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9" r:id="rId4"/>
    <p:sldId id="263" r:id="rId5"/>
    <p:sldId id="261" r:id="rId6"/>
    <p:sldId id="269" r:id="rId7"/>
    <p:sldId id="262" r:id="rId8"/>
    <p:sldId id="267" r:id="rId9"/>
    <p:sldId id="264" r:id="rId10"/>
    <p:sldId id="265" r:id="rId11"/>
    <p:sldId id="266" r:id="rId12"/>
    <p:sldId id="270" r:id="rId13"/>
    <p:sldId id="273" r:id="rId14"/>
    <p:sldId id="271" r:id="rId15"/>
    <p:sldId id="274" r:id="rId16"/>
    <p:sldId id="268"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1</a:t>
            </a:r>
            <a:r>
              <a:rPr lang="ru-RU" baseline="0"/>
              <a:t> класс - 19 человек</a:t>
            </a:r>
            <a:endParaRPr lang="ru-RU"/>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7.2263542821483187E-2"/>
                  <c:y val="4.570363863709425E-2"/>
                </c:manualLayout>
              </c:layout>
              <c:showLegendKey val="0"/>
              <c:showVal val="0"/>
              <c:showCatName val="1"/>
              <c:showSerName val="0"/>
              <c:showPercent val="1"/>
              <c:showBubbleSize val="0"/>
            </c:dLbl>
            <c:dLbl>
              <c:idx val="2"/>
              <c:layout>
                <c:manualLayout>
                  <c:x val="-3.0065808290804567E-2"/>
                  <c:y val="0.21089645103058699"/>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Лист1!$A$1:$C$1</c:f>
              <c:strCache>
                <c:ptCount val="3"/>
                <c:pt idx="0">
                  <c:v>правополушарный тип</c:v>
                </c:pt>
                <c:pt idx="1">
                  <c:v>левополушарный тип</c:v>
                </c:pt>
                <c:pt idx="2">
                  <c:v>смешанный тип</c:v>
                </c:pt>
              </c:strCache>
            </c:strRef>
          </c:cat>
          <c:val>
            <c:numRef>
              <c:f>Лист1!$A$2:$C$2</c:f>
              <c:numCache>
                <c:formatCode>General</c:formatCode>
                <c:ptCount val="3"/>
                <c:pt idx="0">
                  <c:v>5</c:v>
                </c:pt>
                <c:pt idx="1">
                  <c:v>6</c:v>
                </c:pt>
                <c:pt idx="2">
                  <c:v>8</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9C798-30AD-4B5F-83F2-5637C8F461B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19C942D2-02A3-4169-BB69-4464C2E471D9}">
      <dgm:prSet phldrT="[Текст]" custT="1"/>
      <dgm:spPr/>
      <dgm:t>
        <a:bodyPr/>
        <a:lstStyle/>
        <a:p>
          <a:r>
            <a:rPr lang="ru-RU" sz="1800" b="0" i="0" dirty="0" smtClean="0"/>
            <a:t>Правило 1. Правильная организация урока</a:t>
          </a:r>
          <a:endParaRPr lang="ru-RU" sz="1800" dirty="0"/>
        </a:p>
      </dgm:t>
    </dgm:pt>
    <dgm:pt modelId="{7BE25C48-1CF4-46F3-8561-10A8A6E41B12}" type="parTrans" cxnId="{96446C4B-2FC8-4B4C-828B-5BBEAD5C0692}">
      <dgm:prSet/>
      <dgm:spPr/>
      <dgm:t>
        <a:bodyPr/>
        <a:lstStyle/>
        <a:p>
          <a:endParaRPr lang="ru-RU"/>
        </a:p>
      </dgm:t>
    </dgm:pt>
    <dgm:pt modelId="{E70C6513-23C2-4BDD-A2F3-2641036D251E}" type="sibTrans" cxnId="{96446C4B-2FC8-4B4C-828B-5BBEAD5C0692}">
      <dgm:prSet/>
      <dgm:spPr/>
      <dgm:t>
        <a:bodyPr/>
        <a:lstStyle/>
        <a:p>
          <a:endParaRPr lang="ru-RU"/>
        </a:p>
      </dgm:t>
    </dgm:pt>
    <dgm:pt modelId="{8A4F2406-B328-4DC9-9203-C15AA3BE82A8}">
      <dgm:prSet phldrT="[Текст]" custT="1"/>
      <dgm:spPr/>
      <dgm:t>
        <a:bodyPr/>
        <a:lstStyle/>
        <a:p>
          <a:r>
            <a:rPr lang="ru-RU" sz="1800" b="0" i="0" dirty="0" smtClean="0"/>
            <a:t>Правило 2. Использование каналов восприятия</a:t>
          </a:r>
          <a:endParaRPr lang="ru-RU" sz="1800" dirty="0"/>
        </a:p>
      </dgm:t>
    </dgm:pt>
    <dgm:pt modelId="{80C96658-7EA1-493F-8632-1B623F74F6E6}" type="parTrans" cxnId="{EED21B10-4869-47D4-B153-65C047E383DC}">
      <dgm:prSet/>
      <dgm:spPr/>
      <dgm:t>
        <a:bodyPr/>
        <a:lstStyle/>
        <a:p>
          <a:endParaRPr lang="ru-RU"/>
        </a:p>
      </dgm:t>
    </dgm:pt>
    <dgm:pt modelId="{C1F19F5C-A78C-4CE6-8F25-DFBF3F4A1E8D}" type="sibTrans" cxnId="{EED21B10-4869-47D4-B153-65C047E383DC}">
      <dgm:prSet/>
      <dgm:spPr/>
      <dgm:t>
        <a:bodyPr/>
        <a:lstStyle/>
        <a:p>
          <a:endParaRPr lang="ru-RU"/>
        </a:p>
      </dgm:t>
    </dgm:pt>
    <dgm:pt modelId="{D0725297-B075-4738-A405-D82AC31DD36B}">
      <dgm:prSet custT="1"/>
      <dgm:spPr/>
      <dgm:t>
        <a:bodyPr/>
        <a:lstStyle/>
        <a:p>
          <a:r>
            <a:rPr lang="ru-RU" sz="1800" b="0" i="0" dirty="0" smtClean="0"/>
            <a:t>Правило 4. </a:t>
          </a:r>
          <a:r>
            <a:rPr lang="ru-RU" sz="1800" b="0" i="0" dirty="0" err="1" smtClean="0"/>
            <a:t>Распреде-ление</a:t>
          </a:r>
          <a:r>
            <a:rPr lang="ru-RU" sz="1800" b="0" i="0" dirty="0" smtClean="0"/>
            <a:t> интенсивности умственной деятель-</a:t>
          </a:r>
          <a:r>
            <a:rPr lang="ru-RU" sz="1800" b="0" i="0" dirty="0" err="1" smtClean="0"/>
            <a:t>ности</a:t>
          </a:r>
          <a:endParaRPr lang="ru-RU" sz="1800" dirty="0"/>
        </a:p>
      </dgm:t>
    </dgm:pt>
    <dgm:pt modelId="{BE1F1084-6FD1-450A-ACB2-81BE6A382738}" type="parTrans" cxnId="{86F68702-FA94-4E01-9D5C-4EDCDC89CDC5}">
      <dgm:prSet/>
      <dgm:spPr/>
      <dgm:t>
        <a:bodyPr/>
        <a:lstStyle/>
        <a:p>
          <a:endParaRPr lang="ru-RU"/>
        </a:p>
      </dgm:t>
    </dgm:pt>
    <dgm:pt modelId="{BFD4E569-0811-481A-9A92-B2CA3467C143}" type="sibTrans" cxnId="{86F68702-FA94-4E01-9D5C-4EDCDC89CDC5}">
      <dgm:prSet/>
      <dgm:spPr/>
      <dgm:t>
        <a:bodyPr/>
        <a:lstStyle/>
        <a:p>
          <a:endParaRPr lang="ru-RU"/>
        </a:p>
      </dgm:t>
    </dgm:pt>
    <dgm:pt modelId="{12EA7F21-9104-4994-AFBB-C60E72473653}">
      <dgm:prSet phldrT="[Текст]" custT="1"/>
      <dgm:spPr/>
      <dgm:t>
        <a:bodyPr/>
        <a:lstStyle/>
        <a:p>
          <a:r>
            <a:rPr lang="ru-RU" sz="1800" b="0" i="0" dirty="0" smtClean="0"/>
            <a:t>Правило 3. Учет зоны работоспособности учащихся</a:t>
          </a:r>
          <a:endParaRPr lang="ru-RU" sz="1800" dirty="0"/>
        </a:p>
      </dgm:t>
    </dgm:pt>
    <dgm:pt modelId="{A5145100-F231-4391-8258-7CDC1A9D2E75}" type="sibTrans" cxnId="{F3C85412-0823-467B-ABB8-B183ABB45550}">
      <dgm:prSet/>
      <dgm:spPr/>
      <dgm:t>
        <a:bodyPr/>
        <a:lstStyle/>
        <a:p>
          <a:endParaRPr lang="ru-RU"/>
        </a:p>
      </dgm:t>
    </dgm:pt>
    <dgm:pt modelId="{3FCF5890-946E-4AC8-9487-8E0341C767EC}" type="parTrans" cxnId="{F3C85412-0823-467B-ABB8-B183ABB45550}">
      <dgm:prSet/>
      <dgm:spPr/>
      <dgm:t>
        <a:bodyPr/>
        <a:lstStyle/>
        <a:p>
          <a:endParaRPr lang="ru-RU"/>
        </a:p>
      </dgm:t>
    </dgm:pt>
    <dgm:pt modelId="{DF392CED-35C5-44B1-972B-8C4481654906}" type="pres">
      <dgm:prSet presAssocID="{F7F9C798-30AD-4B5F-83F2-5637C8F461BA}" presName="linear" presStyleCnt="0">
        <dgm:presLayoutVars>
          <dgm:dir/>
          <dgm:animLvl val="lvl"/>
          <dgm:resizeHandles val="exact"/>
        </dgm:presLayoutVars>
      </dgm:prSet>
      <dgm:spPr/>
      <dgm:t>
        <a:bodyPr/>
        <a:lstStyle/>
        <a:p>
          <a:endParaRPr lang="ru-RU"/>
        </a:p>
      </dgm:t>
    </dgm:pt>
    <dgm:pt modelId="{D2C0151E-CCCF-4436-8C27-41A46214F0B3}" type="pres">
      <dgm:prSet presAssocID="{19C942D2-02A3-4169-BB69-4464C2E471D9}" presName="parentLin" presStyleCnt="0"/>
      <dgm:spPr/>
    </dgm:pt>
    <dgm:pt modelId="{6FA6F7E6-9EB6-4841-B87D-B8A0CA180770}" type="pres">
      <dgm:prSet presAssocID="{19C942D2-02A3-4169-BB69-4464C2E471D9}" presName="parentLeftMargin" presStyleLbl="node1" presStyleIdx="0" presStyleCnt="4"/>
      <dgm:spPr/>
      <dgm:t>
        <a:bodyPr/>
        <a:lstStyle/>
        <a:p>
          <a:endParaRPr lang="ru-RU"/>
        </a:p>
      </dgm:t>
    </dgm:pt>
    <dgm:pt modelId="{906823B6-2DE3-4B31-BCA7-E719C289F32B}" type="pres">
      <dgm:prSet presAssocID="{19C942D2-02A3-4169-BB69-4464C2E471D9}" presName="parentText" presStyleLbl="node1" presStyleIdx="0" presStyleCnt="4" custScaleX="142838" custScaleY="418133" custLinFactNeighborX="-49933" custLinFactNeighborY="6339">
        <dgm:presLayoutVars>
          <dgm:chMax val="0"/>
          <dgm:bulletEnabled val="1"/>
        </dgm:presLayoutVars>
      </dgm:prSet>
      <dgm:spPr/>
      <dgm:t>
        <a:bodyPr/>
        <a:lstStyle/>
        <a:p>
          <a:endParaRPr lang="ru-RU"/>
        </a:p>
      </dgm:t>
    </dgm:pt>
    <dgm:pt modelId="{A063DC58-AF7B-45DF-BABC-F16823B86E0F}" type="pres">
      <dgm:prSet presAssocID="{19C942D2-02A3-4169-BB69-4464C2E471D9}" presName="negativeSpace" presStyleCnt="0"/>
      <dgm:spPr/>
    </dgm:pt>
    <dgm:pt modelId="{37FC813E-BEC7-42E8-93EE-DB04316284FA}" type="pres">
      <dgm:prSet presAssocID="{19C942D2-02A3-4169-BB69-4464C2E471D9}" presName="childText" presStyleLbl="conFgAcc1" presStyleIdx="0" presStyleCnt="4" custLinFactY="-200000" custLinFactNeighborY="-282485">
        <dgm:presLayoutVars>
          <dgm:bulletEnabled val="1"/>
        </dgm:presLayoutVars>
      </dgm:prSet>
      <dgm:spPr/>
    </dgm:pt>
    <dgm:pt modelId="{3D497E43-249F-4B67-8E26-439D64DC6E91}" type="pres">
      <dgm:prSet presAssocID="{E70C6513-23C2-4BDD-A2F3-2641036D251E}" presName="spaceBetweenRectangles" presStyleCnt="0"/>
      <dgm:spPr/>
    </dgm:pt>
    <dgm:pt modelId="{91CA007A-9BBD-4360-A123-3E75E2212653}" type="pres">
      <dgm:prSet presAssocID="{8A4F2406-B328-4DC9-9203-C15AA3BE82A8}" presName="parentLin" presStyleCnt="0"/>
      <dgm:spPr/>
    </dgm:pt>
    <dgm:pt modelId="{F16D8915-607B-473A-9AB0-A1FA307ECF18}" type="pres">
      <dgm:prSet presAssocID="{8A4F2406-B328-4DC9-9203-C15AA3BE82A8}" presName="parentLeftMargin" presStyleLbl="node1" presStyleIdx="0" presStyleCnt="4"/>
      <dgm:spPr/>
      <dgm:t>
        <a:bodyPr/>
        <a:lstStyle/>
        <a:p>
          <a:endParaRPr lang="ru-RU"/>
        </a:p>
      </dgm:t>
    </dgm:pt>
    <dgm:pt modelId="{BDD8CB20-1A3A-4B9C-B4A2-0C40F864A138}" type="pres">
      <dgm:prSet presAssocID="{8A4F2406-B328-4DC9-9203-C15AA3BE82A8}" presName="parentText" presStyleLbl="node1" presStyleIdx="1" presStyleCnt="4" custScaleX="142857" custScaleY="489688" custLinFactNeighborX="-49933" custLinFactNeighborY="-12441">
        <dgm:presLayoutVars>
          <dgm:chMax val="0"/>
          <dgm:bulletEnabled val="1"/>
        </dgm:presLayoutVars>
      </dgm:prSet>
      <dgm:spPr/>
      <dgm:t>
        <a:bodyPr/>
        <a:lstStyle/>
        <a:p>
          <a:endParaRPr lang="ru-RU"/>
        </a:p>
      </dgm:t>
    </dgm:pt>
    <dgm:pt modelId="{F862FD40-43A5-48CB-835D-B2DAD3D03542}" type="pres">
      <dgm:prSet presAssocID="{8A4F2406-B328-4DC9-9203-C15AA3BE82A8}" presName="negativeSpace" presStyleCnt="0"/>
      <dgm:spPr/>
    </dgm:pt>
    <dgm:pt modelId="{40A8556A-798F-4B70-B475-EEB9D545904C}" type="pres">
      <dgm:prSet presAssocID="{8A4F2406-B328-4DC9-9203-C15AA3BE82A8}" presName="childText" presStyleLbl="conFgAcc1" presStyleIdx="1" presStyleCnt="4" custLinFactY="-300000" custLinFactNeighborY="-309646">
        <dgm:presLayoutVars>
          <dgm:bulletEnabled val="1"/>
        </dgm:presLayoutVars>
      </dgm:prSet>
      <dgm:spPr/>
    </dgm:pt>
    <dgm:pt modelId="{C1C11D3E-E881-4B08-BEFA-34D26E1B1061}" type="pres">
      <dgm:prSet presAssocID="{C1F19F5C-A78C-4CE6-8F25-DFBF3F4A1E8D}" presName="spaceBetweenRectangles" presStyleCnt="0"/>
      <dgm:spPr/>
    </dgm:pt>
    <dgm:pt modelId="{69F8B9DA-00EF-4A06-9C3A-5D740C19228C}" type="pres">
      <dgm:prSet presAssocID="{12EA7F21-9104-4994-AFBB-C60E72473653}" presName="parentLin" presStyleCnt="0"/>
      <dgm:spPr/>
    </dgm:pt>
    <dgm:pt modelId="{6AACA3AD-4EBE-4715-8617-F1F1826734BC}" type="pres">
      <dgm:prSet presAssocID="{12EA7F21-9104-4994-AFBB-C60E72473653}" presName="parentLeftMargin" presStyleLbl="node1" presStyleIdx="1" presStyleCnt="4"/>
      <dgm:spPr/>
      <dgm:t>
        <a:bodyPr/>
        <a:lstStyle/>
        <a:p>
          <a:endParaRPr lang="ru-RU"/>
        </a:p>
      </dgm:t>
    </dgm:pt>
    <dgm:pt modelId="{B3D1D550-7A16-46E7-8040-FECDF3D3C15F}" type="pres">
      <dgm:prSet presAssocID="{12EA7F21-9104-4994-AFBB-C60E72473653}" presName="parentText" presStyleLbl="node1" presStyleIdx="2" presStyleCnt="4" custScaleX="142997" custScaleY="489625" custLinFactNeighborX="-49881" custLinFactNeighborY="1766">
        <dgm:presLayoutVars>
          <dgm:chMax val="0"/>
          <dgm:bulletEnabled val="1"/>
        </dgm:presLayoutVars>
      </dgm:prSet>
      <dgm:spPr/>
      <dgm:t>
        <a:bodyPr/>
        <a:lstStyle/>
        <a:p>
          <a:endParaRPr lang="ru-RU"/>
        </a:p>
      </dgm:t>
    </dgm:pt>
    <dgm:pt modelId="{810DA83F-756F-4EDF-A081-03BCDBBDA248}" type="pres">
      <dgm:prSet presAssocID="{12EA7F21-9104-4994-AFBB-C60E72473653}" presName="negativeSpace" presStyleCnt="0"/>
      <dgm:spPr/>
    </dgm:pt>
    <dgm:pt modelId="{93FD379E-C1D1-465A-9DBF-D2E1DE4AC6D4}" type="pres">
      <dgm:prSet presAssocID="{12EA7F21-9104-4994-AFBB-C60E72473653}" presName="childText" presStyleLbl="conFgAcc1" presStyleIdx="2" presStyleCnt="4" custLinFactY="-244530" custLinFactNeighborY="-300000">
        <dgm:presLayoutVars>
          <dgm:bulletEnabled val="1"/>
        </dgm:presLayoutVars>
      </dgm:prSet>
      <dgm:spPr/>
    </dgm:pt>
    <dgm:pt modelId="{52DC3951-7069-44E5-8B5F-E84B1B73C84A}" type="pres">
      <dgm:prSet presAssocID="{A5145100-F231-4391-8258-7CDC1A9D2E75}" presName="spaceBetweenRectangles" presStyleCnt="0"/>
      <dgm:spPr/>
    </dgm:pt>
    <dgm:pt modelId="{493372E1-5223-4D6B-9648-698D88611931}" type="pres">
      <dgm:prSet presAssocID="{D0725297-B075-4738-A405-D82AC31DD36B}" presName="parentLin" presStyleCnt="0"/>
      <dgm:spPr/>
    </dgm:pt>
    <dgm:pt modelId="{2ED04147-7A8C-449A-B350-192EFF78B838}" type="pres">
      <dgm:prSet presAssocID="{D0725297-B075-4738-A405-D82AC31DD36B}" presName="parentLeftMargin" presStyleLbl="node1" presStyleIdx="2" presStyleCnt="4"/>
      <dgm:spPr/>
      <dgm:t>
        <a:bodyPr/>
        <a:lstStyle/>
        <a:p>
          <a:endParaRPr lang="ru-RU"/>
        </a:p>
      </dgm:t>
    </dgm:pt>
    <dgm:pt modelId="{B6B407EA-87EF-4421-B2AF-9E167BA4BF0F}" type="pres">
      <dgm:prSet presAssocID="{D0725297-B075-4738-A405-D82AC31DD36B}" presName="parentText" presStyleLbl="node1" presStyleIdx="3" presStyleCnt="4" custScaleX="142997" custScaleY="518166" custLinFactNeighborX="-49881" custLinFactNeighborY="-18811">
        <dgm:presLayoutVars>
          <dgm:chMax val="0"/>
          <dgm:bulletEnabled val="1"/>
        </dgm:presLayoutVars>
      </dgm:prSet>
      <dgm:spPr/>
      <dgm:t>
        <a:bodyPr/>
        <a:lstStyle/>
        <a:p>
          <a:endParaRPr lang="ru-RU"/>
        </a:p>
      </dgm:t>
    </dgm:pt>
    <dgm:pt modelId="{DB2813C2-D4FF-4765-8184-B015514CD956}" type="pres">
      <dgm:prSet presAssocID="{D0725297-B075-4738-A405-D82AC31DD36B}" presName="negativeSpace" presStyleCnt="0"/>
      <dgm:spPr/>
    </dgm:pt>
    <dgm:pt modelId="{0BDD1B85-2DDB-40DC-B733-AA6AF29E2A8E}" type="pres">
      <dgm:prSet presAssocID="{D0725297-B075-4738-A405-D82AC31DD36B}" presName="childText" presStyleLbl="conFgAcc1" presStyleIdx="3" presStyleCnt="4" custLinFactY="-167570" custLinFactNeighborX="2384" custLinFactNeighborY="-200000">
        <dgm:presLayoutVars>
          <dgm:bulletEnabled val="1"/>
        </dgm:presLayoutVars>
      </dgm:prSet>
      <dgm:spPr/>
    </dgm:pt>
  </dgm:ptLst>
  <dgm:cxnLst>
    <dgm:cxn modelId="{8EAB9DFD-ADB2-44E5-BA14-5382690F44FE}" type="presOf" srcId="{D0725297-B075-4738-A405-D82AC31DD36B}" destId="{B6B407EA-87EF-4421-B2AF-9E167BA4BF0F}" srcOrd="1" destOrd="0" presId="urn:microsoft.com/office/officeart/2005/8/layout/list1"/>
    <dgm:cxn modelId="{42F43C6A-C223-470B-A0B0-BE4B4D93D0F0}" type="presOf" srcId="{19C942D2-02A3-4169-BB69-4464C2E471D9}" destId="{906823B6-2DE3-4B31-BCA7-E719C289F32B}" srcOrd="1" destOrd="0" presId="urn:microsoft.com/office/officeart/2005/8/layout/list1"/>
    <dgm:cxn modelId="{96446C4B-2FC8-4B4C-828B-5BBEAD5C0692}" srcId="{F7F9C798-30AD-4B5F-83F2-5637C8F461BA}" destId="{19C942D2-02A3-4169-BB69-4464C2E471D9}" srcOrd="0" destOrd="0" parTransId="{7BE25C48-1CF4-46F3-8561-10A8A6E41B12}" sibTransId="{E70C6513-23C2-4BDD-A2F3-2641036D251E}"/>
    <dgm:cxn modelId="{7C015B3A-9C12-4EA9-8AA7-31306ADD2511}" type="presOf" srcId="{12EA7F21-9104-4994-AFBB-C60E72473653}" destId="{6AACA3AD-4EBE-4715-8617-F1F1826734BC}" srcOrd="0" destOrd="0" presId="urn:microsoft.com/office/officeart/2005/8/layout/list1"/>
    <dgm:cxn modelId="{68CEC519-B764-4E33-A669-E0E841095CAE}" type="presOf" srcId="{8A4F2406-B328-4DC9-9203-C15AA3BE82A8}" destId="{BDD8CB20-1A3A-4B9C-B4A2-0C40F864A138}" srcOrd="1" destOrd="0" presId="urn:microsoft.com/office/officeart/2005/8/layout/list1"/>
    <dgm:cxn modelId="{5A0DB811-22C7-42FF-B04A-E722FEBAF029}" type="presOf" srcId="{19C942D2-02A3-4169-BB69-4464C2E471D9}" destId="{6FA6F7E6-9EB6-4841-B87D-B8A0CA180770}" srcOrd="0" destOrd="0" presId="urn:microsoft.com/office/officeart/2005/8/layout/list1"/>
    <dgm:cxn modelId="{EED21B10-4869-47D4-B153-65C047E383DC}" srcId="{F7F9C798-30AD-4B5F-83F2-5637C8F461BA}" destId="{8A4F2406-B328-4DC9-9203-C15AA3BE82A8}" srcOrd="1" destOrd="0" parTransId="{80C96658-7EA1-493F-8632-1B623F74F6E6}" sibTransId="{C1F19F5C-A78C-4CE6-8F25-DFBF3F4A1E8D}"/>
    <dgm:cxn modelId="{B095C9CA-7FCC-44AE-BE13-CCE338620496}" type="presOf" srcId="{12EA7F21-9104-4994-AFBB-C60E72473653}" destId="{B3D1D550-7A16-46E7-8040-FECDF3D3C15F}" srcOrd="1" destOrd="0" presId="urn:microsoft.com/office/officeart/2005/8/layout/list1"/>
    <dgm:cxn modelId="{570C8EBA-D9E2-445D-A665-3A3DCAB3BD86}" type="presOf" srcId="{D0725297-B075-4738-A405-D82AC31DD36B}" destId="{2ED04147-7A8C-449A-B350-192EFF78B838}" srcOrd="0" destOrd="0" presId="urn:microsoft.com/office/officeart/2005/8/layout/list1"/>
    <dgm:cxn modelId="{86F68702-FA94-4E01-9D5C-4EDCDC89CDC5}" srcId="{F7F9C798-30AD-4B5F-83F2-5637C8F461BA}" destId="{D0725297-B075-4738-A405-D82AC31DD36B}" srcOrd="3" destOrd="0" parTransId="{BE1F1084-6FD1-450A-ACB2-81BE6A382738}" sibTransId="{BFD4E569-0811-481A-9A92-B2CA3467C143}"/>
    <dgm:cxn modelId="{F3C85412-0823-467B-ABB8-B183ABB45550}" srcId="{F7F9C798-30AD-4B5F-83F2-5637C8F461BA}" destId="{12EA7F21-9104-4994-AFBB-C60E72473653}" srcOrd="2" destOrd="0" parTransId="{3FCF5890-946E-4AC8-9487-8E0341C767EC}" sibTransId="{A5145100-F231-4391-8258-7CDC1A9D2E75}"/>
    <dgm:cxn modelId="{261D0541-7444-48EB-A142-927C8B905AFC}" type="presOf" srcId="{F7F9C798-30AD-4B5F-83F2-5637C8F461BA}" destId="{DF392CED-35C5-44B1-972B-8C4481654906}" srcOrd="0" destOrd="0" presId="urn:microsoft.com/office/officeart/2005/8/layout/list1"/>
    <dgm:cxn modelId="{FE001DC3-8C96-4D66-A702-E9A0033687D3}" type="presOf" srcId="{8A4F2406-B328-4DC9-9203-C15AA3BE82A8}" destId="{F16D8915-607B-473A-9AB0-A1FA307ECF18}" srcOrd="0" destOrd="0" presId="urn:microsoft.com/office/officeart/2005/8/layout/list1"/>
    <dgm:cxn modelId="{127693D9-0BAE-49B4-B6BB-8FDC17733A00}" type="presParOf" srcId="{DF392CED-35C5-44B1-972B-8C4481654906}" destId="{D2C0151E-CCCF-4436-8C27-41A46214F0B3}" srcOrd="0" destOrd="0" presId="urn:microsoft.com/office/officeart/2005/8/layout/list1"/>
    <dgm:cxn modelId="{9B4C276F-A367-4787-AA30-6CD185C1D7B8}" type="presParOf" srcId="{D2C0151E-CCCF-4436-8C27-41A46214F0B3}" destId="{6FA6F7E6-9EB6-4841-B87D-B8A0CA180770}" srcOrd="0" destOrd="0" presId="urn:microsoft.com/office/officeart/2005/8/layout/list1"/>
    <dgm:cxn modelId="{7FC05531-4D01-4796-BC62-453DBFC51A85}" type="presParOf" srcId="{D2C0151E-CCCF-4436-8C27-41A46214F0B3}" destId="{906823B6-2DE3-4B31-BCA7-E719C289F32B}" srcOrd="1" destOrd="0" presId="urn:microsoft.com/office/officeart/2005/8/layout/list1"/>
    <dgm:cxn modelId="{CCA96845-92A1-4BC8-9034-F8F8E09CC6E4}" type="presParOf" srcId="{DF392CED-35C5-44B1-972B-8C4481654906}" destId="{A063DC58-AF7B-45DF-BABC-F16823B86E0F}" srcOrd="1" destOrd="0" presId="urn:microsoft.com/office/officeart/2005/8/layout/list1"/>
    <dgm:cxn modelId="{98E8FBDE-83BA-401A-8A8A-B5E263B9634B}" type="presParOf" srcId="{DF392CED-35C5-44B1-972B-8C4481654906}" destId="{37FC813E-BEC7-42E8-93EE-DB04316284FA}" srcOrd="2" destOrd="0" presId="urn:microsoft.com/office/officeart/2005/8/layout/list1"/>
    <dgm:cxn modelId="{6BBA5CCF-5E85-450C-B925-1C317974EAFC}" type="presParOf" srcId="{DF392CED-35C5-44B1-972B-8C4481654906}" destId="{3D497E43-249F-4B67-8E26-439D64DC6E91}" srcOrd="3" destOrd="0" presId="urn:microsoft.com/office/officeart/2005/8/layout/list1"/>
    <dgm:cxn modelId="{EE9CF939-7750-47B3-BCF3-AD276FAB1182}" type="presParOf" srcId="{DF392CED-35C5-44B1-972B-8C4481654906}" destId="{91CA007A-9BBD-4360-A123-3E75E2212653}" srcOrd="4" destOrd="0" presId="urn:microsoft.com/office/officeart/2005/8/layout/list1"/>
    <dgm:cxn modelId="{03589311-82C4-46C5-A8F6-5DD98D85043D}" type="presParOf" srcId="{91CA007A-9BBD-4360-A123-3E75E2212653}" destId="{F16D8915-607B-473A-9AB0-A1FA307ECF18}" srcOrd="0" destOrd="0" presId="urn:microsoft.com/office/officeart/2005/8/layout/list1"/>
    <dgm:cxn modelId="{D928CB63-E46E-44EE-95C9-0BA1A06AE5BD}" type="presParOf" srcId="{91CA007A-9BBD-4360-A123-3E75E2212653}" destId="{BDD8CB20-1A3A-4B9C-B4A2-0C40F864A138}" srcOrd="1" destOrd="0" presId="urn:microsoft.com/office/officeart/2005/8/layout/list1"/>
    <dgm:cxn modelId="{268DFFB4-2C2A-4BCB-8A62-48124F067B3A}" type="presParOf" srcId="{DF392CED-35C5-44B1-972B-8C4481654906}" destId="{F862FD40-43A5-48CB-835D-B2DAD3D03542}" srcOrd="5" destOrd="0" presId="urn:microsoft.com/office/officeart/2005/8/layout/list1"/>
    <dgm:cxn modelId="{829804EF-EC3D-4391-9EAC-9E8E78331C95}" type="presParOf" srcId="{DF392CED-35C5-44B1-972B-8C4481654906}" destId="{40A8556A-798F-4B70-B475-EEB9D545904C}" srcOrd="6" destOrd="0" presId="urn:microsoft.com/office/officeart/2005/8/layout/list1"/>
    <dgm:cxn modelId="{DCEE153D-69C0-4F40-92D9-1DB0CB405F04}" type="presParOf" srcId="{DF392CED-35C5-44B1-972B-8C4481654906}" destId="{C1C11D3E-E881-4B08-BEFA-34D26E1B1061}" srcOrd="7" destOrd="0" presId="urn:microsoft.com/office/officeart/2005/8/layout/list1"/>
    <dgm:cxn modelId="{CC976F35-B98E-4C15-B9DE-0F2F8B989CD8}" type="presParOf" srcId="{DF392CED-35C5-44B1-972B-8C4481654906}" destId="{69F8B9DA-00EF-4A06-9C3A-5D740C19228C}" srcOrd="8" destOrd="0" presId="urn:microsoft.com/office/officeart/2005/8/layout/list1"/>
    <dgm:cxn modelId="{48CDD17D-57FB-4E50-9E74-EAF0EC7FD057}" type="presParOf" srcId="{69F8B9DA-00EF-4A06-9C3A-5D740C19228C}" destId="{6AACA3AD-4EBE-4715-8617-F1F1826734BC}" srcOrd="0" destOrd="0" presId="urn:microsoft.com/office/officeart/2005/8/layout/list1"/>
    <dgm:cxn modelId="{754BCC62-AC6D-4553-BEE4-3EC0028616E5}" type="presParOf" srcId="{69F8B9DA-00EF-4A06-9C3A-5D740C19228C}" destId="{B3D1D550-7A16-46E7-8040-FECDF3D3C15F}" srcOrd="1" destOrd="0" presId="urn:microsoft.com/office/officeart/2005/8/layout/list1"/>
    <dgm:cxn modelId="{6B567908-C509-4E0B-9639-2A3720904742}" type="presParOf" srcId="{DF392CED-35C5-44B1-972B-8C4481654906}" destId="{810DA83F-756F-4EDF-A081-03BCDBBDA248}" srcOrd="9" destOrd="0" presId="urn:microsoft.com/office/officeart/2005/8/layout/list1"/>
    <dgm:cxn modelId="{C393F729-A934-4CB6-A167-EC00FF06BCDC}" type="presParOf" srcId="{DF392CED-35C5-44B1-972B-8C4481654906}" destId="{93FD379E-C1D1-465A-9DBF-D2E1DE4AC6D4}" srcOrd="10" destOrd="0" presId="urn:microsoft.com/office/officeart/2005/8/layout/list1"/>
    <dgm:cxn modelId="{C5220EDC-DF31-4F3F-8051-404F5BFC5335}" type="presParOf" srcId="{DF392CED-35C5-44B1-972B-8C4481654906}" destId="{52DC3951-7069-44E5-8B5F-E84B1B73C84A}" srcOrd="11" destOrd="0" presId="urn:microsoft.com/office/officeart/2005/8/layout/list1"/>
    <dgm:cxn modelId="{3DF0E42A-1138-4A16-8CE8-AD378183A58A}" type="presParOf" srcId="{DF392CED-35C5-44B1-972B-8C4481654906}" destId="{493372E1-5223-4D6B-9648-698D88611931}" srcOrd="12" destOrd="0" presId="urn:microsoft.com/office/officeart/2005/8/layout/list1"/>
    <dgm:cxn modelId="{65EF23BD-6F99-40A9-BD79-849B288859E0}" type="presParOf" srcId="{493372E1-5223-4D6B-9648-698D88611931}" destId="{2ED04147-7A8C-449A-B350-192EFF78B838}" srcOrd="0" destOrd="0" presId="urn:microsoft.com/office/officeart/2005/8/layout/list1"/>
    <dgm:cxn modelId="{160B19DB-6752-4922-8248-6979895E9228}" type="presParOf" srcId="{493372E1-5223-4D6B-9648-698D88611931}" destId="{B6B407EA-87EF-4421-B2AF-9E167BA4BF0F}" srcOrd="1" destOrd="0" presId="urn:microsoft.com/office/officeart/2005/8/layout/list1"/>
    <dgm:cxn modelId="{430D1765-C4EE-4FBB-9ACD-B8A339D9D9A6}" type="presParOf" srcId="{DF392CED-35C5-44B1-972B-8C4481654906}" destId="{DB2813C2-D4FF-4765-8184-B015514CD956}" srcOrd="13" destOrd="0" presId="urn:microsoft.com/office/officeart/2005/8/layout/list1"/>
    <dgm:cxn modelId="{6951F96C-F0D8-4C76-BA62-DF466D8F0DF2}" type="presParOf" srcId="{DF392CED-35C5-44B1-972B-8C4481654906}" destId="{0BDD1B85-2DDB-40DC-B733-AA6AF29E2A8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C813E-BEC7-42E8-93EE-DB04316284FA}">
      <dsp:nvSpPr>
        <dsp:cNvPr id="0" name=""/>
        <dsp:cNvSpPr/>
      </dsp:nvSpPr>
      <dsp:spPr>
        <a:xfrm>
          <a:off x="0" y="432047"/>
          <a:ext cx="3021013" cy="17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6823B6-2DE3-4B31-BCA7-E719C289F32B}">
      <dsp:nvSpPr>
        <dsp:cNvPr id="0" name=""/>
        <dsp:cNvSpPr/>
      </dsp:nvSpPr>
      <dsp:spPr>
        <a:xfrm>
          <a:off x="72007" y="144016"/>
          <a:ext cx="2876067" cy="8640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31" tIns="0" rIns="79931" bIns="0" numCol="1" spcCol="1270" anchor="ctr" anchorCtr="0">
          <a:noAutofit/>
        </a:bodyPr>
        <a:lstStyle/>
        <a:p>
          <a:pPr lvl="0" algn="l" defTabSz="800100">
            <a:lnSpc>
              <a:spcPct val="90000"/>
            </a:lnSpc>
            <a:spcBef>
              <a:spcPct val="0"/>
            </a:spcBef>
            <a:spcAft>
              <a:spcPct val="35000"/>
            </a:spcAft>
          </a:pPr>
          <a:r>
            <a:rPr lang="ru-RU" sz="1800" b="0" i="0" kern="1200" dirty="0" smtClean="0"/>
            <a:t>Правило 1. Правильная организация урока</a:t>
          </a:r>
          <a:endParaRPr lang="ru-RU" sz="1800" kern="1200" dirty="0"/>
        </a:p>
      </dsp:txBody>
      <dsp:txXfrm>
        <a:off x="114185" y="186194"/>
        <a:ext cx="2791711" cy="779674"/>
      </dsp:txXfrm>
    </dsp:sp>
    <dsp:sp modelId="{40A8556A-798F-4B70-B475-EEB9D545904C}">
      <dsp:nvSpPr>
        <dsp:cNvPr id="0" name=""/>
        <dsp:cNvSpPr/>
      </dsp:nvSpPr>
      <dsp:spPr>
        <a:xfrm>
          <a:off x="0" y="1368152"/>
          <a:ext cx="3021013" cy="17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8CB20-1A3A-4B9C-B4A2-0C40F864A138}">
      <dsp:nvSpPr>
        <dsp:cNvPr id="0" name=""/>
        <dsp:cNvSpPr/>
      </dsp:nvSpPr>
      <dsp:spPr>
        <a:xfrm>
          <a:off x="72007" y="1080119"/>
          <a:ext cx="2876449" cy="101189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31" tIns="0" rIns="79931" bIns="0" numCol="1" spcCol="1270" anchor="ctr" anchorCtr="0">
          <a:noAutofit/>
        </a:bodyPr>
        <a:lstStyle/>
        <a:p>
          <a:pPr lvl="0" algn="l" defTabSz="800100">
            <a:lnSpc>
              <a:spcPct val="90000"/>
            </a:lnSpc>
            <a:spcBef>
              <a:spcPct val="0"/>
            </a:spcBef>
            <a:spcAft>
              <a:spcPct val="35000"/>
            </a:spcAft>
          </a:pPr>
          <a:r>
            <a:rPr lang="ru-RU" sz="1800" b="0" i="0" kern="1200" dirty="0" smtClean="0"/>
            <a:t>Правило 2. Использование каналов восприятия</a:t>
          </a:r>
          <a:endParaRPr lang="ru-RU" sz="1800" kern="1200" dirty="0"/>
        </a:p>
      </dsp:txBody>
      <dsp:txXfrm>
        <a:off x="121403" y="1129515"/>
        <a:ext cx="2777657" cy="913099"/>
      </dsp:txXfrm>
    </dsp:sp>
    <dsp:sp modelId="{93FD379E-C1D1-465A-9DBF-D2E1DE4AC6D4}">
      <dsp:nvSpPr>
        <dsp:cNvPr id="0" name=""/>
        <dsp:cNvSpPr/>
      </dsp:nvSpPr>
      <dsp:spPr>
        <a:xfrm>
          <a:off x="0" y="2592288"/>
          <a:ext cx="3021013" cy="17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D1D550-7A16-46E7-8040-FECDF3D3C15F}">
      <dsp:nvSpPr>
        <dsp:cNvPr id="0" name=""/>
        <dsp:cNvSpPr/>
      </dsp:nvSpPr>
      <dsp:spPr>
        <a:xfrm>
          <a:off x="72008" y="2232247"/>
          <a:ext cx="2876315" cy="101176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31" tIns="0" rIns="79931" bIns="0" numCol="1" spcCol="1270" anchor="ctr" anchorCtr="0">
          <a:noAutofit/>
        </a:bodyPr>
        <a:lstStyle/>
        <a:p>
          <a:pPr lvl="0" algn="l" defTabSz="800100">
            <a:lnSpc>
              <a:spcPct val="90000"/>
            </a:lnSpc>
            <a:spcBef>
              <a:spcPct val="0"/>
            </a:spcBef>
            <a:spcAft>
              <a:spcPct val="35000"/>
            </a:spcAft>
          </a:pPr>
          <a:r>
            <a:rPr lang="ru-RU" sz="1800" b="0" i="0" kern="1200" dirty="0" smtClean="0"/>
            <a:t>Правило 3. Учет зоны работоспособности учащихся</a:t>
          </a:r>
          <a:endParaRPr lang="ru-RU" sz="1800" kern="1200" dirty="0"/>
        </a:p>
      </dsp:txBody>
      <dsp:txXfrm>
        <a:off x="121398" y="2281637"/>
        <a:ext cx="2777535" cy="912981"/>
      </dsp:txXfrm>
    </dsp:sp>
    <dsp:sp modelId="{0BDD1B85-2DDB-40DC-B733-AA6AF29E2A8E}">
      <dsp:nvSpPr>
        <dsp:cNvPr id="0" name=""/>
        <dsp:cNvSpPr/>
      </dsp:nvSpPr>
      <dsp:spPr>
        <a:xfrm>
          <a:off x="0" y="3816424"/>
          <a:ext cx="3021013" cy="17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B407EA-87EF-4421-B2AF-9E167BA4BF0F}">
      <dsp:nvSpPr>
        <dsp:cNvPr id="0" name=""/>
        <dsp:cNvSpPr/>
      </dsp:nvSpPr>
      <dsp:spPr>
        <a:xfrm>
          <a:off x="72008" y="3312368"/>
          <a:ext cx="2876315" cy="10707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31" tIns="0" rIns="79931" bIns="0" numCol="1" spcCol="1270" anchor="ctr" anchorCtr="0">
          <a:noAutofit/>
        </a:bodyPr>
        <a:lstStyle/>
        <a:p>
          <a:pPr lvl="0" algn="l" defTabSz="800100">
            <a:lnSpc>
              <a:spcPct val="90000"/>
            </a:lnSpc>
            <a:spcBef>
              <a:spcPct val="0"/>
            </a:spcBef>
            <a:spcAft>
              <a:spcPct val="35000"/>
            </a:spcAft>
          </a:pPr>
          <a:r>
            <a:rPr lang="ru-RU" sz="1800" b="0" i="0" kern="1200" dirty="0" smtClean="0"/>
            <a:t>Правило 4. </a:t>
          </a:r>
          <a:r>
            <a:rPr lang="ru-RU" sz="1800" b="0" i="0" kern="1200" dirty="0" err="1" smtClean="0"/>
            <a:t>Распреде-ление</a:t>
          </a:r>
          <a:r>
            <a:rPr lang="ru-RU" sz="1800" b="0" i="0" kern="1200" dirty="0" smtClean="0"/>
            <a:t> интенсивности умственной деятель-</a:t>
          </a:r>
          <a:r>
            <a:rPr lang="ru-RU" sz="1800" b="0" i="0" kern="1200" dirty="0" err="1" smtClean="0"/>
            <a:t>ности</a:t>
          </a:r>
          <a:endParaRPr lang="ru-RU" sz="1800" kern="1200" dirty="0"/>
        </a:p>
      </dsp:txBody>
      <dsp:txXfrm>
        <a:off x="124277" y="3364637"/>
        <a:ext cx="2771777" cy="9662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A5E2F6D-02F0-4107-A420-6B37F20B8CB7}" type="datetimeFigureOut">
              <a:rPr lang="ru-RU" smtClean="0"/>
              <a:t>24.08.2013</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F3D058F-F302-482E-92B4-2307C50C5BB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A5E2F6D-02F0-4107-A420-6B37F20B8CB7}" type="datetimeFigureOut">
              <a:rPr lang="ru-RU" smtClean="0"/>
              <a:t>24.08.2013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3D058F-F302-482E-92B4-2307C50C5BB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A5E2F6D-02F0-4107-A420-6B37F20B8CB7}" type="datetimeFigureOut">
              <a:rPr lang="ru-RU" smtClean="0"/>
              <a:t>24.08.2013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3D058F-F302-482E-92B4-2307C50C5BB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A5E2F6D-02F0-4107-A420-6B37F20B8CB7}" type="datetimeFigureOut">
              <a:rPr lang="ru-RU" smtClean="0"/>
              <a:t>24.08.2013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3D058F-F302-482E-92B4-2307C50C5BB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5E2F6D-02F0-4107-A420-6B37F20B8CB7}" type="datetimeFigureOut">
              <a:rPr lang="ru-RU" smtClean="0"/>
              <a:t>24.08.2013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3D058F-F302-482E-92B4-2307C50C5BB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A5E2F6D-02F0-4107-A420-6B37F20B8CB7}" type="datetimeFigureOut">
              <a:rPr lang="ru-RU" smtClean="0"/>
              <a:t>24.08.2013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3D058F-F302-482E-92B4-2307C50C5BBA}"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A5E2F6D-02F0-4107-A420-6B37F20B8CB7}" type="datetimeFigureOut">
              <a:rPr lang="ru-RU" smtClean="0"/>
              <a:t>24.08.2013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3D058F-F302-482E-92B4-2307C50C5BBA}"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A5E2F6D-02F0-4107-A420-6B37F20B8CB7}" type="datetimeFigureOut">
              <a:rPr lang="ru-RU" smtClean="0"/>
              <a:t>24.08.2013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3D058F-F302-482E-92B4-2307C50C5BB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E2F6D-02F0-4107-A420-6B37F20B8CB7}" type="datetimeFigureOut">
              <a:rPr lang="ru-RU" smtClean="0"/>
              <a:t>24.08.2013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F3D058F-F302-482E-92B4-2307C50C5BB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A5E2F6D-02F0-4107-A420-6B37F20B8CB7}" type="datetimeFigureOut">
              <a:rPr lang="ru-RU" smtClean="0"/>
              <a:t>24.08.2013</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F3D058F-F302-482E-92B4-2307C50C5BB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A5E2F6D-02F0-4107-A420-6B37F20B8CB7}" type="datetimeFigureOut">
              <a:rPr lang="ru-RU" smtClean="0"/>
              <a:t>24.08.2013</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F3D058F-F302-482E-92B4-2307C50C5BB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A5E2F6D-02F0-4107-A420-6B37F20B8CB7}" type="datetimeFigureOut">
              <a:rPr lang="ru-RU" smtClean="0"/>
              <a:t>24.08.2013</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F3D058F-F302-482E-92B4-2307C50C5BB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6.x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a:xfrm rot="-60000">
            <a:off x="1056461" y="1367384"/>
            <a:ext cx="3063240" cy="1499616"/>
          </a:xfrm>
        </p:spPr>
        <p:txBody>
          <a:bodyPr>
            <a:normAutofit fontScale="90000"/>
          </a:bodyPr>
          <a:lstStyle/>
          <a:p>
            <a:r>
              <a:rPr lang="ru-RU" b="1" dirty="0" smtClean="0">
                <a:solidFill>
                  <a:schemeClr val="bg2">
                    <a:lumMod val="50000"/>
                  </a:schemeClr>
                </a:solidFill>
              </a:rPr>
              <a:t>Региональный этап</a:t>
            </a:r>
            <a:r>
              <a:rPr lang="ru-RU" dirty="0">
                <a:solidFill>
                  <a:schemeClr val="bg2">
                    <a:lumMod val="50000"/>
                  </a:schemeClr>
                </a:solidFill>
              </a:rPr>
              <a:t/>
            </a:r>
            <a:br>
              <a:rPr lang="ru-RU" dirty="0">
                <a:solidFill>
                  <a:schemeClr val="bg2">
                    <a:lumMod val="50000"/>
                  </a:schemeClr>
                </a:solidFill>
              </a:rPr>
            </a:br>
            <a:r>
              <a:rPr lang="ru-RU" b="1" dirty="0">
                <a:solidFill>
                  <a:schemeClr val="bg2">
                    <a:lumMod val="50000"/>
                  </a:schemeClr>
                </a:solidFill>
              </a:rPr>
              <a:t>IV Всероссийского конкурса</a:t>
            </a:r>
            <a:r>
              <a:rPr lang="ru-RU" dirty="0">
                <a:solidFill>
                  <a:schemeClr val="bg2">
                    <a:lumMod val="50000"/>
                  </a:schemeClr>
                </a:solidFill>
              </a:rPr>
              <a:t/>
            </a:r>
            <a:br>
              <a:rPr lang="ru-RU" dirty="0">
                <a:solidFill>
                  <a:schemeClr val="bg2">
                    <a:lumMod val="50000"/>
                  </a:schemeClr>
                </a:solidFill>
              </a:rPr>
            </a:br>
            <a:r>
              <a:rPr lang="ru-RU" b="1" dirty="0">
                <a:solidFill>
                  <a:schemeClr val="bg2">
                    <a:lumMod val="50000"/>
                  </a:schemeClr>
                </a:solidFill>
              </a:rPr>
              <a:t>«Учитель здоровья России-2013»</a:t>
            </a:r>
            <a:r>
              <a:rPr lang="ru-RU" dirty="0">
                <a:solidFill>
                  <a:schemeClr val="bg2">
                    <a:lumMod val="50000"/>
                  </a:schemeClr>
                </a:solidFill>
              </a:rPr>
              <a:t/>
            </a:r>
            <a:br>
              <a:rPr lang="ru-RU" dirty="0">
                <a:solidFill>
                  <a:schemeClr val="bg2">
                    <a:lumMod val="50000"/>
                  </a:schemeClr>
                </a:solidFill>
              </a:rPr>
            </a:br>
            <a:endParaRPr lang="ru-RU" dirty="0">
              <a:solidFill>
                <a:schemeClr val="bg2">
                  <a:lumMod val="50000"/>
                </a:schemeClr>
              </a:solidFill>
            </a:endParaRPr>
          </a:p>
        </p:txBody>
      </p:sp>
      <p:pic>
        <p:nvPicPr>
          <p:cNvPr id="18" name="Рисунок 17"/>
          <p:cNvPicPr>
            <a:picLocks noGrp="1" noChangeAspect="1"/>
          </p:cNvPicPr>
          <p:nvPr>
            <p:ph type="pic" idx="1"/>
          </p:nvPr>
        </p:nvPicPr>
        <p:blipFill>
          <a:blip r:embed="rId2" cstate="email">
            <a:extLst>
              <a:ext uri="{28A0092B-C50C-407E-A947-70E740481C1C}">
                <a14:useLocalDpi xmlns:a14="http://schemas.microsoft.com/office/drawing/2010/main"/>
              </a:ext>
            </a:extLst>
          </a:blip>
          <a:srcRect l="5407" r="5407"/>
          <a:stretch>
            <a:fillRect/>
          </a:stretch>
        </p:blipFill>
        <p:spPr/>
      </p:pic>
      <p:sp>
        <p:nvSpPr>
          <p:cNvPr id="17" name="Текст 16"/>
          <p:cNvSpPr>
            <a:spLocks noGrp="1"/>
          </p:cNvSpPr>
          <p:nvPr>
            <p:ph type="body" sz="half" idx="2"/>
          </p:nvPr>
        </p:nvSpPr>
        <p:spPr>
          <a:xfrm rot="-60000">
            <a:off x="917673" y="2955905"/>
            <a:ext cx="3566414" cy="2103120"/>
          </a:xfrm>
        </p:spPr>
        <p:txBody>
          <a:bodyPr>
            <a:normAutofit/>
          </a:bodyPr>
          <a:lstStyle/>
          <a:p>
            <a:r>
              <a:rPr lang="ru-RU" sz="3600" b="1" dirty="0" smtClean="0">
                <a:solidFill>
                  <a:srgbClr val="7030A0"/>
                </a:solidFill>
              </a:rPr>
              <a:t>«Я – учитель здоровья»</a:t>
            </a:r>
            <a:endParaRPr lang="ru-RU" sz="3600" b="1" dirty="0">
              <a:solidFill>
                <a:srgbClr val="7030A0"/>
              </a:solidFill>
            </a:endParaRPr>
          </a:p>
        </p:txBody>
      </p:sp>
      <p:sp>
        <p:nvSpPr>
          <p:cNvPr id="19" name="TextBox 18"/>
          <p:cNvSpPr txBox="1"/>
          <p:nvPr/>
        </p:nvSpPr>
        <p:spPr>
          <a:xfrm>
            <a:off x="755576" y="4941168"/>
            <a:ext cx="3744416" cy="1200329"/>
          </a:xfrm>
          <a:prstGeom prst="rect">
            <a:avLst/>
          </a:prstGeom>
          <a:noFill/>
        </p:spPr>
        <p:txBody>
          <a:bodyPr wrap="square" rtlCol="0">
            <a:spAutoFit/>
          </a:bodyPr>
          <a:lstStyle/>
          <a:p>
            <a:pPr algn="ctr"/>
            <a:r>
              <a:rPr lang="ru-RU" dirty="0" err="1" smtClean="0">
                <a:solidFill>
                  <a:schemeClr val="bg2">
                    <a:lumMod val="50000"/>
                  </a:schemeClr>
                </a:solidFill>
              </a:rPr>
              <a:t>Недодева</a:t>
            </a:r>
            <a:r>
              <a:rPr lang="ru-RU" dirty="0" smtClean="0">
                <a:solidFill>
                  <a:schemeClr val="bg2">
                    <a:lumMod val="50000"/>
                  </a:schemeClr>
                </a:solidFill>
              </a:rPr>
              <a:t> Ольга Николаевна</a:t>
            </a:r>
          </a:p>
          <a:p>
            <a:pPr algn="ctr"/>
            <a:r>
              <a:rPr lang="ru-RU" dirty="0">
                <a:solidFill>
                  <a:schemeClr val="bg2">
                    <a:lumMod val="50000"/>
                  </a:schemeClr>
                </a:solidFill>
              </a:rPr>
              <a:t>у</a:t>
            </a:r>
            <a:r>
              <a:rPr lang="ru-RU" dirty="0" smtClean="0">
                <a:solidFill>
                  <a:schemeClr val="bg2">
                    <a:lumMod val="50000"/>
                  </a:schemeClr>
                </a:solidFill>
              </a:rPr>
              <a:t>читель начальных классов</a:t>
            </a:r>
          </a:p>
          <a:p>
            <a:pPr algn="ctr"/>
            <a:r>
              <a:rPr lang="ru-RU" dirty="0" smtClean="0">
                <a:solidFill>
                  <a:schemeClr val="bg2">
                    <a:lumMod val="50000"/>
                  </a:schemeClr>
                </a:solidFill>
              </a:rPr>
              <a:t>МОУ СОШ №8 </a:t>
            </a:r>
            <a:r>
              <a:rPr lang="ru-RU" dirty="0" err="1" smtClean="0">
                <a:solidFill>
                  <a:schemeClr val="bg2">
                    <a:lumMod val="50000"/>
                  </a:schemeClr>
                </a:solidFill>
              </a:rPr>
              <a:t>п.Спирово</a:t>
            </a:r>
            <a:r>
              <a:rPr lang="ru-RU" dirty="0" smtClean="0">
                <a:solidFill>
                  <a:schemeClr val="bg2">
                    <a:lumMod val="50000"/>
                  </a:schemeClr>
                </a:solidFill>
              </a:rPr>
              <a:t> Тверской области</a:t>
            </a:r>
            <a:endParaRPr lang="ru-RU" dirty="0">
              <a:solidFill>
                <a:schemeClr val="bg2">
                  <a:lumMod val="50000"/>
                </a:schemeClr>
              </a:solidFill>
            </a:endParaRPr>
          </a:p>
        </p:txBody>
      </p:sp>
    </p:spTree>
    <p:extLst>
      <p:ext uri="{BB962C8B-B14F-4D97-AF65-F5344CB8AC3E}">
        <p14:creationId xmlns:p14="http://schemas.microsoft.com/office/powerpoint/2010/main" val="392778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6965245" cy="620688"/>
          </a:xfrm>
        </p:spPr>
        <p:txBody>
          <a:bodyPr>
            <a:normAutofit/>
          </a:bodyPr>
          <a:lstStyle/>
          <a:p>
            <a:r>
              <a:rPr lang="ru-RU" sz="3200" dirty="0" smtClean="0">
                <a:solidFill>
                  <a:schemeClr val="bg1"/>
                </a:solidFill>
              </a:rPr>
              <a:t>«Гимнастика мозга»</a:t>
            </a:r>
            <a:endParaRPr lang="ru-RU" sz="3200" dirty="0">
              <a:solidFill>
                <a:schemeClr val="bg1"/>
              </a:solidFill>
            </a:endParaRPr>
          </a:p>
        </p:txBody>
      </p:sp>
      <p:sp>
        <p:nvSpPr>
          <p:cNvPr id="3" name="Объект 2"/>
          <p:cNvSpPr>
            <a:spLocks noGrp="1"/>
          </p:cNvSpPr>
          <p:nvPr>
            <p:ph idx="1"/>
          </p:nvPr>
        </p:nvSpPr>
        <p:spPr>
          <a:xfrm>
            <a:off x="899592" y="620688"/>
            <a:ext cx="7488832" cy="5040560"/>
          </a:xfrm>
        </p:spPr>
        <p:txBody>
          <a:bodyPr>
            <a:noAutofit/>
          </a:bodyPr>
          <a:lstStyle/>
          <a:p>
            <a:pPr algn="just">
              <a:buFont typeface="Wingdings" pitchFamily="2" charset="2"/>
              <a:buChar char="q"/>
            </a:pPr>
            <a:r>
              <a:rPr lang="ru-RU" sz="1200" b="1" u="sng" dirty="0"/>
              <a:t>Упражнение «Ленивые восьмерки».</a:t>
            </a:r>
            <a:r>
              <a:rPr lang="ru-RU" sz="1200" u="sng" dirty="0"/>
              <a:t> </a:t>
            </a:r>
            <a:r>
              <a:rPr lang="ru-RU" sz="1200" dirty="0"/>
              <a:t>Возьмите в правую руку карандаш и начертите на бумаге восьмерку бесконечности), теперь — левой рукой сделайте то же самое. А теперь правой и левой одновременно. А теперь начертите восьмерки в воздухе, поочередно каждой рукой и одновременно</a:t>
            </a:r>
            <a:r>
              <a:rPr lang="ru-RU" sz="1200" dirty="0" smtClean="0"/>
              <a:t>.</a:t>
            </a:r>
          </a:p>
          <a:p>
            <a:pPr>
              <a:buFont typeface="Wingdings" pitchFamily="2" charset="2"/>
              <a:buChar char="q"/>
            </a:pPr>
            <a:r>
              <a:rPr lang="ru-RU" sz="1200" b="1" u="sng" dirty="0"/>
              <a:t>Упражнение «Двойной рисунок».</a:t>
            </a:r>
            <a:r>
              <a:rPr lang="ru-RU" sz="1200" u="sng" dirty="0"/>
              <a:t> </a:t>
            </a:r>
            <a:r>
              <a:rPr lang="ru-RU" sz="1200" dirty="0"/>
              <a:t>Возьмите в каждую руку карандаш или ручку. Изобразите на листе бумаги что угодно, двигая обеими руками одновременно:</a:t>
            </a:r>
          </a:p>
          <a:p>
            <a:pPr marL="0" indent="0">
              <a:buNone/>
            </a:pPr>
            <a:r>
              <a:rPr lang="ru-RU" sz="1200" dirty="0"/>
              <a:t>- навстречу друг другу;</a:t>
            </a:r>
          </a:p>
          <a:p>
            <a:pPr marL="0" indent="0">
              <a:buNone/>
            </a:pPr>
            <a:r>
              <a:rPr lang="ru-RU" sz="1200" dirty="0"/>
              <a:t>- вверх – вниз, т. е. левой рукой вверх, правой рукой –  вниз, и наоборот;</a:t>
            </a:r>
          </a:p>
          <a:p>
            <a:pPr marL="0" indent="0">
              <a:buNone/>
            </a:pPr>
            <a:r>
              <a:rPr lang="ru-RU" sz="1200" dirty="0"/>
              <a:t>- разводя в разные стороны</a:t>
            </a:r>
            <a:r>
              <a:rPr lang="ru-RU" sz="1200" dirty="0" smtClean="0"/>
              <a:t>.</a:t>
            </a:r>
          </a:p>
          <a:p>
            <a:pPr algn="just">
              <a:buFont typeface="Wingdings" pitchFamily="2" charset="2"/>
              <a:buChar char="q"/>
            </a:pPr>
            <a:r>
              <a:rPr lang="ru-RU" sz="1200" b="1" u="sng" dirty="0"/>
              <a:t>Упражнение </a:t>
            </a:r>
            <a:r>
              <a:rPr lang="ru-RU" sz="1200" b="1" i="1" u="sng" dirty="0"/>
              <a:t>«Сова».</a:t>
            </a:r>
            <a:r>
              <a:rPr lang="ru-RU" sz="1200" dirty="0"/>
              <a:t> Схватите и плотно сожмите мышцы правого плеча левой рукой. Поверните голову и посмотрите назад через плечо. Вдохните глубоко и разверните плечи. Посмотрите через левое плечо и распрямите плечи. Опустите подбородок на грудь и глубоко вдохните, расслабляя мышцы; повторите то же самое, схватив левое плечо правой </a:t>
            </a:r>
            <a:r>
              <a:rPr lang="ru-RU" sz="1200" dirty="0" smtClean="0"/>
              <a:t>рукой.</a:t>
            </a:r>
          </a:p>
          <a:p>
            <a:pPr algn="just">
              <a:buFont typeface="Wingdings" pitchFamily="2" charset="2"/>
              <a:buChar char="q"/>
            </a:pPr>
            <a:r>
              <a:rPr lang="ru-RU" sz="1200" b="1" u="sng" dirty="0"/>
              <a:t>Упражнение </a:t>
            </a:r>
            <a:r>
              <a:rPr lang="ru-RU" sz="1200" b="1" i="1" u="sng" dirty="0"/>
              <a:t>«Активизация руки».</a:t>
            </a:r>
            <a:r>
              <a:rPr lang="ru-RU" sz="1200" i="1" dirty="0"/>
              <a:t> </a:t>
            </a:r>
            <a:r>
              <a:rPr lang="ru-RU" sz="1200" dirty="0"/>
              <a:t>Вытяните правую руку вверх, прислонив ее к уху. Легко выдохните воздух сквозь сомкнутые губы. Схватите вытянутую правую руку левой рукой и двигайте ее вперед, назад, к себе, от себя</a:t>
            </a:r>
            <a:r>
              <a:rPr lang="ru-RU" sz="1200" dirty="0" smtClean="0"/>
              <a:t>.</a:t>
            </a:r>
          </a:p>
          <a:p>
            <a:pPr algn="just">
              <a:buFont typeface="Wingdings" pitchFamily="2" charset="2"/>
              <a:buChar char="q"/>
            </a:pPr>
            <a:r>
              <a:rPr lang="ru-RU" sz="1200" b="1" u="sng" dirty="0"/>
              <a:t>Упражнение </a:t>
            </a:r>
            <a:r>
              <a:rPr lang="ru-RU" sz="1200" b="1" i="1" u="sng" dirty="0"/>
              <a:t>«Сгибание стопы ног».</a:t>
            </a:r>
            <a:r>
              <a:rPr lang="ru-RU" sz="1200" i="1" dirty="0"/>
              <a:t> </a:t>
            </a:r>
            <a:r>
              <a:rPr lang="ru-RU" sz="1200" dirty="0"/>
              <a:t>Сядьте на стул, положите левую ногу на правое колено. Массируйте левую ногу в лодыжке, икрах, под коленом, оттягивайте и одновременно сгибайте ступню к себе и от себя.   Повторите: правую ногу на левое колено.</a:t>
            </a:r>
            <a:endParaRPr lang="ru-RU" sz="1200" dirty="0" smtClean="0"/>
          </a:p>
          <a:p>
            <a:pPr algn="just">
              <a:buFont typeface="Wingdings" pitchFamily="2" charset="2"/>
              <a:buChar char="q"/>
            </a:pPr>
            <a:r>
              <a:rPr lang="ru-RU" sz="1200" b="1" u="sng" dirty="0"/>
              <a:t>Упражнение «Кнопки мозга»</a:t>
            </a:r>
            <a:r>
              <a:rPr lang="ru-RU" sz="1200" b="1" dirty="0"/>
              <a:t>,</a:t>
            </a:r>
            <a:r>
              <a:rPr lang="ru-RU" sz="1200" dirty="0"/>
              <a:t> выполняется перед чтением. Сядьте удобно. Положите правую руку на пупок, левую на нижнее основание ключицы по правую сторону от грудины. Массируйте левой рукой  основание ключицы, держа другую руку на пупке. Повторите то же, переменив руки</a:t>
            </a:r>
            <a:r>
              <a:rPr lang="ru-RU" sz="1200" dirty="0" smtClean="0"/>
              <a:t>.</a:t>
            </a:r>
          </a:p>
          <a:p>
            <a:pPr algn="just">
              <a:buFont typeface="Wingdings" pitchFamily="2" charset="2"/>
              <a:buChar char="q"/>
            </a:pPr>
            <a:r>
              <a:rPr lang="ru-RU" sz="1200" b="1" u="sng" dirty="0"/>
              <a:t>Упражнение «Кнопки Земли».</a:t>
            </a:r>
            <a:r>
              <a:rPr lang="ru-RU" sz="1200" dirty="0"/>
              <a:t> Сядьте удобно. Прикоснитесь двумя пальцами правой руки точек под нижней губой, а левой — к верхнему краю лобовой кости. Вдохните «энергию» глубоко в центр тела. Держите руки на точках, делая глубокий вдох и выдох.</a:t>
            </a:r>
            <a:endParaRPr lang="ru-RU" sz="1200" dirty="0" smtClean="0"/>
          </a:p>
          <a:p>
            <a:pPr algn="just">
              <a:buFont typeface="Wingdings" pitchFamily="2" charset="2"/>
              <a:buChar char="q"/>
            </a:pPr>
            <a:r>
              <a:rPr lang="ru-RU" sz="1200" b="1" u="sng" dirty="0"/>
              <a:t>Упражнение «Энергетические зевоты»</a:t>
            </a:r>
            <a:r>
              <a:rPr lang="ru-RU" sz="1200" dirty="0"/>
              <a:t>. Представьте себе, что вы зеваете. Надавите кончиками пальцев на любые напряженные места на челюстях с обеих сторон. Сделайте глубокий, расслабляющий, зевающий звук, мягко удаляющий напряжение</a:t>
            </a:r>
            <a:r>
              <a:rPr lang="ru-RU" sz="1200" dirty="0" smtClean="0"/>
              <a:t>.</a:t>
            </a:r>
          </a:p>
          <a:p>
            <a:pPr algn="just">
              <a:buFont typeface="Wingdings" pitchFamily="2" charset="2"/>
              <a:buChar char="q"/>
            </a:pPr>
            <a:endParaRPr lang="ru-RU" sz="1200" dirty="0" smtClean="0"/>
          </a:p>
          <a:p>
            <a:endParaRPr lang="ru-RU" sz="1200" dirty="0"/>
          </a:p>
        </p:txBody>
      </p:sp>
    </p:spTree>
    <p:extLst>
      <p:ext uri="{BB962C8B-B14F-4D97-AF65-F5344CB8AC3E}">
        <p14:creationId xmlns:p14="http://schemas.microsoft.com/office/powerpoint/2010/main" val="2300784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624" y="908720"/>
            <a:ext cx="6840760" cy="720080"/>
          </a:xfrm>
        </p:spPr>
        <p:txBody>
          <a:bodyPr>
            <a:noAutofit/>
          </a:bodyPr>
          <a:lstStyle/>
          <a:p>
            <a:pPr lvl="0">
              <a:defRPr/>
            </a:pPr>
            <a:r>
              <a:rPr lang="ru-RU" sz="2800" b="1" dirty="0" smtClean="0">
                <a:solidFill>
                  <a:schemeClr val="tx2">
                    <a:lumMod val="60000"/>
                    <a:lumOff val="40000"/>
                  </a:schemeClr>
                </a:solidFill>
              </a:rPr>
              <a:t>Распределение </a:t>
            </a:r>
            <a:r>
              <a:rPr lang="ru-RU" sz="2800" b="1" dirty="0">
                <a:solidFill>
                  <a:schemeClr val="tx2">
                    <a:lumMod val="60000"/>
                    <a:lumOff val="40000"/>
                  </a:schemeClr>
                </a:solidFill>
              </a:rPr>
              <a:t>интенсивности умственной </a:t>
            </a:r>
            <a:r>
              <a:rPr lang="ru-RU" sz="2800" b="1" dirty="0" smtClean="0">
                <a:solidFill>
                  <a:schemeClr val="tx2">
                    <a:lumMod val="60000"/>
                    <a:lumOff val="40000"/>
                  </a:schemeClr>
                </a:solidFill>
              </a:rPr>
              <a:t>деятельности</a:t>
            </a:r>
            <a:r>
              <a:rPr lang="ru-RU" sz="2800" b="1" dirty="0">
                <a:solidFill>
                  <a:schemeClr val="tx2">
                    <a:lumMod val="60000"/>
                    <a:lumOff val="40000"/>
                  </a:schemeClr>
                </a:solidFill>
              </a:rPr>
              <a:t/>
            </a:r>
            <a:br>
              <a:rPr lang="ru-RU" sz="2800" b="1" dirty="0">
                <a:solidFill>
                  <a:schemeClr val="tx2">
                    <a:lumMod val="60000"/>
                    <a:lumOff val="40000"/>
                  </a:schemeClr>
                </a:solidFill>
              </a:rPr>
            </a:br>
            <a:endParaRPr lang="ru-RU" sz="2800" b="1" dirty="0">
              <a:solidFill>
                <a:schemeClr val="tx2">
                  <a:lumMod val="60000"/>
                  <a:lumOff val="40000"/>
                </a:schemeClr>
              </a:solidFill>
              <a:latin typeface="+mn-lt"/>
            </a:endParaRPr>
          </a:p>
        </p:txBody>
      </p:sp>
      <p:sp>
        <p:nvSpPr>
          <p:cNvPr id="2" name="Прямоугольник 1"/>
          <p:cNvSpPr/>
          <p:nvPr/>
        </p:nvSpPr>
        <p:spPr>
          <a:xfrm>
            <a:off x="792698" y="1484784"/>
            <a:ext cx="7560840" cy="1477328"/>
          </a:xfrm>
          <a:prstGeom prst="rect">
            <a:avLst/>
          </a:prstGeom>
        </p:spPr>
        <p:txBody>
          <a:bodyPr wrap="square">
            <a:spAutoFit/>
          </a:bodyPr>
          <a:lstStyle/>
          <a:p>
            <a:pPr algn="just"/>
            <a:r>
              <a:rPr lang="ru-RU" dirty="0" smtClean="0"/>
              <a:t>     При </a:t>
            </a:r>
            <a:r>
              <a:rPr lang="ru-RU" dirty="0"/>
              <a:t>организации урока выделяют три основных этапа с точки зрения </a:t>
            </a:r>
            <a:r>
              <a:rPr lang="ru-RU" dirty="0" err="1"/>
              <a:t>здоровьесбережения</a:t>
            </a:r>
            <a:r>
              <a:rPr lang="ru-RU" dirty="0"/>
              <a:t>, которые характеризуются своей продолжительностью, объемом нагрузки и характерными видами деятельности</a:t>
            </a:r>
            <a:r>
              <a:rPr lang="ru-RU" dirty="0" smtClean="0"/>
              <a:t>. Это обязательно нужно учитывать при подготовке к  уроку.</a:t>
            </a:r>
            <a:endParaRPr lang="ru-RU" dirty="0"/>
          </a:p>
        </p:txBody>
      </p:sp>
      <p:sp>
        <p:nvSpPr>
          <p:cNvPr id="3" name="Rectangle 1"/>
          <p:cNvSpPr>
            <a:spLocks noChangeArrowheads="1"/>
          </p:cNvSpPr>
          <p:nvPr/>
        </p:nvSpPr>
        <p:spPr bwMode="auto">
          <a:xfrm>
            <a:off x="792698" y="2962112"/>
            <a:ext cx="75608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bg2">
                    <a:lumMod val="50000"/>
                  </a:schemeClr>
                </a:solidFill>
                <a:effectLst/>
                <a:latin typeface="Times New Roman" pitchFamily="18" charset="0"/>
                <a:cs typeface="Times New Roman" pitchFamily="18" charset="0"/>
              </a:rPr>
              <a:t> </a:t>
            </a:r>
            <a:r>
              <a:rPr kumimoji="0" lang="ru-RU" sz="2000" b="1" i="1" u="none" strike="noStrike" cap="none" normalizeH="0" baseline="0" dirty="0" smtClean="0">
                <a:ln>
                  <a:noFill/>
                </a:ln>
                <a:solidFill>
                  <a:schemeClr val="bg2">
                    <a:lumMod val="50000"/>
                  </a:schemeClr>
                </a:solidFill>
                <a:effectLst/>
                <a:latin typeface="Times New Roman" pitchFamily="18" charset="0"/>
                <a:cs typeface="Times New Roman" pitchFamily="18" charset="0"/>
              </a:rPr>
              <a:t>Эффективность усвоения знаний учащихся в течение урока такова:</a:t>
            </a:r>
            <a:endParaRPr kumimoji="0" lang="ru-RU" sz="2000" b="0" i="0" u="none" strike="noStrike" cap="none" normalizeH="0" baseline="0" dirty="0" smtClean="0">
              <a:ln>
                <a:noFill/>
              </a:ln>
              <a:solidFill>
                <a:schemeClr val="bg2">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bg2">
                    <a:lumMod val="50000"/>
                  </a:schemeClr>
                </a:solidFill>
                <a:effectLst/>
                <a:latin typeface="Times New Roman" pitchFamily="18" charset="0"/>
                <a:cs typeface="Times New Roman" pitchFamily="18" charset="0"/>
              </a:rPr>
              <a:t>         1. 5-25-я минута — 80%;</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bg2">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bg2">
                    <a:lumMod val="50000"/>
                  </a:schemeClr>
                </a:solidFill>
                <a:effectLst/>
                <a:latin typeface="Times New Roman" pitchFamily="18" charset="0"/>
                <a:cs typeface="Times New Roman" pitchFamily="18" charset="0"/>
              </a:rPr>
              <a:t>         2. 25-35-я минута — 60-40%;</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bg2">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bg2">
                    <a:lumMod val="50000"/>
                  </a:schemeClr>
                </a:solidFill>
                <a:effectLst/>
                <a:latin typeface="Times New Roman" pitchFamily="18" charset="0"/>
                <a:cs typeface="Times New Roman" pitchFamily="18" charset="0"/>
              </a:rPr>
              <a:t>         3. 35—40-я минута — 10%.</a:t>
            </a:r>
            <a:endParaRPr kumimoji="0" lang="ru-RU" sz="2000" b="0" i="0" u="none" strike="noStrike" cap="none" normalizeH="0" baseline="0" dirty="0" smtClean="0">
              <a:ln>
                <a:noFill/>
              </a:ln>
              <a:solidFill>
                <a:schemeClr val="bg2">
                  <a:lumMod val="50000"/>
                </a:schemeClr>
              </a:solidFill>
              <a:effectLst/>
              <a:latin typeface="Arial"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3429000"/>
            <a:ext cx="328297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887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7848872" cy="1152128"/>
          </a:xfrm>
        </p:spPr>
        <p:txBody>
          <a:bodyPr>
            <a:noAutofit/>
          </a:bodyPr>
          <a:lstStyle/>
          <a:p>
            <a:r>
              <a:rPr lang="ru-RU" sz="2400" b="1" dirty="0" smtClean="0">
                <a:solidFill>
                  <a:schemeClr val="bg2">
                    <a:lumMod val="25000"/>
                  </a:schemeClr>
                </a:solidFill>
                <a:latin typeface="Georgia" pitchFamily="18" charset="0"/>
              </a:rPr>
              <a:t>Любую педагогическую технологию делает </a:t>
            </a:r>
            <a:r>
              <a:rPr lang="ru-RU" sz="2400" b="1" dirty="0" err="1" smtClean="0">
                <a:solidFill>
                  <a:schemeClr val="bg2">
                    <a:lumMod val="25000"/>
                  </a:schemeClr>
                </a:solidFill>
                <a:latin typeface="Georgia" pitchFamily="18" charset="0"/>
              </a:rPr>
              <a:t>здоровьесберегающей</a:t>
            </a:r>
            <a:r>
              <a:rPr lang="ru-RU" sz="2400" b="1" dirty="0" smtClean="0">
                <a:solidFill>
                  <a:schemeClr val="bg2">
                    <a:lumMod val="25000"/>
                  </a:schemeClr>
                </a:solidFill>
                <a:latin typeface="Georgia" pitchFamily="18" charset="0"/>
              </a:rPr>
              <a:t> личностно-ориентированное обучение</a:t>
            </a:r>
            <a:endParaRPr lang="ru-RU" sz="2400" dirty="0">
              <a:solidFill>
                <a:schemeClr val="bg2">
                  <a:lumMod val="25000"/>
                </a:schemeClr>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1916833"/>
            <a:ext cx="2808312" cy="210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933234"/>
            <a:ext cx="3120950" cy="208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1840" y="3645024"/>
            <a:ext cx="194421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99392"/>
            <a:ext cx="8496944" cy="584775"/>
          </a:xfrm>
          <a:prstGeom prst="rect">
            <a:avLst/>
          </a:prstGeom>
          <a:noFill/>
        </p:spPr>
        <p:txBody>
          <a:bodyPr wrap="square" rtlCol="0">
            <a:spAutoFit/>
          </a:bodyPr>
          <a:lstStyle/>
          <a:p>
            <a:pPr algn="ctr"/>
            <a:r>
              <a:rPr lang="ru-RU" sz="3200" b="1" dirty="0" smtClean="0">
                <a:solidFill>
                  <a:schemeClr val="bg1"/>
                </a:solidFill>
              </a:rPr>
              <a:t>Создание </a:t>
            </a:r>
            <a:r>
              <a:rPr lang="ru-RU" sz="3200" b="1" dirty="0" err="1" smtClean="0">
                <a:solidFill>
                  <a:schemeClr val="bg1"/>
                </a:solidFill>
              </a:rPr>
              <a:t>здоровьесберегающей</a:t>
            </a:r>
            <a:r>
              <a:rPr lang="ru-RU" sz="3200" b="1" dirty="0" smtClean="0">
                <a:solidFill>
                  <a:schemeClr val="bg1"/>
                </a:solidFill>
              </a:rPr>
              <a:t> среды</a:t>
            </a:r>
            <a:endParaRPr lang="ru-RU" sz="3200" b="1" dirty="0">
              <a:solidFill>
                <a:schemeClr val="bg1"/>
              </a:solidFill>
            </a:endParaRPr>
          </a:p>
        </p:txBody>
      </p:sp>
    </p:spTree>
    <p:extLst>
      <p:ext uri="{BB962C8B-B14F-4D97-AF65-F5344CB8AC3E}">
        <p14:creationId xmlns:p14="http://schemas.microsoft.com/office/powerpoint/2010/main" val="99860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0"/>
            <a:ext cx="8460432" cy="523220"/>
          </a:xfrm>
          <a:prstGeom prst="rect">
            <a:avLst/>
          </a:prstGeom>
        </p:spPr>
        <p:txBody>
          <a:bodyPr wrap="square">
            <a:spAutoFit/>
          </a:bodyPr>
          <a:lstStyle/>
          <a:p>
            <a:pPr algn="ctr"/>
            <a:r>
              <a:rPr lang="ru-RU" sz="2800" b="1" dirty="0">
                <a:solidFill>
                  <a:schemeClr val="bg1"/>
                </a:solidFill>
              </a:rPr>
              <a:t>Создание </a:t>
            </a:r>
            <a:r>
              <a:rPr lang="ru-RU" sz="2800" b="1" dirty="0" err="1">
                <a:solidFill>
                  <a:schemeClr val="bg1"/>
                </a:solidFill>
              </a:rPr>
              <a:t>здоровьесберегающей</a:t>
            </a:r>
            <a:r>
              <a:rPr lang="ru-RU" sz="2800" b="1" dirty="0">
                <a:solidFill>
                  <a:schemeClr val="bg1"/>
                </a:solidFill>
              </a:rPr>
              <a:t> среды</a:t>
            </a:r>
            <a:endParaRPr lang="ru-RU" sz="2800" b="1" dirty="0">
              <a:solidFill>
                <a:schemeClr val="bg1"/>
              </a:solidFill>
            </a:endParaRPr>
          </a:p>
        </p:txBody>
      </p:sp>
      <p:sp>
        <p:nvSpPr>
          <p:cNvPr id="4" name="Прямоугольник 3"/>
          <p:cNvSpPr/>
          <p:nvPr/>
        </p:nvSpPr>
        <p:spPr>
          <a:xfrm>
            <a:off x="773324" y="800065"/>
            <a:ext cx="7704856" cy="3046988"/>
          </a:xfrm>
          <a:prstGeom prst="rect">
            <a:avLst/>
          </a:prstGeom>
        </p:spPr>
        <p:txBody>
          <a:bodyPr wrap="square">
            <a:spAutoFit/>
          </a:bodyPr>
          <a:lstStyle/>
          <a:p>
            <a:pPr marL="285750" indent="-285750">
              <a:buFont typeface="Arial" pitchFamily="34" charset="0"/>
              <a:buChar char="•"/>
            </a:pPr>
            <a:r>
              <a:rPr lang="ru-RU" sz="2400" dirty="0">
                <a:solidFill>
                  <a:srgbClr val="000066"/>
                </a:solidFill>
                <a:latin typeface="Georgia" pitchFamily="18" charset="0"/>
              </a:rPr>
              <a:t>Строгое соблюдение режима школьных занятий и </a:t>
            </a:r>
            <a:r>
              <a:rPr lang="ru-RU" sz="2400" dirty="0" err="1">
                <a:solidFill>
                  <a:srgbClr val="000066"/>
                </a:solidFill>
                <a:latin typeface="Georgia" pitchFamily="18" charset="0"/>
              </a:rPr>
              <a:t>валеологической</a:t>
            </a:r>
            <a:r>
              <a:rPr lang="ru-RU" sz="2400" dirty="0">
                <a:solidFill>
                  <a:srgbClr val="000066"/>
                </a:solidFill>
                <a:latin typeface="Georgia" pitchFamily="18" charset="0"/>
              </a:rPr>
              <a:t> кривой расписания;</a:t>
            </a:r>
          </a:p>
          <a:p>
            <a:pPr marL="285750" indent="-285750">
              <a:buFont typeface="Arial" pitchFamily="34" charset="0"/>
              <a:buChar char="•"/>
            </a:pPr>
            <a:r>
              <a:rPr lang="ru-RU" sz="2400" dirty="0">
                <a:solidFill>
                  <a:srgbClr val="000066"/>
                </a:solidFill>
                <a:latin typeface="Georgia" pitchFamily="18" charset="0"/>
              </a:rPr>
              <a:t>Построение урока с учётом индивидуальных особенностей детей;</a:t>
            </a:r>
          </a:p>
          <a:p>
            <a:pPr marL="285750" indent="-285750">
              <a:buFont typeface="Arial" pitchFamily="34" charset="0"/>
              <a:buChar char="•"/>
            </a:pPr>
            <a:r>
              <a:rPr lang="ru-RU" sz="2400" dirty="0">
                <a:solidFill>
                  <a:srgbClr val="000066"/>
                </a:solidFill>
                <a:latin typeface="Georgia" pitchFamily="18" charset="0"/>
              </a:rPr>
              <a:t>Обязательное выполнение санитарно-гигиенических требований;</a:t>
            </a:r>
          </a:p>
          <a:p>
            <a:pPr marL="285750" indent="-285750">
              <a:buFont typeface="Arial" pitchFamily="34" charset="0"/>
              <a:buChar char="•"/>
            </a:pPr>
            <a:r>
              <a:rPr lang="ru-RU" sz="2400" dirty="0">
                <a:solidFill>
                  <a:srgbClr val="000066"/>
                </a:solidFill>
                <a:latin typeface="Georgia" pitchFamily="18" charset="0"/>
              </a:rPr>
              <a:t>Благоприятный эмоциональный настрой;</a:t>
            </a:r>
          </a:p>
          <a:p>
            <a:pPr marL="285750" indent="-285750">
              <a:buFont typeface="Arial" pitchFamily="34" charset="0"/>
              <a:buChar char="•"/>
            </a:pPr>
            <a:r>
              <a:rPr lang="ru-RU" sz="2400" dirty="0">
                <a:solidFill>
                  <a:srgbClr val="000066"/>
                </a:solidFill>
                <a:latin typeface="Georgia" pitchFamily="18" charset="0"/>
              </a:rPr>
              <a:t>Наличие оздоровительных моментов.</a:t>
            </a:r>
            <a:endParaRPr lang="ru-RU" sz="2400" dirty="0">
              <a:solidFill>
                <a:srgbClr val="000066"/>
              </a:solidFill>
              <a:latin typeface="Georgia" pitchFamily="18" charset="0"/>
            </a:endParaRPr>
          </a:p>
        </p:txBody>
      </p:sp>
    </p:spTree>
    <p:extLst>
      <p:ext uri="{BB962C8B-B14F-4D97-AF65-F5344CB8AC3E}">
        <p14:creationId xmlns:p14="http://schemas.microsoft.com/office/powerpoint/2010/main" val="269780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386" y="692696"/>
            <a:ext cx="7664732" cy="1243266"/>
          </a:xfrm>
        </p:spPr>
        <p:txBody>
          <a:bodyPr>
            <a:noAutofit/>
          </a:bodyPr>
          <a:lstStyle/>
          <a:p>
            <a:pPr algn="l"/>
            <a:r>
              <a:rPr lang="ru-RU" sz="3200" b="1" dirty="0">
                <a:solidFill>
                  <a:srgbClr val="000080"/>
                </a:solidFill>
              </a:rPr>
              <a:t>Оздоровительные </a:t>
            </a:r>
            <a:r>
              <a:rPr lang="ru-RU" sz="3200" b="1" dirty="0" smtClean="0">
                <a:solidFill>
                  <a:srgbClr val="000080"/>
                </a:solidFill>
              </a:rPr>
              <a:t>моменты </a:t>
            </a:r>
            <a:r>
              <a:rPr lang="ru-RU" sz="3200" b="1" dirty="0">
                <a:solidFill>
                  <a:srgbClr val="000080"/>
                </a:solidFill>
              </a:rPr>
              <a:t>на уроке</a:t>
            </a:r>
            <a:br>
              <a:rPr lang="ru-RU" sz="3200" b="1" dirty="0">
                <a:solidFill>
                  <a:srgbClr val="000080"/>
                </a:solidFill>
              </a:rPr>
            </a:br>
            <a:endParaRPr lang="ru-RU" sz="3200" dirty="0"/>
          </a:p>
        </p:txBody>
      </p:sp>
      <p:sp>
        <p:nvSpPr>
          <p:cNvPr id="3" name="Прямоугольник 2"/>
          <p:cNvSpPr/>
          <p:nvPr/>
        </p:nvSpPr>
        <p:spPr>
          <a:xfrm>
            <a:off x="395536" y="0"/>
            <a:ext cx="8460432" cy="523220"/>
          </a:xfrm>
          <a:prstGeom prst="rect">
            <a:avLst/>
          </a:prstGeom>
        </p:spPr>
        <p:txBody>
          <a:bodyPr wrap="square">
            <a:spAutoFit/>
          </a:bodyPr>
          <a:lstStyle/>
          <a:p>
            <a:pPr algn="ctr"/>
            <a:r>
              <a:rPr lang="ru-RU" sz="2800" b="1" dirty="0">
                <a:solidFill>
                  <a:schemeClr val="bg1"/>
                </a:solidFill>
              </a:rPr>
              <a:t>Создание </a:t>
            </a:r>
            <a:r>
              <a:rPr lang="ru-RU" sz="2800" b="1" dirty="0" err="1">
                <a:solidFill>
                  <a:schemeClr val="bg1"/>
                </a:solidFill>
              </a:rPr>
              <a:t>здоровьесберегающей</a:t>
            </a:r>
            <a:r>
              <a:rPr lang="ru-RU" sz="2800" b="1" dirty="0">
                <a:solidFill>
                  <a:schemeClr val="bg1"/>
                </a:solidFill>
              </a:rPr>
              <a:t> среды</a:t>
            </a:r>
            <a:endParaRPr lang="ru-RU" sz="2800" b="1" dirty="0">
              <a:solidFill>
                <a:schemeClr val="bg1"/>
              </a:solidFill>
            </a:endParaRPr>
          </a:p>
        </p:txBody>
      </p:sp>
      <p:sp>
        <p:nvSpPr>
          <p:cNvPr id="4" name="Прямоугольник 3"/>
          <p:cNvSpPr/>
          <p:nvPr/>
        </p:nvSpPr>
        <p:spPr>
          <a:xfrm>
            <a:off x="2051720" y="1484784"/>
            <a:ext cx="5814900" cy="2677656"/>
          </a:xfrm>
          <a:prstGeom prst="rect">
            <a:avLst/>
          </a:prstGeom>
        </p:spPr>
        <p:txBody>
          <a:bodyPr wrap="square">
            <a:spAutoFit/>
          </a:bodyPr>
          <a:lstStyle/>
          <a:p>
            <a:pPr marL="285750" indent="-285750">
              <a:buFont typeface="Wingdings" pitchFamily="2" charset="2"/>
              <a:buChar char="q"/>
            </a:pPr>
            <a:r>
              <a:rPr lang="ru-RU" sz="2800" dirty="0">
                <a:solidFill>
                  <a:schemeClr val="bg2">
                    <a:lumMod val="50000"/>
                  </a:schemeClr>
                </a:solidFill>
              </a:rPr>
              <a:t>физкультминутки;</a:t>
            </a:r>
          </a:p>
          <a:p>
            <a:pPr marL="285750" indent="-285750">
              <a:buFont typeface="Wingdings" pitchFamily="2" charset="2"/>
              <a:buChar char="q"/>
            </a:pPr>
            <a:r>
              <a:rPr lang="ru-RU" sz="2800" dirty="0">
                <a:solidFill>
                  <a:schemeClr val="bg2">
                    <a:lumMod val="50000"/>
                  </a:schemeClr>
                </a:solidFill>
              </a:rPr>
              <a:t>динамические паузы;</a:t>
            </a:r>
          </a:p>
          <a:p>
            <a:pPr marL="285750" indent="-285750">
              <a:buFont typeface="Wingdings" pitchFamily="2" charset="2"/>
              <a:buChar char="q"/>
            </a:pPr>
            <a:r>
              <a:rPr lang="ru-RU" sz="2800" dirty="0">
                <a:solidFill>
                  <a:schemeClr val="bg2">
                    <a:lumMod val="50000"/>
                  </a:schemeClr>
                </a:solidFill>
              </a:rPr>
              <a:t>минутки релаксации;</a:t>
            </a:r>
          </a:p>
          <a:p>
            <a:pPr marL="285750" indent="-285750">
              <a:buFont typeface="Wingdings" pitchFamily="2" charset="2"/>
              <a:buChar char="q"/>
            </a:pPr>
            <a:r>
              <a:rPr lang="ru-RU" sz="2800" dirty="0">
                <a:solidFill>
                  <a:schemeClr val="bg2">
                    <a:lumMod val="50000"/>
                  </a:schemeClr>
                </a:solidFill>
              </a:rPr>
              <a:t>дыхательная гимнастика;</a:t>
            </a:r>
          </a:p>
          <a:p>
            <a:pPr marL="285750" indent="-285750">
              <a:buFont typeface="Wingdings" pitchFamily="2" charset="2"/>
              <a:buChar char="q"/>
            </a:pPr>
            <a:r>
              <a:rPr lang="ru-RU" sz="2800" dirty="0">
                <a:solidFill>
                  <a:schemeClr val="bg2">
                    <a:lumMod val="50000"/>
                  </a:schemeClr>
                </a:solidFill>
              </a:rPr>
              <a:t>гимнастика для глаз;</a:t>
            </a:r>
          </a:p>
          <a:p>
            <a:pPr marL="285750" indent="-285750">
              <a:buFont typeface="Wingdings" pitchFamily="2" charset="2"/>
              <a:buChar char="q"/>
            </a:pPr>
            <a:r>
              <a:rPr lang="ru-RU" sz="2800" dirty="0">
                <a:solidFill>
                  <a:schemeClr val="bg2">
                    <a:lumMod val="50000"/>
                  </a:schemeClr>
                </a:solidFill>
              </a:rPr>
              <a:t>массаж активных </a:t>
            </a:r>
            <a:r>
              <a:rPr lang="ru-RU" sz="2800" dirty="0" smtClean="0">
                <a:solidFill>
                  <a:schemeClr val="bg2">
                    <a:lumMod val="50000"/>
                  </a:schemeClr>
                </a:solidFill>
              </a:rPr>
              <a:t>точек.</a:t>
            </a:r>
            <a:endParaRPr lang="ru-RU" sz="2800" dirty="0">
              <a:solidFill>
                <a:schemeClr val="bg2">
                  <a:lumMod val="50000"/>
                </a:schemeClr>
              </a:solidFill>
            </a:endParaRPr>
          </a:p>
        </p:txBody>
      </p:sp>
      <p:pic>
        <p:nvPicPr>
          <p:cNvPr id="1026" name="Picture 2" descr="C:\Documents and Settings\Admin\Рабочий стол\кабинет здоровья\Фото-00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9792" y="4165686"/>
            <a:ext cx="2962101" cy="197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85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129" y="620688"/>
            <a:ext cx="6965245" cy="1202485"/>
          </a:xfrm>
        </p:spPr>
        <p:txBody>
          <a:bodyPr>
            <a:normAutofit/>
          </a:bodyPr>
          <a:lstStyle/>
          <a:p>
            <a:r>
              <a:rPr lang="ru-RU" sz="3200" b="1" dirty="0">
                <a:solidFill>
                  <a:schemeClr val="bg2">
                    <a:lumMod val="25000"/>
                  </a:schemeClr>
                </a:solidFill>
              </a:rPr>
              <a:t>Рекомендации по организации оздоровительных моментов</a:t>
            </a:r>
            <a:endParaRPr lang="ru-RU" sz="3200" dirty="0">
              <a:solidFill>
                <a:schemeClr val="bg2">
                  <a:lumMod val="25000"/>
                </a:schemeClr>
              </a:solidFill>
            </a:endParaRPr>
          </a:p>
        </p:txBody>
      </p:sp>
      <p:sp>
        <p:nvSpPr>
          <p:cNvPr id="3" name="Прямоугольник 2"/>
          <p:cNvSpPr/>
          <p:nvPr/>
        </p:nvSpPr>
        <p:spPr>
          <a:xfrm>
            <a:off x="395536" y="0"/>
            <a:ext cx="8460432" cy="523220"/>
          </a:xfrm>
          <a:prstGeom prst="rect">
            <a:avLst/>
          </a:prstGeom>
        </p:spPr>
        <p:txBody>
          <a:bodyPr wrap="square">
            <a:spAutoFit/>
          </a:bodyPr>
          <a:lstStyle/>
          <a:p>
            <a:pPr algn="ctr"/>
            <a:r>
              <a:rPr lang="ru-RU" sz="2800" b="1" dirty="0">
                <a:solidFill>
                  <a:schemeClr val="bg1"/>
                </a:solidFill>
              </a:rPr>
              <a:t>Создание </a:t>
            </a:r>
            <a:r>
              <a:rPr lang="ru-RU" sz="2800" b="1" dirty="0" err="1">
                <a:solidFill>
                  <a:schemeClr val="bg1"/>
                </a:solidFill>
              </a:rPr>
              <a:t>здоровьесберегающей</a:t>
            </a:r>
            <a:r>
              <a:rPr lang="ru-RU" sz="2800" b="1" dirty="0">
                <a:solidFill>
                  <a:schemeClr val="bg1"/>
                </a:solidFill>
              </a:rPr>
              <a:t> среды</a:t>
            </a:r>
            <a:endParaRPr lang="ru-RU" sz="2800" b="1" dirty="0">
              <a:solidFill>
                <a:schemeClr val="bg1"/>
              </a:solidFill>
            </a:endParaRPr>
          </a:p>
        </p:txBody>
      </p:sp>
      <p:sp>
        <p:nvSpPr>
          <p:cNvPr id="4" name="Прямоугольник 3"/>
          <p:cNvSpPr/>
          <p:nvPr/>
        </p:nvSpPr>
        <p:spPr>
          <a:xfrm>
            <a:off x="1034480" y="1844824"/>
            <a:ext cx="7182544" cy="2308324"/>
          </a:xfrm>
          <a:prstGeom prst="rect">
            <a:avLst/>
          </a:prstGeom>
        </p:spPr>
        <p:txBody>
          <a:bodyPr wrap="square">
            <a:spAutoFit/>
          </a:bodyPr>
          <a:lstStyle/>
          <a:p>
            <a:pPr marL="285750" indent="-285750">
              <a:buFont typeface="Wingdings" pitchFamily="2" charset="2"/>
              <a:buChar char="q"/>
            </a:pPr>
            <a:r>
              <a:rPr lang="ru-RU" sz="2400" dirty="0">
                <a:solidFill>
                  <a:schemeClr val="bg2">
                    <a:lumMod val="50000"/>
                  </a:schemeClr>
                </a:solidFill>
              </a:rPr>
              <a:t>к</a:t>
            </a:r>
            <a:r>
              <a:rPr lang="ru-RU" sz="2400" dirty="0">
                <a:solidFill>
                  <a:schemeClr val="bg2">
                    <a:lumMod val="50000"/>
                  </a:schemeClr>
                </a:solidFill>
                <a:cs typeface="Times New Roman" pitchFamily="18" charset="0"/>
              </a:rPr>
              <a:t>омплексы упражнений должны меняться раз в неделю;</a:t>
            </a:r>
            <a:endParaRPr lang="ru-RU" sz="2400" dirty="0">
              <a:solidFill>
                <a:schemeClr val="bg2">
                  <a:lumMod val="50000"/>
                </a:schemeClr>
              </a:solidFill>
            </a:endParaRPr>
          </a:p>
          <a:p>
            <a:pPr marL="285750" indent="-285750">
              <a:buFont typeface="Wingdings" pitchFamily="2" charset="2"/>
              <a:buChar char="q"/>
            </a:pPr>
            <a:r>
              <a:rPr lang="ru-RU" sz="2400" dirty="0">
                <a:solidFill>
                  <a:schemeClr val="bg2">
                    <a:lumMod val="50000"/>
                  </a:schemeClr>
                </a:solidFill>
              </a:rPr>
              <a:t>п</a:t>
            </a:r>
            <a:r>
              <a:rPr lang="ru-RU" sz="2400" dirty="0">
                <a:solidFill>
                  <a:schemeClr val="bg2">
                    <a:lumMod val="50000"/>
                  </a:schemeClr>
                </a:solidFill>
                <a:cs typeface="Times New Roman" pitchFamily="18" charset="0"/>
              </a:rPr>
              <a:t>роводятся на 20-й и 35-й минуте урока (в период снижения работоспособности) по 1 минуте из 3-х легких упражнений с 3-4 повторениями каждого.</a:t>
            </a:r>
            <a:endParaRPr lang="ru-RU" sz="2400" dirty="0">
              <a:solidFill>
                <a:schemeClr val="bg2">
                  <a:lumMod val="50000"/>
                </a:schemeClr>
              </a:solidFill>
            </a:endParaRPr>
          </a:p>
        </p:txBody>
      </p:sp>
      <p:pic>
        <p:nvPicPr>
          <p:cNvPr id="2050" name="Picture 2" descr="Фото-008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4208" y="3840638"/>
            <a:ext cx="1584176" cy="237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584" y="4365104"/>
            <a:ext cx="3456384" cy="168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27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5147" y="836711"/>
            <a:ext cx="6965245" cy="576064"/>
          </a:xfrm>
        </p:spPr>
        <p:txBody>
          <a:bodyPr>
            <a:noAutofit/>
          </a:bodyPr>
          <a:lstStyle/>
          <a:p>
            <a:r>
              <a:rPr lang="ru-RU" sz="2800" b="1" dirty="0">
                <a:solidFill>
                  <a:schemeClr val="bg2">
                    <a:lumMod val="25000"/>
                  </a:schemeClr>
                </a:solidFill>
              </a:rPr>
              <a:t>Организация воспитательного процесса</a:t>
            </a:r>
            <a:br>
              <a:rPr lang="ru-RU" sz="2800" b="1" dirty="0">
                <a:solidFill>
                  <a:schemeClr val="bg2">
                    <a:lumMod val="25000"/>
                  </a:schemeClr>
                </a:solidFill>
              </a:rPr>
            </a:br>
            <a:endParaRPr lang="ru-RU" sz="2800" b="1" dirty="0">
              <a:solidFill>
                <a:schemeClr val="bg2">
                  <a:lumMod val="25000"/>
                </a:schemeClr>
              </a:solidFill>
            </a:endParaRPr>
          </a:p>
        </p:txBody>
      </p:sp>
      <p:sp>
        <p:nvSpPr>
          <p:cNvPr id="3" name="AutoShape 4">
            <a:hlinkClick r:id="" action="ppaction://noaction"/>
          </p:cNvPr>
          <p:cNvSpPr>
            <a:spLocks noChangeArrowheads="1"/>
          </p:cNvSpPr>
          <p:nvPr/>
        </p:nvSpPr>
        <p:spPr bwMode="auto">
          <a:xfrm>
            <a:off x="2195736" y="1556792"/>
            <a:ext cx="4321224" cy="3786934"/>
          </a:xfrm>
          <a:prstGeom prst="roundRect">
            <a:avLst>
              <a:gd name="adj" fmla="val 16667"/>
            </a:avLst>
          </a:prstGeom>
          <a:solidFill>
            <a:srgbClr val="CCFFFF"/>
          </a:solidFill>
          <a:ln w="38100">
            <a:solidFill>
              <a:schemeClr val="tx1"/>
            </a:solidFill>
            <a:round/>
            <a:headEnd/>
            <a:tailEnd/>
          </a:ln>
        </p:spPr>
        <p:txBody>
          <a:bodyPr wrap="none" anchor="ctr"/>
          <a:lstStyle/>
          <a:p>
            <a:pPr algn="l">
              <a:buFont typeface="Wingdings" pitchFamily="2" charset="2"/>
              <a:buChar char="ь"/>
            </a:pPr>
            <a:r>
              <a:rPr lang="ru-RU" sz="1600" b="1" dirty="0"/>
              <a:t>УРОКИ ЗДОРОВЬЯ</a:t>
            </a:r>
          </a:p>
          <a:p>
            <a:pPr algn="l">
              <a:buFont typeface="Wingdings" pitchFamily="2" charset="2"/>
              <a:buChar char="ь"/>
            </a:pPr>
            <a:r>
              <a:rPr lang="ru-RU" sz="1600" b="1" dirty="0"/>
              <a:t>ПРАЗДНИКИ</a:t>
            </a:r>
          </a:p>
          <a:p>
            <a:pPr algn="l">
              <a:buFont typeface="Wingdings" pitchFamily="2" charset="2"/>
              <a:buChar char="ь"/>
            </a:pPr>
            <a:r>
              <a:rPr lang="ru-RU" sz="1600" b="1" dirty="0"/>
              <a:t>ЭКСКУРСИИ</a:t>
            </a:r>
          </a:p>
          <a:p>
            <a:pPr algn="l">
              <a:buFont typeface="Wingdings" pitchFamily="2" charset="2"/>
              <a:buChar char="ь"/>
            </a:pPr>
            <a:r>
              <a:rPr lang="ru-RU" sz="1600" b="1" dirty="0"/>
              <a:t>ПРОГУЛКИ</a:t>
            </a:r>
          </a:p>
          <a:p>
            <a:pPr algn="l">
              <a:buFont typeface="Wingdings" pitchFamily="2" charset="2"/>
              <a:buChar char="ь"/>
            </a:pPr>
            <a:r>
              <a:rPr lang="ru-RU" sz="1600" b="1" dirty="0"/>
              <a:t>ПОХОДЫ</a:t>
            </a:r>
          </a:p>
          <a:p>
            <a:pPr algn="l">
              <a:buFont typeface="Wingdings" pitchFamily="2" charset="2"/>
              <a:buChar char="ь"/>
            </a:pPr>
            <a:r>
              <a:rPr lang="ru-RU" sz="1600" b="1" dirty="0"/>
              <a:t>КОНКУРСНО-ИГРОВЫЕ ПРОГРАММЫ</a:t>
            </a:r>
          </a:p>
          <a:p>
            <a:pPr algn="l">
              <a:buFont typeface="Wingdings" pitchFamily="2" charset="2"/>
              <a:buChar char="ь"/>
            </a:pPr>
            <a:r>
              <a:rPr lang="ru-RU" sz="1600" b="1" dirty="0"/>
              <a:t>ВЕСЁЛЫЕ СТАРТЫ</a:t>
            </a:r>
          </a:p>
          <a:p>
            <a:pPr algn="l">
              <a:buFont typeface="Wingdings" pitchFamily="2" charset="2"/>
              <a:buChar char="ь"/>
            </a:pPr>
            <a:r>
              <a:rPr lang="ru-RU" sz="1600" b="1" dirty="0"/>
              <a:t>ТЕМАТИЧЕСКИЕ КЛАССНЫЕ ЧАСЫ</a:t>
            </a:r>
          </a:p>
          <a:p>
            <a:pPr algn="l">
              <a:buFont typeface="Wingdings" pitchFamily="2" charset="2"/>
              <a:buChar char="ь"/>
            </a:pPr>
            <a:r>
              <a:rPr lang="ru-RU" sz="1600" b="1" dirty="0"/>
              <a:t>ДНИ ЗДОРОВЬЯ</a:t>
            </a:r>
          </a:p>
          <a:p>
            <a:pPr algn="l">
              <a:buFont typeface="Wingdings" pitchFamily="2" charset="2"/>
              <a:buChar char="ь"/>
            </a:pPr>
            <a:r>
              <a:rPr lang="ru-RU" sz="1600" b="1" dirty="0"/>
              <a:t>ВАЛЕОЛОГИЧЕСКИЕ БЕСЕДЫ</a:t>
            </a:r>
          </a:p>
          <a:p>
            <a:pPr algn="l">
              <a:buFont typeface="Wingdings" pitchFamily="2" charset="2"/>
              <a:buChar char="ь"/>
            </a:pPr>
            <a:endParaRPr lang="ru-RU" sz="2000" b="1" dirty="0"/>
          </a:p>
        </p:txBody>
      </p:sp>
      <p:pic>
        <p:nvPicPr>
          <p:cNvPr id="4" name="Picture 15" descr="J03433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588224" y="1124743"/>
            <a:ext cx="1512168" cy="1167859"/>
          </a:xfrm>
          <a:prstGeom prst="rect">
            <a:avLst/>
          </a:prstGeom>
          <a:noFill/>
        </p:spPr>
      </p:pic>
      <p:pic>
        <p:nvPicPr>
          <p:cNvPr id="5" name="Picture 13" descr="J03433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759176" y="4587642"/>
            <a:ext cx="1557885" cy="1512168"/>
          </a:xfrm>
          <a:prstGeom prst="rect">
            <a:avLst/>
          </a:prstGeom>
          <a:noFill/>
        </p:spPr>
      </p:pic>
      <p:pic>
        <p:nvPicPr>
          <p:cNvPr id="6" name="Picture 12" descr="J03433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6628656" y="4941168"/>
            <a:ext cx="1655772" cy="1062321"/>
          </a:xfrm>
          <a:prstGeom prst="rect">
            <a:avLst/>
          </a:prstGeom>
        </p:spPr>
      </p:pic>
    </p:spTree>
    <p:extLst>
      <p:ext uri="{BB962C8B-B14F-4D97-AF65-F5344CB8AC3E}">
        <p14:creationId xmlns:p14="http://schemas.microsoft.com/office/powerpoint/2010/main" val="2734407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Описание: C:\Users\Администратор\Desktop\тихомирова\100_331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3311" y="2357593"/>
            <a:ext cx="4675382" cy="311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Описание: C:\Users\Администратор\Desktop\тихомирова\100_3315.JPG"/>
          <p:cNvPicPr>
            <a:picLocks noChangeAspect="1" noChangeArrowheads="1"/>
          </p:cNvPicPr>
          <p:nvPr/>
        </p:nvPicPr>
        <p:blipFill>
          <a:blip r:embed="rId3" cstate="email">
            <a:extLst>
              <a:ext uri="{28A0092B-C50C-407E-A947-70E740481C1C}">
                <a14:useLocalDpi xmlns:a14="http://schemas.microsoft.com/office/drawing/2010/main"/>
              </a:ext>
            </a:extLst>
          </a:blip>
          <a:srcRect l="-224" r="-224" b="-75"/>
          <a:stretch>
            <a:fillRect/>
          </a:stretch>
        </p:blipFill>
        <p:spPr bwMode="auto">
          <a:xfrm>
            <a:off x="5652120" y="1916832"/>
            <a:ext cx="2664296" cy="399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p:cNvSpPr>
            <a:spLocks noGrp="1"/>
          </p:cNvSpPr>
          <p:nvPr>
            <p:ph type="title"/>
          </p:nvPr>
        </p:nvSpPr>
        <p:spPr/>
        <p:txBody>
          <a:bodyPr>
            <a:noAutofit/>
          </a:bodyPr>
          <a:lstStyle/>
          <a:p>
            <a:r>
              <a:rPr lang="ru-RU" sz="3200" b="1" dirty="0">
                <a:solidFill>
                  <a:schemeClr val="bg2">
                    <a:lumMod val="25000"/>
                  </a:schemeClr>
                </a:solidFill>
              </a:rPr>
              <a:t>Занятия кружка «Здоровый ребёнок – успешный ребёнок»</a:t>
            </a:r>
            <a:r>
              <a:rPr lang="ru-RU" sz="3200" dirty="0">
                <a:solidFill>
                  <a:schemeClr val="bg2">
                    <a:lumMod val="25000"/>
                  </a:schemeClr>
                </a:solidFill>
              </a:rPr>
              <a:t/>
            </a:r>
            <a:br>
              <a:rPr lang="ru-RU" sz="3200" dirty="0">
                <a:solidFill>
                  <a:schemeClr val="bg2">
                    <a:lumMod val="25000"/>
                  </a:schemeClr>
                </a:solidFill>
              </a:rPr>
            </a:br>
            <a:endParaRPr lang="ru-RU" sz="3200" dirty="0">
              <a:solidFill>
                <a:schemeClr val="bg2">
                  <a:lumMod val="25000"/>
                </a:schemeClr>
              </a:solidFill>
            </a:endParaRPr>
          </a:p>
        </p:txBody>
      </p:sp>
    </p:spTree>
    <p:extLst>
      <p:ext uri="{BB962C8B-B14F-4D97-AF65-F5344CB8AC3E}">
        <p14:creationId xmlns:p14="http://schemas.microsoft.com/office/powerpoint/2010/main" val="156862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bg2">
                    <a:lumMod val="25000"/>
                  </a:schemeClr>
                </a:solidFill>
              </a:rPr>
              <a:t>Осенняя экскурсия</a:t>
            </a:r>
            <a:r>
              <a:rPr lang="ru-RU" dirty="0">
                <a:solidFill>
                  <a:schemeClr val="bg2">
                    <a:lumMod val="25000"/>
                  </a:schemeClr>
                </a:solidFill>
              </a:rPr>
              <a:t/>
            </a:r>
            <a:br>
              <a:rPr lang="ru-RU" dirty="0">
                <a:solidFill>
                  <a:schemeClr val="bg2">
                    <a:lumMod val="25000"/>
                  </a:schemeClr>
                </a:solidFill>
              </a:rPr>
            </a:br>
            <a:endParaRPr lang="ru-RU" dirty="0">
              <a:solidFill>
                <a:schemeClr val="bg2">
                  <a:lumMod val="25000"/>
                </a:schemeClr>
              </a:solidFill>
            </a:endParaRPr>
          </a:p>
        </p:txBody>
      </p:sp>
      <p:pic>
        <p:nvPicPr>
          <p:cNvPr id="4098" name="Picture 2" descr="P102023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628800"/>
            <a:ext cx="2627759" cy="393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P102023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5936" y="2060848"/>
            <a:ext cx="4277808" cy="285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80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bg2">
                    <a:lumMod val="25000"/>
                  </a:schemeClr>
                </a:solidFill>
              </a:rPr>
              <a:t>Праздник «Минута славы»</a:t>
            </a:r>
            <a:r>
              <a:rPr lang="ru-RU" dirty="0">
                <a:solidFill>
                  <a:schemeClr val="bg2">
                    <a:lumMod val="25000"/>
                  </a:schemeClr>
                </a:solidFill>
              </a:rPr>
              <a:t/>
            </a:r>
            <a:br>
              <a:rPr lang="ru-RU" dirty="0">
                <a:solidFill>
                  <a:schemeClr val="bg2">
                    <a:lumMod val="25000"/>
                  </a:schemeClr>
                </a:solidFill>
              </a:rPr>
            </a:br>
            <a:endParaRPr lang="ru-RU" dirty="0">
              <a:solidFill>
                <a:schemeClr val="bg2">
                  <a:lumMod val="25000"/>
                </a:schemeClr>
              </a:solidFill>
            </a:endParaRPr>
          </a:p>
        </p:txBody>
      </p:sp>
      <p:pic>
        <p:nvPicPr>
          <p:cNvPr id="5122" name="Picture 2" descr="P100046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3648" y="1579907"/>
            <a:ext cx="2673049" cy="400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P100047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06701" y="1579908"/>
            <a:ext cx="2671042" cy="400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8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764705"/>
            <a:ext cx="6965245" cy="864096"/>
          </a:xfrm>
        </p:spPr>
        <p:txBody>
          <a:bodyPr/>
          <a:lstStyle/>
          <a:p>
            <a:r>
              <a:rPr lang="ru-RU" dirty="0" smtClean="0">
                <a:solidFill>
                  <a:schemeClr val="tx2">
                    <a:lumMod val="60000"/>
                    <a:lumOff val="40000"/>
                  </a:schemeClr>
                </a:solidFill>
              </a:rPr>
              <a:t>Актуальность </a:t>
            </a:r>
            <a:endParaRPr lang="ru-RU" dirty="0">
              <a:solidFill>
                <a:schemeClr val="tx2">
                  <a:lumMod val="60000"/>
                  <a:lumOff val="40000"/>
                </a:schemeClr>
              </a:solidFill>
            </a:endParaRPr>
          </a:p>
        </p:txBody>
      </p:sp>
      <p:sp>
        <p:nvSpPr>
          <p:cNvPr id="3" name="Объект 2"/>
          <p:cNvSpPr>
            <a:spLocks noGrp="1"/>
          </p:cNvSpPr>
          <p:nvPr>
            <p:ph sz="quarter" idx="13"/>
          </p:nvPr>
        </p:nvSpPr>
        <p:spPr>
          <a:xfrm>
            <a:off x="899592" y="1772816"/>
            <a:ext cx="3456384" cy="4043898"/>
          </a:xfrm>
        </p:spPr>
        <p:txBody>
          <a:bodyPr>
            <a:noAutofit/>
          </a:bodyPr>
          <a:lstStyle/>
          <a:p>
            <a:pPr algn="just"/>
            <a:r>
              <a:rPr lang="ru-RU" sz="1600" dirty="0">
                <a:solidFill>
                  <a:schemeClr val="bg2">
                    <a:lumMod val="10000"/>
                  </a:schemeClr>
                </a:solidFill>
              </a:rPr>
              <a:t>Здоровье ребенка, его социально-психологическая адаптация, нормальный рост и развитие во многом </a:t>
            </a:r>
            <a:r>
              <a:rPr lang="ru-RU" sz="1600" dirty="0" err="1" smtClean="0">
                <a:solidFill>
                  <a:schemeClr val="bg2">
                    <a:lumMod val="10000"/>
                  </a:schemeClr>
                </a:solidFill>
              </a:rPr>
              <a:t>опре-деляются</a:t>
            </a:r>
            <a:r>
              <a:rPr lang="ru-RU" sz="1600" dirty="0" smtClean="0">
                <a:solidFill>
                  <a:schemeClr val="bg2">
                    <a:lumMod val="10000"/>
                  </a:schemeClr>
                </a:solidFill>
              </a:rPr>
              <a:t> </a:t>
            </a:r>
            <a:r>
              <a:rPr lang="ru-RU" sz="1600" dirty="0">
                <a:solidFill>
                  <a:schemeClr val="bg2">
                    <a:lumMod val="10000"/>
                  </a:schemeClr>
                </a:solidFill>
              </a:rPr>
              <a:t>средой, в которой он живет. Для ребенка от 6 до 17 лет этой средой является система образования, т.к. с пребыванием в учреждениях образования связаны более 70% времени его </a:t>
            </a:r>
            <a:r>
              <a:rPr lang="ru-RU" sz="1600" dirty="0" err="1" smtClean="0">
                <a:solidFill>
                  <a:schemeClr val="bg2">
                    <a:lumMod val="10000"/>
                  </a:schemeClr>
                </a:solidFill>
              </a:rPr>
              <a:t>бодрство-вания</a:t>
            </a:r>
            <a:r>
              <a:rPr lang="ru-RU" sz="1600" dirty="0">
                <a:solidFill>
                  <a:schemeClr val="bg2">
                    <a:lumMod val="10000"/>
                  </a:schemeClr>
                </a:solidFill>
              </a:rPr>
              <a:t>. В то же время в этот период происходит наиболее интенсивный рост и развитие, формирование здоровья на всю оставшуюся жизнь.</a:t>
            </a:r>
          </a:p>
          <a:p>
            <a:pPr algn="just"/>
            <a:endParaRPr lang="ru-RU" sz="1600" dirty="0">
              <a:solidFill>
                <a:schemeClr val="bg2">
                  <a:lumMod val="10000"/>
                </a:schemeClr>
              </a:solidFill>
            </a:endParaRPr>
          </a:p>
        </p:txBody>
      </p:sp>
      <p:sp>
        <p:nvSpPr>
          <p:cNvPr id="4" name="Объект 3"/>
          <p:cNvSpPr>
            <a:spLocks noGrp="1"/>
          </p:cNvSpPr>
          <p:nvPr>
            <p:ph sz="quarter" idx="14"/>
          </p:nvPr>
        </p:nvSpPr>
        <p:spPr>
          <a:xfrm>
            <a:off x="4644008" y="1772816"/>
            <a:ext cx="3200400" cy="3807693"/>
          </a:xfrm>
        </p:spPr>
        <p:txBody>
          <a:bodyPr>
            <a:normAutofit/>
          </a:bodyPr>
          <a:lstStyle/>
          <a:p>
            <a:pPr algn="just"/>
            <a:r>
              <a:rPr lang="ru-RU" sz="1600" dirty="0">
                <a:solidFill>
                  <a:schemeClr val="tx2">
                    <a:lumMod val="75000"/>
                  </a:schemeClr>
                </a:solidFill>
              </a:rPr>
              <a:t>По данным Института возрастной физиологии РАО, школьная </a:t>
            </a:r>
            <a:r>
              <a:rPr lang="ru-RU" sz="1600" dirty="0" err="1" smtClean="0">
                <a:solidFill>
                  <a:schemeClr val="tx2">
                    <a:lumMod val="75000"/>
                  </a:schemeClr>
                </a:solidFill>
              </a:rPr>
              <a:t>образова</a:t>
            </a:r>
            <a:r>
              <a:rPr lang="ru-RU" sz="1600" dirty="0" smtClean="0">
                <a:solidFill>
                  <a:schemeClr val="tx2">
                    <a:lumMod val="75000"/>
                  </a:schemeClr>
                </a:solidFill>
              </a:rPr>
              <a:t>-тельная </a:t>
            </a:r>
            <a:r>
              <a:rPr lang="ru-RU" sz="1600" dirty="0">
                <a:solidFill>
                  <a:schemeClr val="tx2">
                    <a:lumMod val="75000"/>
                  </a:schemeClr>
                </a:solidFill>
              </a:rPr>
              <a:t>среда порождает факторы риска </a:t>
            </a:r>
            <a:r>
              <a:rPr lang="ru-RU" sz="1600" dirty="0" smtClean="0">
                <a:solidFill>
                  <a:schemeClr val="tx2">
                    <a:lumMod val="75000"/>
                  </a:schemeClr>
                </a:solidFill>
              </a:rPr>
              <a:t>нару-</a:t>
            </a:r>
            <a:r>
              <a:rPr lang="ru-RU" sz="1600" dirty="0" err="1" smtClean="0">
                <a:solidFill>
                  <a:schemeClr val="tx2">
                    <a:lumMod val="75000"/>
                  </a:schemeClr>
                </a:solidFill>
              </a:rPr>
              <a:t>шений</a:t>
            </a:r>
            <a:r>
              <a:rPr lang="ru-RU" sz="1600" dirty="0">
                <a:solidFill>
                  <a:schemeClr val="tx2">
                    <a:lumMod val="75000"/>
                  </a:schemeClr>
                </a:solidFill>
              </a:rPr>
              <a:t>  здоровья, с </a:t>
            </a:r>
            <a:r>
              <a:rPr lang="ru-RU" sz="1600" dirty="0" err="1" smtClean="0">
                <a:solidFill>
                  <a:schemeClr val="tx2">
                    <a:lumMod val="75000"/>
                  </a:schemeClr>
                </a:solidFill>
              </a:rPr>
              <a:t>действи</a:t>
            </a:r>
            <a:r>
              <a:rPr lang="ru-RU" sz="1600" dirty="0">
                <a:solidFill>
                  <a:schemeClr val="tx2">
                    <a:lumMod val="75000"/>
                  </a:schemeClr>
                </a:solidFill>
              </a:rPr>
              <a:t>-</a:t>
            </a:r>
            <a:r>
              <a:rPr lang="ru-RU" sz="1600" dirty="0" smtClean="0">
                <a:solidFill>
                  <a:schemeClr val="tx2">
                    <a:lumMod val="75000"/>
                  </a:schemeClr>
                </a:solidFill>
              </a:rPr>
              <a:t>ем </a:t>
            </a:r>
            <a:r>
              <a:rPr lang="ru-RU" sz="1600" dirty="0">
                <a:solidFill>
                  <a:schemeClr val="tx2">
                    <a:lumMod val="75000"/>
                  </a:schemeClr>
                </a:solidFill>
              </a:rPr>
              <a:t>которых связано 20-40 %  негативных влияний, </a:t>
            </a:r>
            <a:r>
              <a:rPr lang="ru-RU" sz="1600" dirty="0" err="1" smtClean="0">
                <a:solidFill>
                  <a:schemeClr val="tx2">
                    <a:lumMod val="75000"/>
                  </a:schemeClr>
                </a:solidFill>
              </a:rPr>
              <a:t>ухуд-шающих</a:t>
            </a:r>
            <a:r>
              <a:rPr lang="ru-RU" sz="1600" dirty="0" smtClean="0">
                <a:solidFill>
                  <a:schemeClr val="tx2">
                    <a:lumMod val="75000"/>
                  </a:schemeClr>
                </a:solidFill>
              </a:rPr>
              <a:t> </a:t>
            </a:r>
            <a:r>
              <a:rPr lang="ru-RU" sz="1600" dirty="0">
                <a:solidFill>
                  <a:schemeClr val="tx2">
                    <a:lumMod val="75000"/>
                  </a:schemeClr>
                </a:solidFill>
              </a:rPr>
              <a:t>здоровье детей школьного возраста.</a:t>
            </a:r>
          </a:p>
          <a:p>
            <a:pPr algn="just"/>
            <a:endParaRPr lang="ru-RU" dirty="0"/>
          </a:p>
        </p:txBody>
      </p:sp>
      <p:pic>
        <p:nvPicPr>
          <p:cNvPr id="5" name="Picture 5" descr="tn_gallery_885_37584.jpg"/>
          <p:cNvPicPr>
            <a:picLocks noChangeAspect="1" noChangeArrowheads="1"/>
          </p:cNvPicPr>
          <p:nvPr/>
        </p:nvPicPr>
        <p:blipFill>
          <a:blip r:embed="rId2" cstate="print"/>
          <a:srcRect/>
          <a:stretch>
            <a:fillRect/>
          </a:stretch>
        </p:blipFill>
        <p:spPr bwMode="auto">
          <a:xfrm>
            <a:off x="5220072" y="4309091"/>
            <a:ext cx="2448272" cy="1915414"/>
          </a:xfrm>
          <a:prstGeom prst="rect">
            <a:avLst/>
          </a:prstGeom>
          <a:noFill/>
        </p:spPr>
      </p:pic>
    </p:spTree>
    <p:extLst>
      <p:ext uri="{BB962C8B-B14F-4D97-AF65-F5344CB8AC3E}">
        <p14:creationId xmlns:p14="http://schemas.microsoft.com/office/powerpoint/2010/main" val="3043556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bg2">
                    <a:lumMod val="25000"/>
                  </a:schemeClr>
                </a:solidFill>
              </a:rPr>
              <a:t>День здоровья</a:t>
            </a:r>
            <a:r>
              <a:rPr lang="ru-RU" dirty="0" smtClean="0">
                <a:solidFill>
                  <a:schemeClr val="bg2">
                    <a:lumMod val="25000"/>
                  </a:schemeClr>
                </a:solidFill>
              </a:rPr>
              <a:t/>
            </a:r>
            <a:br>
              <a:rPr lang="ru-RU" dirty="0" smtClean="0">
                <a:solidFill>
                  <a:schemeClr val="bg2">
                    <a:lumMod val="25000"/>
                  </a:schemeClr>
                </a:solidFill>
              </a:rPr>
            </a:br>
            <a:endParaRPr lang="ru-RU" dirty="0">
              <a:solidFill>
                <a:schemeClr val="bg2">
                  <a:lumMod val="25000"/>
                </a:schemeClr>
              </a:solidFill>
            </a:endParaRPr>
          </a:p>
        </p:txBody>
      </p:sp>
      <p:pic>
        <p:nvPicPr>
          <p:cNvPr id="6146" name="Picture 2" descr="SDC1434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54561" y="2182592"/>
            <a:ext cx="3672408" cy="275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SDC1436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2080" y="1591468"/>
            <a:ext cx="2952328" cy="39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488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bg2">
                    <a:lumMod val="25000"/>
                  </a:schemeClr>
                </a:solidFill>
              </a:rPr>
              <a:t>Поездка в бассейн </a:t>
            </a:r>
            <a:r>
              <a:rPr lang="ru-RU" b="1" dirty="0" err="1" smtClean="0">
                <a:solidFill>
                  <a:schemeClr val="bg2">
                    <a:lumMod val="25000"/>
                  </a:schemeClr>
                </a:solidFill>
              </a:rPr>
              <a:t>г.Тверь</a:t>
            </a:r>
            <a:r>
              <a:rPr lang="ru-RU" dirty="0" smtClean="0">
                <a:solidFill>
                  <a:schemeClr val="bg2">
                    <a:lumMod val="25000"/>
                  </a:schemeClr>
                </a:solidFill>
              </a:rPr>
              <a:t/>
            </a:r>
            <a:br>
              <a:rPr lang="ru-RU" dirty="0" smtClean="0">
                <a:solidFill>
                  <a:schemeClr val="bg2">
                    <a:lumMod val="25000"/>
                  </a:schemeClr>
                </a:solidFill>
              </a:rPr>
            </a:br>
            <a:endParaRPr lang="ru-RU" dirty="0">
              <a:solidFill>
                <a:schemeClr val="bg2">
                  <a:lumMod val="25000"/>
                </a:schemeClr>
              </a:solidFill>
            </a:endParaRPr>
          </a:p>
        </p:txBody>
      </p:sp>
      <p:pic>
        <p:nvPicPr>
          <p:cNvPr id="7170" name="Picture 2" descr="SDC1440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1702484"/>
            <a:ext cx="3670769" cy="27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SDC144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0032" y="3284983"/>
            <a:ext cx="3493760" cy="262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34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6965245" cy="1202485"/>
          </a:xfrm>
        </p:spPr>
        <p:txBody>
          <a:bodyPr/>
          <a:lstStyle/>
          <a:p>
            <a:r>
              <a:rPr lang="ru-RU" b="1" dirty="0" smtClean="0">
                <a:solidFill>
                  <a:schemeClr val="bg2">
                    <a:lumMod val="25000"/>
                  </a:schemeClr>
                </a:solidFill>
              </a:rPr>
              <a:t>Соревнования ЮИД</a:t>
            </a:r>
            <a:endParaRPr lang="ru-RU" b="1" dirty="0">
              <a:solidFill>
                <a:schemeClr val="bg2">
                  <a:lumMod val="25000"/>
                </a:schemeClr>
              </a:solidFill>
            </a:endParaRPr>
          </a:p>
        </p:txBody>
      </p:sp>
      <p:pic>
        <p:nvPicPr>
          <p:cNvPr id="8194" name="Picture 2" descr="C:\Documents and Settings\Admin\Рабочий стол\кабинет здоровья\SDC142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0295" y="1451366"/>
            <a:ext cx="3596952" cy="269771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НОН\фото\фото детей\юид\SDC142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8647" y="3284984"/>
            <a:ext cx="364840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755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6975" y="-243408"/>
            <a:ext cx="6965245" cy="908720"/>
          </a:xfrm>
        </p:spPr>
        <p:txBody>
          <a:bodyPr/>
          <a:lstStyle/>
          <a:p>
            <a:r>
              <a:rPr lang="ru-RU" b="1" dirty="0">
                <a:solidFill>
                  <a:schemeClr val="bg1"/>
                </a:solidFill>
              </a:rPr>
              <a:t>Выводы </a:t>
            </a:r>
          </a:p>
        </p:txBody>
      </p:sp>
      <p:sp>
        <p:nvSpPr>
          <p:cNvPr id="3" name="Прямоугольник 2"/>
          <p:cNvSpPr/>
          <p:nvPr/>
        </p:nvSpPr>
        <p:spPr>
          <a:xfrm>
            <a:off x="899592" y="692696"/>
            <a:ext cx="7344816" cy="5078313"/>
          </a:xfrm>
          <a:prstGeom prst="rect">
            <a:avLst/>
          </a:prstGeom>
        </p:spPr>
        <p:txBody>
          <a:bodyPr wrap="square">
            <a:spAutoFit/>
          </a:bodyPr>
          <a:lstStyle/>
          <a:p>
            <a:pPr marL="514350" indent="-514350" algn="just">
              <a:buFont typeface="+mj-lt"/>
              <a:buAutoNum type="arabicPeriod"/>
              <a:defRPr/>
            </a:pPr>
            <a:r>
              <a:rPr lang="ru-RU" dirty="0">
                <a:solidFill>
                  <a:schemeClr val="bg2">
                    <a:lumMod val="25000"/>
                  </a:schemeClr>
                </a:solidFill>
              </a:rPr>
              <a:t>Формирование у школьников мотивации на здоровье – одно из важнейших направлений в работе каждого педагога.</a:t>
            </a:r>
          </a:p>
          <a:p>
            <a:pPr marL="514350" indent="-514350" algn="just">
              <a:buFont typeface="+mj-lt"/>
              <a:buAutoNum type="arabicPeriod"/>
              <a:defRPr/>
            </a:pPr>
            <a:r>
              <a:rPr lang="ru-RU" dirty="0">
                <a:solidFill>
                  <a:schemeClr val="bg2">
                    <a:lumMod val="25000"/>
                  </a:schemeClr>
                </a:solidFill>
              </a:rPr>
              <a:t>Для преодоления </a:t>
            </a:r>
            <a:r>
              <a:rPr lang="ru-RU" dirty="0" err="1">
                <a:solidFill>
                  <a:schemeClr val="bg2">
                    <a:lumMod val="25000"/>
                  </a:schemeClr>
                </a:solidFill>
              </a:rPr>
              <a:t>здоровьезатратного</a:t>
            </a:r>
            <a:r>
              <a:rPr lang="ru-RU" dirty="0">
                <a:solidFill>
                  <a:schemeClr val="bg2">
                    <a:lumMod val="25000"/>
                  </a:schemeClr>
                </a:solidFill>
              </a:rPr>
              <a:t> характера образовательного процесса необходимо систематическое включение в урок специальных приемов, направленных на сохранение и укрепление здоровья учащихся. </a:t>
            </a:r>
          </a:p>
          <a:p>
            <a:pPr marL="514350" indent="-514350" algn="just">
              <a:buFont typeface="+mj-lt"/>
              <a:buAutoNum type="arabicPeriod"/>
              <a:defRPr/>
            </a:pPr>
            <a:r>
              <a:rPr lang="ru-RU" dirty="0">
                <a:solidFill>
                  <a:schemeClr val="bg2">
                    <a:lumMod val="25000"/>
                  </a:schemeClr>
                </a:solidFill>
              </a:rPr>
              <a:t>Вопросы, связанные с проблематикой здорового образа жизни, предоставляет большие возможности и для организации и проведения тематических внеклассных мероприятий, классных часов, родительских собраний, педсоветов. </a:t>
            </a:r>
          </a:p>
          <a:p>
            <a:pPr marL="514350" indent="-514350" algn="just">
              <a:defRPr/>
            </a:pPr>
            <a:r>
              <a:rPr lang="ru-RU" dirty="0">
                <a:solidFill>
                  <a:schemeClr val="bg2">
                    <a:lumMod val="25000"/>
                  </a:schemeClr>
                </a:solidFill>
              </a:rPr>
              <a:t>	В целом, </a:t>
            </a:r>
            <a:r>
              <a:rPr lang="ru-RU" dirty="0" err="1">
                <a:solidFill>
                  <a:schemeClr val="bg2">
                    <a:lumMod val="25000"/>
                  </a:schemeClr>
                </a:solidFill>
              </a:rPr>
              <a:t>здоровьесбережение</a:t>
            </a:r>
            <a:r>
              <a:rPr lang="ru-RU" dirty="0">
                <a:solidFill>
                  <a:schemeClr val="bg2">
                    <a:lumMod val="25000"/>
                  </a:schemeClr>
                </a:solidFill>
              </a:rPr>
              <a:t>, возможное в рамках школы, представляет собой совокупность приёмов, форм и методов обучения школьников без ущерба для их здоровья, а также формирование у обучающихся норм и правил здорового образа жизни.</a:t>
            </a:r>
          </a:p>
          <a:p>
            <a:pPr marL="514350" indent="-514350" algn="just">
              <a:defRPr/>
            </a:pPr>
            <a:r>
              <a:rPr lang="ru-RU" dirty="0">
                <a:solidFill>
                  <a:schemeClr val="bg2">
                    <a:lumMod val="25000"/>
                  </a:schemeClr>
                </a:solidFill>
              </a:rPr>
              <a:t> </a:t>
            </a:r>
          </a:p>
          <a:p>
            <a:pPr marL="514350" indent="-514350" algn="just">
              <a:defRPr/>
            </a:pPr>
            <a:r>
              <a:rPr lang="ru-RU" dirty="0">
                <a:solidFill>
                  <a:schemeClr val="bg2">
                    <a:lumMod val="25000"/>
                  </a:schemeClr>
                </a:solidFill>
              </a:rPr>
              <a:t> </a:t>
            </a:r>
          </a:p>
        </p:txBody>
      </p:sp>
    </p:spTree>
    <p:extLst>
      <p:ext uri="{BB962C8B-B14F-4D97-AF65-F5344CB8AC3E}">
        <p14:creationId xmlns:p14="http://schemas.microsoft.com/office/powerpoint/2010/main" val="191450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99391"/>
            <a:ext cx="6965245" cy="864096"/>
          </a:xfrm>
        </p:spPr>
        <p:txBody>
          <a:bodyPr>
            <a:normAutofit/>
          </a:bodyPr>
          <a:lstStyle/>
          <a:p>
            <a:r>
              <a:rPr lang="ru-RU" sz="3200" b="1" dirty="0" smtClean="0">
                <a:solidFill>
                  <a:schemeClr val="bg1"/>
                </a:solidFill>
              </a:rPr>
              <a:t>Список литературы</a:t>
            </a:r>
            <a:endParaRPr lang="ru-RU" sz="3200" b="1" dirty="0">
              <a:solidFill>
                <a:schemeClr val="bg1"/>
              </a:solidFill>
            </a:endParaRPr>
          </a:p>
        </p:txBody>
      </p:sp>
      <p:sp>
        <p:nvSpPr>
          <p:cNvPr id="3" name="Rectangle 1"/>
          <p:cNvSpPr>
            <a:spLocks noChangeArrowheads="1"/>
          </p:cNvSpPr>
          <p:nvPr/>
        </p:nvSpPr>
        <p:spPr bwMode="auto">
          <a:xfrm>
            <a:off x="899592" y="980728"/>
            <a:ext cx="7308305"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52596F"/>
                </a:solidFill>
                <a:effectLst/>
                <a:latin typeface="Times New Roman" pitchFamily="18" charset="0"/>
                <a:cs typeface="Times New Roman" pitchFamily="18" charset="0"/>
              </a:rPr>
              <a:t> </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1. .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Бабанский</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Ю. К. «Методические основы оптимизации учебно-воспитательного процесса» 1982г. – 480 с.</a:t>
            </a:r>
            <a:endParaRPr kumimoji="0" lang="ru-RU" sz="800" b="0" i="0" u="none" strike="noStrike" cap="none" normalizeH="0" baseline="0" dirty="0" smtClean="0">
              <a:ln>
                <a:noFill/>
              </a:ln>
              <a:solidFill>
                <a:schemeClr val="bg2">
                  <a:lumMod val="2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2. Ковалько В.И.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Здоровьесберегающие</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технологии в начальной школе. 1-4 классы. М.: «ВАКО», 2004, 296 с. - (Педагогика. Психология. Управление).</a:t>
            </a:r>
            <a:endParaRPr kumimoji="0" lang="ru-RU" sz="800" b="0" i="0" u="none" strike="noStrike" cap="none" normalizeH="0" baseline="0" dirty="0" smtClean="0">
              <a:ln>
                <a:noFill/>
              </a:ln>
              <a:solidFill>
                <a:schemeClr val="bg2">
                  <a:lumMod val="2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3.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Кукушин</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В. С. Теория и методика обучения. - Ростов н/Д.: Феникс, 2005. - 474 с.</a:t>
            </a:r>
            <a:endParaRPr kumimoji="0" lang="ru-RU" sz="800" b="0" i="0" u="none" strike="noStrike" cap="none" normalizeH="0" baseline="0" dirty="0" smtClean="0">
              <a:ln>
                <a:noFill/>
              </a:ln>
              <a:solidFill>
                <a:schemeClr val="bg2">
                  <a:lumMod val="2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a:solidFill>
                  <a:schemeClr val="bg2">
                    <a:lumMod val="25000"/>
                  </a:schemeClr>
                </a:solidFill>
                <a:latin typeface="Times New Roman" pitchFamily="18" charset="0"/>
                <a:cs typeface="Times New Roman" pitchFamily="18" charset="0"/>
              </a:rPr>
              <a:t> </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4.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Менчинская</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Е.А. Основы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здоровьесберегающего</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обучения в начальной школе: Методические рекомендации по преодолению пере­грузки учащихся / Е.А.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Менчинская</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 М. :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Вентана</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-Граф, 2008. — 112 с. — (Педагогическая мастерская).</a:t>
            </a:r>
            <a:endParaRPr kumimoji="0" lang="ru-RU" sz="800" b="0" i="0" u="none" strike="noStrike" cap="none" normalizeH="0" baseline="0" dirty="0" smtClean="0">
              <a:ln>
                <a:noFill/>
              </a:ln>
              <a:solidFill>
                <a:schemeClr val="bg2">
                  <a:lumMod val="2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5. Наш выбор – здоровье: досуговая программа, разработки мероприятий, рекомендации/ авт.-сост. Н. Н.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Шапцева</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 Волгоград: Учитель, 2009. – 184 с.</a:t>
            </a:r>
            <a:endParaRPr kumimoji="0" lang="ru-RU" sz="800" b="0" i="0" u="none" strike="noStrike" cap="none" normalizeH="0" baseline="0" dirty="0" smtClean="0">
              <a:ln>
                <a:noFill/>
              </a:ln>
              <a:solidFill>
                <a:schemeClr val="bg2">
                  <a:lumMod val="2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6. Орехова В.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А.Педагогика</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в вопросах и ответах: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учебн</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Пособие. – М.: КНОРУС, 2006.  С. 147</a:t>
            </a:r>
            <a:endParaRPr kumimoji="0" lang="ru-RU" sz="800" b="0" i="0" u="none" strike="noStrike" cap="none" normalizeH="0" baseline="0" dirty="0" smtClean="0">
              <a:ln>
                <a:noFill/>
              </a:ln>
              <a:solidFill>
                <a:schemeClr val="bg2">
                  <a:lumMod val="2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7. Смирнов Н. К.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Здоровьесберегающие</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образовательные технологии в современной школе. – М.: АПК и ПРО, 2002. – с. 62.</a:t>
            </a:r>
            <a:endParaRPr kumimoji="0" lang="ru-RU" sz="800" b="0" i="0" u="none" strike="noStrike" cap="none" normalizeH="0" baseline="0" dirty="0" smtClean="0">
              <a:ln>
                <a:noFill/>
              </a:ln>
              <a:solidFill>
                <a:schemeClr val="bg2">
                  <a:lumMod val="2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8.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Советова</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Е. В.. Эффективные образовательные технологии. –Ростов н/Дону: Феникс, 2007. – 285 с.</a:t>
            </a:r>
            <a:endParaRPr kumimoji="0" lang="ru-RU" sz="800" b="0" i="0" u="none" strike="noStrike" cap="none" normalizeH="0" baseline="0" dirty="0" smtClean="0">
              <a:ln>
                <a:noFill/>
              </a:ln>
              <a:solidFill>
                <a:schemeClr val="bg2">
                  <a:lumMod val="2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9. Щукина Г.И. «Активизация познавательной деятельности учащихся в учебном процессе». М., Просвещение. – 220 с.</a:t>
            </a:r>
            <a:endParaRPr kumimoji="0" lang="ru-RU" sz="800" b="0" i="0" u="none" strike="noStrike" cap="none" normalizeH="0" baseline="0" dirty="0" smtClean="0">
              <a:ln>
                <a:noFill/>
              </a:ln>
              <a:solidFill>
                <a:schemeClr val="bg2">
                  <a:lumMod val="2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10. http://www.shkolnymir.info/. О. А. Соколова. </a:t>
            </a:r>
            <a:r>
              <a:rPr kumimoji="0" lang="ru-RU" sz="1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Здоровьесберегающие</a:t>
            </a: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образовательные технологии.</a:t>
            </a:r>
            <a:endParaRPr kumimoji="0" lang="ru-RU" sz="800" b="0" i="0" u="none" strike="noStrike" cap="none" normalizeH="0" baseline="0" dirty="0" smtClean="0">
              <a:ln>
                <a:noFill/>
              </a:ln>
              <a:solidFill>
                <a:schemeClr val="bg2">
                  <a:lumMod val="2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bg2">
                  <a:lumMod val="25000"/>
                </a:schemeClr>
              </a:solidFill>
              <a:effectLst/>
              <a:latin typeface="Arial" pitchFamily="34" charset="0"/>
            </a:endParaRPr>
          </a:p>
        </p:txBody>
      </p:sp>
    </p:spTree>
    <p:extLst>
      <p:ext uri="{BB962C8B-B14F-4D97-AF65-F5344CB8AC3E}">
        <p14:creationId xmlns:p14="http://schemas.microsoft.com/office/powerpoint/2010/main" val="220205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5616" y="836712"/>
            <a:ext cx="3200400" cy="5040560"/>
          </a:xfrm>
        </p:spPr>
        <p:txBody>
          <a:bodyPr>
            <a:normAutofit/>
          </a:bodyPr>
          <a:lstStyle/>
          <a:p>
            <a:pPr algn="just"/>
            <a:r>
              <a:rPr lang="ru-RU" sz="1600" dirty="0"/>
              <a:t>Анализ школьных факторов риска показывает, что большинство проблем </a:t>
            </a:r>
            <a:r>
              <a:rPr lang="ru-RU" sz="1600" dirty="0" err="1" smtClean="0"/>
              <a:t>здо-ровья</a:t>
            </a:r>
            <a:r>
              <a:rPr lang="ru-RU" sz="1600" dirty="0" smtClean="0"/>
              <a:t> </a:t>
            </a:r>
            <a:r>
              <a:rPr lang="ru-RU" sz="1600" dirty="0"/>
              <a:t>учащихся создается и решается в ходе </a:t>
            </a:r>
            <a:r>
              <a:rPr lang="ru-RU" sz="1600" dirty="0" smtClean="0"/>
              <a:t>еже-дневной </a:t>
            </a:r>
            <a:r>
              <a:rPr lang="ru-RU" sz="1600" dirty="0"/>
              <a:t>практической работы учителей, т.е. </a:t>
            </a:r>
            <a:r>
              <a:rPr lang="ru-RU" sz="1600" dirty="0" err="1" smtClean="0"/>
              <a:t>связа</a:t>
            </a:r>
            <a:r>
              <a:rPr lang="ru-RU" sz="1600" dirty="0" smtClean="0"/>
              <a:t>-но </a:t>
            </a:r>
            <a:r>
              <a:rPr lang="ru-RU" sz="1600" dirty="0"/>
              <a:t>с их профессиональной деятельностью. Поэтому учителю необходимо найти резервы собственной деятельности в сохранении и укреплении здоровья учащихся.</a:t>
            </a:r>
          </a:p>
          <a:p>
            <a:pPr algn="just"/>
            <a:endParaRPr lang="ru-RU" dirty="0"/>
          </a:p>
        </p:txBody>
      </p:sp>
      <p:sp>
        <p:nvSpPr>
          <p:cNvPr id="4" name="Объект 3"/>
          <p:cNvSpPr>
            <a:spLocks noGrp="1"/>
          </p:cNvSpPr>
          <p:nvPr>
            <p:ph sz="quarter" idx="14"/>
          </p:nvPr>
        </p:nvSpPr>
        <p:spPr>
          <a:xfrm>
            <a:off x="4860032" y="908720"/>
            <a:ext cx="3200400" cy="3605212"/>
          </a:xfrm>
        </p:spPr>
        <p:txBody>
          <a:bodyPr>
            <a:normAutofit/>
          </a:bodyPr>
          <a:lstStyle/>
          <a:p>
            <a:pPr algn="just"/>
            <a:r>
              <a:rPr lang="ru-RU" sz="1600" dirty="0" err="1"/>
              <a:t>Здоровьесберегающие</a:t>
            </a:r>
            <a:r>
              <a:rPr lang="ru-RU" sz="1600" dirty="0"/>
              <a:t> </a:t>
            </a:r>
            <a:r>
              <a:rPr lang="ru-RU" sz="1600" dirty="0" err="1" smtClean="0"/>
              <a:t>пе-дагогические</a:t>
            </a:r>
            <a:r>
              <a:rPr lang="ru-RU" sz="1600" dirty="0" smtClean="0"/>
              <a:t> </a:t>
            </a:r>
            <a:r>
              <a:rPr lang="ru-RU" sz="1600" dirty="0"/>
              <a:t>технологии должны обеспечить </a:t>
            </a:r>
            <a:r>
              <a:rPr lang="ru-RU" sz="1600" dirty="0" smtClean="0"/>
              <a:t>раз-</a:t>
            </a:r>
            <a:r>
              <a:rPr lang="ru-RU" sz="1600" dirty="0" err="1" smtClean="0"/>
              <a:t>витие</a:t>
            </a:r>
            <a:r>
              <a:rPr lang="ru-RU" sz="1600" dirty="0" smtClean="0"/>
              <a:t> </a:t>
            </a:r>
            <a:r>
              <a:rPr lang="ru-RU" sz="1600" dirty="0"/>
              <a:t>природных </a:t>
            </a:r>
            <a:r>
              <a:rPr lang="ru-RU" sz="1600" dirty="0" smtClean="0"/>
              <a:t>способ-</a:t>
            </a:r>
            <a:r>
              <a:rPr lang="ru-RU" sz="1600" dirty="0" err="1" smtClean="0"/>
              <a:t>ностей</a:t>
            </a:r>
            <a:r>
              <a:rPr lang="ru-RU" sz="1600" dirty="0" smtClean="0"/>
              <a:t> </a:t>
            </a:r>
            <a:r>
              <a:rPr lang="ru-RU" sz="1600" dirty="0"/>
              <a:t>ребенка: его ума, нравственных и </a:t>
            </a:r>
            <a:r>
              <a:rPr lang="ru-RU" sz="1600" dirty="0" err="1" smtClean="0"/>
              <a:t>эстети-ческих</a:t>
            </a:r>
            <a:r>
              <a:rPr lang="ru-RU" sz="1600" dirty="0" smtClean="0"/>
              <a:t> </a:t>
            </a:r>
            <a:r>
              <a:rPr lang="ru-RU" sz="1600" dirty="0"/>
              <a:t>чувств, потребности в деятельности, овладении первоначальным опытом общения с людьми, </a:t>
            </a:r>
            <a:r>
              <a:rPr lang="ru-RU" sz="1600" dirty="0" smtClean="0"/>
              <a:t>при-</a:t>
            </a:r>
            <a:r>
              <a:rPr lang="ru-RU" sz="1600" dirty="0" err="1" smtClean="0"/>
              <a:t>родой</a:t>
            </a:r>
            <a:r>
              <a:rPr lang="ru-RU" sz="1600" dirty="0"/>
              <a:t>, искусством.</a:t>
            </a:r>
          </a:p>
          <a:p>
            <a:endParaRPr lang="ru-RU" dirty="0"/>
          </a:p>
        </p:txBody>
      </p:sp>
      <p:pic>
        <p:nvPicPr>
          <p:cNvPr id="6" name="Picture 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95936" y="3356992"/>
            <a:ext cx="1944216" cy="296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046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1115616" y="886362"/>
            <a:ext cx="6965245" cy="955234"/>
          </a:xfrm>
        </p:spPr>
        <p:txBody>
          <a:bodyPr>
            <a:normAutofit fontScale="90000"/>
          </a:bodyPr>
          <a:lstStyle/>
          <a:p>
            <a:r>
              <a:rPr lang="ru-RU" sz="4000" b="1" kern="10" dirty="0" err="1">
                <a:ln w="9525">
                  <a:solidFill>
                    <a:srgbClr val="00FF00"/>
                  </a:solidFill>
                  <a:round/>
                  <a:headEnd/>
                  <a:tailEnd/>
                </a:ln>
                <a:solidFill>
                  <a:schemeClr val="bg2">
                    <a:lumMod val="25000"/>
                  </a:schemeClr>
                </a:solidFill>
                <a:effectLst>
                  <a:outerShdw dist="35921" dir="2700000" algn="ctr" rotWithShape="0">
                    <a:srgbClr val="C0C0C0">
                      <a:alpha val="79999"/>
                    </a:srgbClr>
                  </a:outerShdw>
                </a:effectLst>
                <a:latin typeface="Arial" pitchFamily="34" charset="0"/>
                <a:cs typeface="Arial" pitchFamily="34" charset="0"/>
              </a:rPr>
              <a:t>Здоровьесберегающие</a:t>
            </a:r>
            <a:r>
              <a:rPr lang="ru-RU" sz="4000" b="1" kern="10" dirty="0">
                <a:ln w="9525">
                  <a:solidFill>
                    <a:srgbClr val="00FF00"/>
                  </a:solidFill>
                  <a:round/>
                  <a:headEnd/>
                  <a:tailEnd/>
                </a:ln>
                <a:solidFill>
                  <a:schemeClr val="bg2">
                    <a:lumMod val="25000"/>
                  </a:schemeClr>
                </a:solidFill>
                <a:effectLst>
                  <a:outerShdw dist="35921" dir="2700000" algn="ctr" rotWithShape="0">
                    <a:srgbClr val="C0C0C0">
                      <a:alpha val="79999"/>
                    </a:srgbClr>
                  </a:outerShdw>
                </a:effectLst>
                <a:latin typeface="Arial" pitchFamily="34" charset="0"/>
                <a:cs typeface="Arial" pitchFamily="34" charset="0"/>
              </a:rPr>
              <a:t/>
            </a:r>
            <a:br>
              <a:rPr lang="ru-RU" sz="4000" b="1" kern="10" dirty="0">
                <a:ln w="9525">
                  <a:solidFill>
                    <a:srgbClr val="00FF00"/>
                  </a:solidFill>
                  <a:round/>
                  <a:headEnd/>
                  <a:tailEnd/>
                </a:ln>
                <a:solidFill>
                  <a:schemeClr val="bg2">
                    <a:lumMod val="25000"/>
                  </a:schemeClr>
                </a:solidFill>
                <a:effectLst>
                  <a:outerShdw dist="35921" dir="2700000" algn="ctr" rotWithShape="0">
                    <a:srgbClr val="C0C0C0">
                      <a:alpha val="79999"/>
                    </a:srgbClr>
                  </a:outerShdw>
                </a:effectLst>
                <a:latin typeface="Arial" pitchFamily="34" charset="0"/>
                <a:cs typeface="Arial" pitchFamily="34" charset="0"/>
              </a:rPr>
            </a:br>
            <a:r>
              <a:rPr lang="ru-RU" sz="4000" b="1" kern="10" dirty="0">
                <a:ln w="9525">
                  <a:solidFill>
                    <a:srgbClr val="00FF00"/>
                  </a:solidFill>
                  <a:round/>
                  <a:headEnd/>
                  <a:tailEnd/>
                </a:ln>
                <a:solidFill>
                  <a:schemeClr val="bg2">
                    <a:lumMod val="25000"/>
                  </a:schemeClr>
                </a:solidFill>
                <a:effectLst>
                  <a:outerShdw dist="35921" dir="2700000" algn="ctr" rotWithShape="0">
                    <a:srgbClr val="C0C0C0">
                      <a:alpha val="79999"/>
                    </a:srgbClr>
                  </a:outerShdw>
                </a:effectLst>
                <a:latin typeface="Arial" pitchFamily="34" charset="0"/>
                <a:cs typeface="Arial" pitchFamily="34" charset="0"/>
              </a:rPr>
              <a:t> технологии</a:t>
            </a:r>
            <a:r>
              <a:rPr lang="ru-RU" kern="10" dirty="0">
                <a:ln w="9525">
                  <a:solidFill>
                    <a:srgbClr val="00FF00"/>
                  </a:solidFill>
                  <a:round/>
                  <a:headEnd/>
                  <a:tailEnd/>
                </a:ln>
                <a:solidFill>
                  <a:srgbClr val="008000"/>
                </a:solidFill>
                <a:effectLst>
                  <a:outerShdw dist="35921" dir="2700000" algn="ctr" rotWithShape="0">
                    <a:srgbClr val="C0C0C0">
                      <a:alpha val="79999"/>
                    </a:srgbClr>
                  </a:outerShdw>
                </a:effectLst>
                <a:latin typeface="Comic Sans MS"/>
              </a:rPr>
              <a:t/>
            </a:r>
            <a:br>
              <a:rPr lang="ru-RU" kern="10" dirty="0">
                <a:ln w="9525">
                  <a:solidFill>
                    <a:srgbClr val="00FF00"/>
                  </a:solidFill>
                  <a:round/>
                  <a:headEnd/>
                  <a:tailEnd/>
                </a:ln>
                <a:solidFill>
                  <a:srgbClr val="008000"/>
                </a:solidFill>
                <a:effectLst>
                  <a:outerShdw dist="35921" dir="2700000" algn="ctr" rotWithShape="0">
                    <a:srgbClr val="C0C0C0">
                      <a:alpha val="79999"/>
                    </a:srgbClr>
                  </a:outerShdw>
                </a:effectLst>
                <a:latin typeface="Comic Sans MS"/>
              </a:rPr>
            </a:br>
            <a:endParaRPr lang="ru-RU" dirty="0"/>
          </a:p>
        </p:txBody>
      </p:sp>
      <p:grpSp>
        <p:nvGrpSpPr>
          <p:cNvPr id="4" name="Группа 3"/>
          <p:cNvGrpSpPr/>
          <p:nvPr/>
        </p:nvGrpSpPr>
        <p:grpSpPr>
          <a:xfrm>
            <a:off x="1331640" y="1304923"/>
            <a:ext cx="6343993" cy="4932389"/>
            <a:chOff x="1331640" y="1304923"/>
            <a:chExt cx="6343993" cy="4932389"/>
          </a:xfrm>
        </p:grpSpPr>
        <p:sp>
          <p:nvSpPr>
            <p:cNvPr id="6" name="Скругленный прямоугольник 5"/>
            <p:cNvSpPr/>
            <p:nvPr/>
          </p:nvSpPr>
          <p:spPr>
            <a:xfrm>
              <a:off x="5311484" y="2176747"/>
              <a:ext cx="2364149" cy="1098195"/>
            </a:xfrm>
            <a:prstGeom prst="roundRect">
              <a:avLst/>
            </a:prstGeom>
            <a:solidFill>
              <a:srgbClr val="47F847"/>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2">
                      <a:lumMod val="50000"/>
                    </a:schemeClr>
                  </a:solidFill>
                </a:rPr>
                <a:t>Создание</a:t>
              </a:r>
            </a:p>
            <a:p>
              <a:pPr algn="ctr">
                <a:defRPr/>
              </a:pPr>
              <a:r>
                <a:rPr lang="ru-RU" dirty="0" err="1">
                  <a:solidFill>
                    <a:schemeClr val="bg2">
                      <a:lumMod val="50000"/>
                    </a:schemeClr>
                  </a:solidFill>
                </a:rPr>
                <a:t>з</a:t>
              </a:r>
              <a:r>
                <a:rPr lang="ru-RU" dirty="0" err="1" smtClean="0">
                  <a:solidFill>
                    <a:schemeClr val="bg2">
                      <a:lumMod val="50000"/>
                    </a:schemeClr>
                  </a:solidFill>
                </a:rPr>
                <a:t>доровьесбе-регающей</a:t>
              </a:r>
              <a:endParaRPr lang="ru-RU" dirty="0">
                <a:solidFill>
                  <a:schemeClr val="bg2">
                    <a:lumMod val="50000"/>
                  </a:schemeClr>
                </a:solidFill>
              </a:endParaRPr>
            </a:p>
            <a:p>
              <a:pPr algn="ctr">
                <a:defRPr/>
              </a:pPr>
              <a:r>
                <a:rPr lang="ru-RU" dirty="0">
                  <a:solidFill>
                    <a:schemeClr val="bg2">
                      <a:lumMod val="50000"/>
                    </a:schemeClr>
                  </a:solidFill>
                </a:rPr>
                <a:t>среды</a:t>
              </a:r>
            </a:p>
          </p:txBody>
        </p:sp>
        <p:sp>
          <p:nvSpPr>
            <p:cNvPr id="7" name="Скругленный прямоугольник 6"/>
            <p:cNvSpPr/>
            <p:nvPr/>
          </p:nvSpPr>
          <p:spPr>
            <a:xfrm>
              <a:off x="1331640" y="2092610"/>
              <a:ext cx="2018717" cy="1199234"/>
            </a:xfrm>
            <a:prstGeom prst="roundRect">
              <a:avLst/>
            </a:prstGeom>
            <a:solidFill>
              <a:srgbClr val="47F847"/>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2">
                      <a:lumMod val="50000"/>
                    </a:schemeClr>
                  </a:solidFill>
                </a:rPr>
                <a:t>Рациональная организация учебного процесса</a:t>
              </a:r>
            </a:p>
          </p:txBody>
        </p:sp>
        <p:sp>
          <p:nvSpPr>
            <p:cNvPr id="8" name="Скругленный прямоугольник 7"/>
            <p:cNvSpPr/>
            <p:nvPr/>
          </p:nvSpPr>
          <p:spPr>
            <a:xfrm>
              <a:off x="3280773" y="3326565"/>
              <a:ext cx="2315411" cy="1254564"/>
            </a:xfrm>
            <a:prstGeom prst="roundRect">
              <a:avLst/>
            </a:prstGeom>
            <a:solidFill>
              <a:srgbClr val="47F847"/>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2">
                      <a:lumMod val="50000"/>
                    </a:schemeClr>
                  </a:solidFill>
                </a:rPr>
                <a:t>Организация воспитательного процесса</a:t>
              </a:r>
            </a:p>
          </p:txBody>
        </p:sp>
        <p:sp>
          <p:nvSpPr>
            <p:cNvPr id="2" name="Стрелка вниз 1"/>
            <p:cNvSpPr/>
            <p:nvPr/>
          </p:nvSpPr>
          <p:spPr>
            <a:xfrm rot="2913041">
              <a:off x="2613336" y="1227368"/>
              <a:ext cx="592461" cy="975167"/>
            </a:xfrm>
            <a:prstGeom prst="downArrow">
              <a:avLst>
                <a:gd name="adj1" fmla="val 325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4211960" y="1677208"/>
              <a:ext cx="613647" cy="1597734"/>
            </a:xfrm>
            <a:prstGeom prst="downArrow">
              <a:avLst>
                <a:gd name="adj1" fmla="val 3948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19534312">
              <a:off x="6084586" y="1304923"/>
              <a:ext cx="613647" cy="890323"/>
            </a:xfrm>
            <a:prstGeom prst="downArrow">
              <a:avLst>
                <a:gd name="adj1" fmla="val 3624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Group 5"/>
            <p:cNvGrpSpPr>
              <a:grpSpLocks/>
            </p:cNvGrpSpPr>
            <p:nvPr/>
          </p:nvGrpSpPr>
          <p:grpSpPr bwMode="auto">
            <a:xfrm>
              <a:off x="1493008" y="3357112"/>
              <a:ext cx="1710004" cy="1612146"/>
              <a:chOff x="630" y="2336"/>
              <a:chExt cx="1714" cy="1626"/>
            </a:xfrm>
          </p:grpSpPr>
          <p:sp>
            <p:nvSpPr>
              <p:cNvPr id="11" name="Freeform 6"/>
              <p:cNvSpPr>
                <a:spLocks/>
              </p:cNvSpPr>
              <p:nvPr/>
            </p:nvSpPr>
            <p:spPr bwMode="auto">
              <a:xfrm>
                <a:off x="876" y="3062"/>
                <a:ext cx="98" cy="107"/>
              </a:xfrm>
              <a:custGeom>
                <a:avLst/>
                <a:gdLst>
                  <a:gd name="T0" fmla="*/ 0 w 98"/>
                  <a:gd name="T1" fmla="*/ 8 h 107"/>
                  <a:gd name="T2" fmla="*/ 0 w 98"/>
                  <a:gd name="T3" fmla="*/ 18 h 107"/>
                  <a:gd name="T4" fmla="*/ 0 w 98"/>
                  <a:gd name="T5" fmla="*/ 28 h 107"/>
                  <a:gd name="T6" fmla="*/ 1 w 98"/>
                  <a:gd name="T7" fmla="*/ 40 h 107"/>
                  <a:gd name="T8" fmla="*/ 1 w 98"/>
                  <a:gd name="T9" fmla="*/ 52 h 107"/>
                  <a:gd name="T10" fmla="*/ 2 w 98"/>
                  <a:gd name="T11" fmla="*/ 64 h 107"/>
                  <a:gd name="T12" fmla="*/ 2 w 98"/>
                  <a:gd name="T13" fmla="*/ 76 h 107"/>
                  <a:gd name="T14" fmla="*/ 3 w 98"/>
                  <a:gd name="T15" fmla="*/ 86 h 107"/>
                  <a:gd name="T16" fmla="*/ 3 w 98"/>
                  <a:gd name="T17" fmla="*/ 94 h 107"/>
                  <a:gd name="T18" fmla="*/ 3 w 98"/>
                  <a:gd name="T19" fmla="*/ 95 h 107"/>
                  <a:gd name="T20" fmla="*/ 4 w 98"/>
                  <a:gd name="T21" fmla="*/ 96 h 107"/>
                  <a:gd name="T22" fmla="*/ 4 w 98"/>
                  <a:gd name="T23" fmla="*/ 96 h 107"/>
                  <a:gd name="T24" fmla="*/ 4 w 98"/>
                  <a:gd name="T25" fmla="*/ 97 h 107"/>
                  <a:gd name="T26" fmla="*/ 4 w 98"/>
                  <a:gd name="T27" fmla="*/ 97 h 107"/>
                  <a:gd name="T28" fmla="*/ 4 w 98"/>
                  <a:gd name="T29" fmla="*/ 98 h 107"/>
                  <a:gd name="T30" fmla="*/ 4 w 98"/>
                  <a:gd name="T31" fmla="*/ 99 h 107"/>
                  <a:gd name="T32" fmla="*/ 4 w 98"/>
                  <a:gd name="T33" fmla="*/ 99 h 107"/>
                  <a:gd name="T34" fmla="*/ 8 w 98"/>
                  <a:gd name="T35" fmla="*/ 101 h 107"/>
                  <a:gd name="T36" fmla="*/ 12 w 98"/>
                  <a:gd name="T37" fmla="*/ 102 h 107"/>
                  <a:gd name="T38" fmla="*/ 15 w 98"/>
                  <a:gd name="T39" fmla="*/ 103 h 107"/>
                  <a:gd name="T40" fmla="*/ 18 w 98"/>
                  <a:gd name="T41" fmla="*/ 104 h 107"/>
                  <a:gd name="T42" fmla="*/ 21 w 98"/>
                  <a:gd name="T43" fmla="*/ 105 h 107"/>
                  <a:gd name="T44" fmla="*/ 23 w 98"/>
                  <a:gd name="T45" fmla="*/ 105 h 107"/>
                  <a:gd name="T46" fmla="*/ 27 w 98"/>
                  <a:gd name="T47" fmla="*/ 106 h 107"/>
                  <a:gd name="T48" fmla="*/ 30 w 98"/>
                  <a:gd name="T49" fmla="*/ 106 h 107"/>
                  <a:gd name="T50" fmla="*/ 33 w 98"/>
                  <a:gd name="T51" fmla="*/ 107 h 107"/>
                  <a:gd name="T52" fmla="*/ 36 w 98"/>
                  <a:gd name="T53" fmla="*/ 107 h 107"/>
                  <a:gd name="T54" fmla="*/ 39 w 98"/>
                  <a:gd name="T55" fmla="*/ 107 h 107"/>
                  <a:gd name="T56" fmla="*/ 43 w 98"/>
                  <a:gd name="T57" fmla="*/ 107 h 107"/>
                  <a:gd name="T58" fmla="*/ 46 w 98"/>
                  <a:gd name="T59" fmla="*/ 107 h 107"/>
                  <a:gd name="T60" fmla="*/ 50 w 98"/>
                  <a:gd name="T61" fmla="*/ 107 h 107"/>
                  <a:gd name="T62" fmla="*/ 56 w 98"/>
                  <a:gd name="T63" fmla="*/ 106 h 107"/>
                  <a:gd name="T64" fmla="*/ 63 w 98"/>
                  <a:gd name="T65" fmla="*/ 104 h 107"/>
                  <a:gd name="T66" fmla="*/ 70 w 98"/>
                  <a:gd name="T67" fmla="*/ 103 h 107"/>
                  <a:gd name="T68" fmla="*/ 76 w 98"/>
                  <a:gd name="T69" fmla="*/ 102 h 107"/>
                  <a:gd name="T70" fmla="*/ 81 w 98"/>
                  <a:gd name="T71" fmla="*/ 100 h 107"/>
                  <a:gd name="T72" fmla="*/ 87 w 98"/>
                  <a:gd name="T73" fmla="*/ 99 h 107"/>
                  <a:gd name="T74" fmla="*/ 92 w 98"/>
                  <a:gd name="T75" fmla="*/ 98 h 107"/>
                  <a:gd name="T76" fmla="*/ 96 w 98"/>
                  <a:gd name="T77" fmla="*/ 97 h 107"/>
                  <a:gd name="T78" fmla="*/ 96 w 98"/>
                  <a:gd name="T79" fmla="*/ 89 h 107"/>
                  <a:gd name="T80" fmla="*/ 97 w 98"/>
                  <a:gd name="T81" fmla="*/ 78 h 107"/>
                  <a:gd name="T82" fmla="*/ 97 w 98"/>
                  <a:gd name="T83" fmla="*/ 66 h 107"/>
                  <a:gd name="T84" fmla="*/ 97 w 98"/>
                  <a:gd name="T85" fmla="*/ 52 h 107"/>
                  <a:gd name="T86" fmla="*/ 97 w 98"/>
                  <a:gd name="T87" fmla="*/ 38 h 107"/>
                  <a:gd name="T88" fmla="*/ 97 w 98"/>
                  <a:gd name="T89" fmla="*/ 24 h 107"/>
                  <a:gd name="T90" fmla="*/ 98 w 98"/>
                  <a:gd name="T91" fmla="*/ 11 h 107"/>
                  <a:gd name="T92" fmla="*/ 98 w 98"/>
                  <a:gd name="T93" fmla="*/ 0 h 107"/>
                  <a:gd name="T94" fmla="*/ 0 w 98"/>
                  <a:gd name="T95" fmla="*/ 8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
                  <a:gd name="T145" fmla="*/ 0 h 107"/>
                  <a:gd name="T146" fmla="*/ 98 w 98"/>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 h="107">
                    <a:moveTo>
                      <a:pt x="0" y="8"/>
                    </a:moveTo>
                    <a:lnTo>
                      <a:pt x="0" y="18"/>
                    </a:lnTo>
                    <a:lnTo>
                      <a:pt x="0" y="28"/>
                    </a:lnTo>
                    <a:lnTo>
                      <a:pt x="1" y="40"/>
                    </a:lnTo>
                    <a:lnTo>
                      <a:pt x="1" y="52"/>
                    </a:lnTo>
                    <a:lnTo>
                      <a:pt x="2" y="64"/>
                    </a:lnTo>
                    <a:lnTo>
                      <a:pt x="2" y="76"/>
                    </a:lnTo>
                    <a:lnTo>
                      <a:pt x="3" y="86"/>
                    </a:lnTo>
                    <a:lnTo>
                      <a:pt x="3" y="94"/>
                    </a:lnTo>
                    <a:lnTo>
                      <a:pt x="3" y="95"/>
                    </a:lnTo>
                    <a:lnTo>
                      <a:pt x="4" y="96"/>
                    </a:lnTo>
                    <a:lnTo>
                      <a:pt x="4" y="97"/>
                    </a:lnTo>
                    <a:lnTo>
                      <a:pt x="4" y="98"/>
                    </a:lnTo>
                    <a:lnTo>
                      <a:pt x="4" y="99"/>
                    </a:lnTo>
                    <a:lnTo>
                      <a:pt x="8" y="101"/>
                    </a:lnTo>
                    <a:lnTo>
                      <a:pt x="12" y="102"/>
                    </a:lnTo>
                    <a:lnTo>
                      <a:pt x="15" y="103"/>
                    </a:lnTo>
                    <a:lnTo>
                      <a:pt x="18" y="104"/>
                    </a:lnTo>
                    <a:lnTo>
                      <a:pt x="21" y="105"/>
                    </a:lnTo>
                    <a:lnTo>
                      <a:pt x="23" y="105"/>
                    </a:lnTo>
                    <a:lnTo>
                      <a:pt x="27" y="106"/>
                    </a:lnTo>
                    <a:lnTo>
                      <a:pt x="30" y="106"/>
                    </a:lnTo>
                    <a:lnTo>
                      <a:pt x="33" y="107"/>
                    </a:lnTo>
                    <a:lnTo>
                      <a:pt x="36" y="107"/>
                    </a:lnTo>
                    <a:lnTo>
                      <a:pt x="39" y="107"/>
                    </a:lnTo>
                    <a:lnTo>
                      <a:pt x="43" y="107"/>
                    </a:lnTo>
                    <a:lnTo>
                      <a:pt x="46" y="107"/>
                    </a:lnTo>
                    <a:lnTo>
                      <a:pt x="50" y="107"/>
                    </a:lnTo>
                    <a:lnTo>
                      <a:pt x="56" y="106"/>
                    </a:lnTo>
                    <a:lnTo>
                      <a:pt x="63" y="104"/>
                    </a:lnTo>
                    <a:lnTo>
                      <a:pt x="70" y="103"/>
                    </a:lnTo>
                    <a:lnTo>
                      <a:pt x="76" y="102"/>
                    </a:lnTo>
                    <a:lnTo>
                      <a:pt x="81" y="100"/>
                    </a:lnTo>
                    <a:lnTo>
                      <a:pt x="87" y="99"/>
                    </a:lnTo>
                    <a:lnTo>
                      <a:pt x="92" y="98"/>
                    </a:lnTo>
                    <a:lnTo>
                      <a:pt x="96" y="97"/>
                    </a:lnTo>
                    <a:lnTo>
                      <a:pt x="96" y="89"/>
                    </a:lnTo>
                    <a:lnTo>
                      <a:pt x="97" y="78"/>
                    </a:lnTo>
                    <a:lnTo>
                      <a:pt x="97" y="66"/>
                    </a:lnTo>
                    <a:lnTo>
                      <a:pt x="97" y="52"/>
                    </a:lnTo>
                    <a:lnTo>
                      <a:pt x="97" y="38"/>
                    </a:lnTo>
                    <a:lnTo>
                      <a:pt x="97" y="24"/>
                    </a:lnTo>
                    <a:lnTo>
                      <a:pt x="98" y="11"/>
                    </a:lnTo>
                    <a:lnTo>
                      <a:pt x="98" y="0"/>
                    </a:lnTo>
                    <a:lnTo>
                      <a:pt x="0" y="8"/>
                    </a:lnTo>
                    <a:close/>
                  </a:path>
                </a:pathLst>
              </a:custGeom>
              <a:solidFill>
                <a:srgbClr val="DAB5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 name="Freeform 7"/>
              <p:cNvSpPr>
                <a:spLocks/>
              </p:cNvSpPr>
              <p:nvPr/>
            </p:nvSpPr>
            <p:spPr bwMode="auto">
              <a:xfrm>
                <a:off x="989" y="3053"/>
                <a:ext cx="100" cy="100"/>
              </a:xfrm>
              <a:custGeom>
                <a:avLst/>
                <a:gdLst>
                  <a:gd name="T0" fmla="*/ 1 w 100"/>
                  <a:gd name="T1" fmla="*/ 7 h 100"/>
                  <a:gd name="T2" fmla="*/ 0 w 100"/>
                  <a:gd name="T3" fmla="*/ 15 h 100"/>
                  <a:gd name="T4" fmla="*/ 0 w 100"/>
                  <a:gd name="T5" fmla="*/ 24 h 100"/>
                  <a:gd name="T6" fmla="*/ 0 w 100"/>
                  <a:gd name="T7" fmla="*/ 34 h 100"/>
                  <a:gd name="T8" fmla="*/ 0 w 100"/>
                  <a:gd name="T9" fmla="*/ 44 h 100"/>
                  <a:gd name="T10" fmla="*/ 0 w 100"/>
                  <a:gd name="T11" fmla="*/ 54 h 100"/>
                  <a:gd name="T12" fmla="*/ 0 w 100"/>
                  <a:gd name="T13" fmla="*/ 64 h 100"/>
                  <a:gd name="T14" fmla="*/ 0 w 100"/>
                  <a:gd name="T15" fmla="*/ 74 h 100"/>
                  <a:gd name="T16" fmla="*/ 1 w 100"/>
                  <a:gd name="T17" fmla="*/ 83 h 100"/>
                  <a:gd name="T18" fmla="*/ 1 w 100"/>
                  <a:gd name="T19" fmla="*/ 85 h 100"/>
                  <a:gd name="T20" fmla="*/ 1 w 100"/>
                  <a:gd name="T21" fmla="*/ 86 h 100"/>
                  <a:gd name="T22" fmla="*/ 1 w 100"/>
                  <a:gd name="T23" fmla="*/ 88 h 100"/>
                  <a:gd name="T24" fmla="*/ 1 w 100"/>
                  <a:gd name="T25" fmla="*/ 90 h 100"/>
                  <a:gd name="T26" fmla="*/ 1 w 100"/>
                  <a:gd name="T27" fmla="*/ 92 h 100"/>
                  <a:gd name="T28" fmla="*/ 1 w 100"/>
                  <a:gd name="T29" fmla="*/ 93 h 100"/>
                  <a:gd name="T30" fmla="*/ 1 w 100"/>
                  <a:gd name="T31" fmla="*/ 95 h 100"/>
                  <a:gd name="T32" fmla="*/ 1 w 100"/>
                  <a:gd name="T33" fmla="*/ 97 h 100"/>
                  <a:gd name="T34" fmla="*/ 5 w 100"/>
                  <a:gd name="T35" fmla="*/ 97 h 100"/>
                  <a:gd name="T36" fmla="*/ 10 w 100"/>
                  <a:gd name="T37" fmla="*/ 97 h 100"/>
                  <a:gd name="T38" fmla="*/ 16 w 100"/>
                  <a:gd name="T39" fmla="*/ 98 h 100"/>
                  <a:gd name="T40" fmla="*/ 22 w 100"/>
                  <a:gd name="T41" fmla="*/ 98 h 100"/>
                  <a:gd name="T42" fmla="*/ 30 w 100"/>
                  <a:gd name="T43" fmla="*/ 99 h 100"/>
                  <a:gd name="T44" fmla="*/ 38 w 100"/>
                  <a:gd name="T45" fmla="*/ 99 h 100"/>
                  <a:gd name="T46" fmla="*/ 47 w 100"/>
                  <a:gd name="T47" fmla="*/ 100 h 100"/>
                  <a:gd name="T48" fmla="*/ 56 w 100"/>
                  <a:gd name="T49" fmla="*/ 100 h 100"/>
                  <a:gd name="T50" fmla="*/ 60 w 100"/>
                  <a:gd name="T51" fmla="*/ 100 h 100"/>
                  <a:gd name="T52" fmla="*/ 64 w 100"/>
                  <a:gd name="T53" fmla="*/ 99 h 100"/>
                  <a:gd name="T54" fmla="*/ 68 w 100"/>
                  <a:gd name="T55" fmla="*/ 99 h 100"/>
                  <a:gd name="T56" fmla="*/ 72 w 100"/>
                  <a:gd name="T57" fmla="*/ 99 h 100"/>
                  <a:gd name="T58" fmla="*/ 75 w 100"/>
                  <a:gd name="T59" fmla="*/ 99 h 100"/>
                  <a:gd name="T60" fmla="*/ 78 w 100"/>
                  <a:gd name="T61" fmla="*/ 98 h 100"/>
                  <a:gd name="T62" fmla="*/ 81 w 100"/>
                  <a:gd name="T63" fmla="*/ 98 h 100"/>
                  <a:gd name="T64" fmla="*/ 84 w 100"/>
                  <a:gd name="T65" fmla="*/ 97 h 100"/>
                  <a:gd name="T66" fmla="*/ 84 w 100"/>
                  <a:gd name="T67" fmla="*/ 96 h 100"/>
                  <a:gd name="T68" fmla="*/ 85 w 100"/>
                  <a:gd name="T69" fmla="*/ 95 h 100"/>
                  <a:gd name="T70" fmla="*/ 85 w 100"/>
                  <a:gd name="T71" fmla="*/ 93 h 100"/>
                  <a:gd name="T72" fmla="*/ 85 w 100"/>
                  <a:gd name="T73" fmla="*/ 92 h 100"/>
                  <a:gd name="T74" fmla="*/ 86 w 100"/>
                  <a:gd name="T75" fmla="*/ 91 h 100"/>
                  <a:gd name="T76" fmla="*/ 86 w 100"/>
                  <a:gd name="T77" fmla="*/ 89 h 100"/>
                  <a:gd name="T78" fmla="*/ 87 w 100"/>
                  <a:gd name="T79" fmla="*/ 88 h 100"/>
                  <a:gd name="T80" fmla="*/ 87 w 100"/>
                  <a:gd name="T81" fmla="*/ 87 h 100"/>
                  <a:gd name="T82" fmla="*/ 88 w 100"/>
                  <a:gd name="T83" fmla="*/ 82 h 100"/>
                  <a:gd name="T84" fmla="*/ 89 w 100"/>
                  <a:gd name="T85" fmla="*/ 77 h 100"/>
                  <a:gd name="T86" fmla="*/ 90 w 100"/>
                  <a:gd name="T87" fmla="*/ 72 h 100"/>
                  <a:gd name="T88" fmla="*/ 91 w 100"/>
                  <a:gd name="T89" fmla="*/ 67 h 100"/>
                  <a:gd name="T90" fmla="*/ 93 w 100"/>
                  <a:gd name="T91" fmla="*/ 55 h 100"/>
                  <a:gd name="T92" fmla="*/ 95 w 100"/>
                  <a:gd name="T93" fmla="*/ 43 h 100"/>
                  <a:gd name="T94" fmla="*/ 97 w 100"/>
                  <a:gd name="T95" fmla="*/ 31 h 100"/>
                  <a:gd name="T96" fmla="*/ 98 w 100"/>
                  <a:gd name="T97" fmla="*/ 20 h 100"/>
                  <a:gd name="T98" fmla="*/ 99 w 100"/>
                  <a:gd name="T99" fmla="*/ 9 h 100"/>
                  <a:gd name="T100" fmla="*/ 100 w 100"/>
                  <a:gd name="T101" fmla="*/ 0 h 100"/>
                  <a:gd name="T102" fmla="*/ 1 w 100"/>
                  <a:gd name="T103" fmla="*/ 7 h 1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
                  <a:gd name="T157" fmla="*/ 0 h 100"/>
                  <a:gd name="T158" fmla="*/ 100 w 100"/>
                  <a:gd name="T159" fmla="*/ 100 h 1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 h="100">
                    <a:moveTo>
                      <a:pt x="1" y="7"/>
                    </a:moveTo>
                    <a:lnTo>
                      <a:pt x="0" y="15"/>
                    </a:lnTo>
                    <a:lnTo>
                      <a:pt x="0" y="24"/>
                    </a:lnTo>
                    <a:lnTo>
                      <a:pt x="0" y="34"/>
                    </a:lnTo>
                    <a:lnTo>
                      <a:pt x="0" y="44"/>
                    </a:lnTo>
                    <a:lnTo>
                      <a:pt x="0" y="54"/>
                    </a:lnTo>
                    <a:lnTo>
                      <a:pt x="0" y="64"/>
                    </a:lnTo>
                    <a:lnTo>
                      <a:pt x="0" y="74"/>
                    </a:lnTo>
                    <a:lnTo>
                      <a:pt x="1" y="83"/>
                    </a:lnTo>
                    <a:lnTo>
                      <a:pt x="1" y="85"/>
                    </a:lnTo>
                    <a:lnTo>
                      <a:pt x="1" y="86"/>
                    </a:lnTo>
                    <a:lnTo>
                      <a:pt x="1" y="88"/>
                    </a:lnTo>
                    <a:lnTo>
                      <a:pt x="1" y="90"/>
                    </a:lnTo>
                    <a:lnTo>
                      <a:pt x="1" y="92"/>
                    </a:lnTo>
                    <a:lnTo>
                      <a:pt x="1" y="93"/>
                    </a:lnTo>
                    <a:lnTo>
                      <a:pt x="1" y="95"/>
                    </a:lnTo>
                    <a:lnTo>
                      <a:pt x="1" y="97"/>
                    </a:lnTo>
                    <a:lnTo>
                      <a:pt x="5" y="97"/>
                    </a:lnTo>
                    <a:lnTo>
                      <a:pt x="10" y="97"/>
                    </a:lnTo>
                    <a:lnTo>
                      <a:pt x="16" y="98"/>
                    </a:lnTo>
                    <a:lnTo>
                      <a:pt x="22" y="98"/>
                    </a:lnTo>
                    <a:lnTo>
                      <a:pt x="30" y="99"/>
                    </a:lnTo>
                    <a:lnTo>
                      <a:pt x="38" y="99"/>
                    </a:lnTo>
                    <a:lnTo>
                      <a:pt x="47" y="100"/>
                    </a:lnTo>
                    <a:lnTo>
                      <a:pt x="56" y="100"/>
                    </a:lnTo>
                    <a:lnTo>
                      <a:pt x="60" y="100"/>
                    </a:lnTo>
                    <a:lnTo>
                      <a:pt x="64" y="99"/>
                    </a:lnTo>
                    <a:lnTo>
                      <a:pt x="68" y="99"/>
                    </a:lnTo>
                    <a:lnTo>
                      <a:pt x="72" y="99"/>
                    </a:lnTo>
                    <a:lnTo>
                      <a:pt x="75" y="99"/>
                    </a:lnTo>
                    <a:lnTo>
                      <a:pt x="78" y="98"/>
                    </a:lnTo>
                    <a:lnTo>
                      <a:pt x="81" y="98"/>
                    </a:lnTo>
                    <a:lnTo>
                      <a:pt x="84" y="97"/>
                    </a:lnTo>
                    <a:lnTo>
                      <a:pt x="84" y="96"/>
                    </a:lnTo>
                    <a:lnTo>
                      <a:pt x="85" y="95"/>
                    </a:lnTo>
                    <a:lnTo>
                      <a:pt x="85" y="93"/>
                    </a:lnTo>
                    <a:lnTo>
                      <a:pt x="85" y="92"/>
                    </a:lnTo>
                    <a:lnTo>
                      <a:pt x="86" y="91"/>
                    </a:lnTo>
                    <a:lnTo>
                      <a:pt x="86" y="89"/>
                    </a:lnTo>
                    <a:lnTo>
                      <a:pt x="87" y="88"/>
                    </a:lnTo>
                    <a:lnTo>
                      <a:pt x="87" y="87"/>
                    </a:lnTo>
                    <a:lnTo>
                      <a:pt x="88" y="82"/>
                    </a:lnTo>
                    <a:lnTo>
                      <a:pt x="89" y="77"/>
                    </a:lnTo>
                    <a:lnTo>
                      <a:pt x="90" y="72"/>
                    </a:lnTo>
                    <a:lnTo>
                      <a:pt x="91" y="67"/>
                    </a:lnTo>
                    <a:lnTo>
                      <a:pt x="93" y="55"/>
                    </a:lnTo>
                    <a:lnTo>
                      <a:pt x="95" y="43"/>
                    </a:lnTo>
                    <a:lnTo>
                      <a:pt x="97" y="31"/>
                    </a:lnTo>
                    <a:lnTo>
                      <a:pt x="98" y="20"/>
                    </a:lnTo>
                    <a:lnTo>
                      <a:pt x="99" y="9"/>
                    </a:lnTo>
                    <a:lnTo>
                      <a:pt x="100" y="0"/>
                    </a:lnTo>
                    <a:lnTo>
                      <a:pt x="1" y="7"/>
                    </a:lnTo>
                    <a:close/>
                  </a:path>
                </a:pathLst>
              </a:custGeom>
              <a:solidFill>
                <a:srgbClr val="DAB5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 name="Freeform 8"/>
              <p:cNvSpPr>
                <a:spLocks/>
              </p:cNvSpPr>
              <p:nvPr/>
            </p:nvSpPr>
            <p:spPr bwMode="auto">
              <a:xfrm>
                <a:off x="653" y="2914"/>
                <a:ext cx="26" cy="284"/>
              </a:xfrm>
              <a:custGeom>
                <a:avLst/>
                <a:gdLst>
                  <a:gd name="T0" fmla="*/ 18 w 26"/>
                  <a:gd name="T1" fmla="*/ 284 h 284"/>
                  <a:gd name="T2" fmla="*/ 20 w 26"/>
                  <a:gd name="T3" fmla="*/ 283 h 284"/>
                  <a:gd name="T4" fmla="*/ 22 w 26"/>
                  <a:gd name="T5" fmla="*/ 283 h 284"/>
                  <a:gd name="T6" fmla="*/ 23 w 26"/>
                  <a:gd name="T7" fmla="*/ 282 h 284"/>
                  <a:gd name="T8" fmla="*/ 24 w 26"/>
                  <a:gd name="T9" fmla="*/ 281 h 284"/>
                  <a:gd name="T10" fmla="*/ 25 w 26"/>
                  <a:gd name="T11" fmla="*/ 280 h 284"/>
                  <a:gd name="T12" fmla="*/ 26 w 26"/>
                  <a:gd name="T13" fmla="*/ 278 h 284"/>
                  <a:gd name="T14" fmla="*/ 26 w 26"/>
                  <a:gd name="T15" fmla="*/ 277 h 284"/>
                  <a:gd name="T16" fmla="*/ 26 w 26"/>
                  <a:gd name="T17" fmla="*/ 8 h 284"/>
                  <a:gd name="T18" fmla="*/ 26 w 26"/>
                  <a:gd name="T19" fmla="*/ 6 h 284"/>
                  <a:gd name="T20" fmla="*/ 25 w 26"/>
                  <a:gd name="T21" fmla="*/ 5 h 284"/>
                  <a:gd name="T22" fmla="*/ 25 w 26"/>
                  <a:gd name="T23" fmla="*/ 3 h 284"/>
                  <a:gd name="T24" fmla="*/ 24 w 26"/>
                  <a:gd name="T25" fmla="*/ 2 h 284"/>
                  <a:gd name="T26" fmla="*/ 22 w 26"/>
                  <a:gd name="T27" fmla="*/ 1 h 284"/>
                  <a:gd name="T28" fmla="*/ 21 w 26"/>
                  <a:gd name="T29" fmla="*/ 1 h 284"/>
                  <a:gd name="T30" fmla="*/ 19 w 26"/>
                  <a:gd name="T31" fmla="*/ 0 h 284"/>
                  <a:gd name="T32" fmla="*/ 18 w 26"/>
                  <a:gd name="T33" fmla="*/ 0 h 284"/>
                  <a:gd name="T34" fmla="*/ 7 w 26"/>
                  <a:gd name="T35" fmla="*/ 0 h 284"/>
                  <a:gd name="T36" fmla="*/ 6 w 26"/>
                  <a:gd name="T37" fmla="*/ 0 h 284"/>
                  <a:gd name="T38" fmla="*/ 4 w 26"/>
                  <a:gd name="T39" fmla="*/ 1 h 284"/>
                  <a:gd name="T40" fmla="*/ 3 w 26"/>
                  <a:gd name="T41" fmla="*/ 2 h 284"/>
                  <a:gd name="T42" fmla="*/ 2 w 26"/>
                  <a:gd name="T43" fmla="*/ 3 h 284"/>
                  <a:gd name="T44" fmla="*/ 1 w 26"/>
                  <a:gd name="T45" fmla="*/ 4 h 284"/>
                  <a:gd name="T46" fmla="*/ 0 w 26"/>
                  <a:gd name="T47" fmla="*/ 6 h 284"/>
                  <a:gd name="T48" fmla="*/ 0 w 26"/>
                  <a:gd name="T49" fmla="*/ 7 h 284"/>
                  <a:gd name="T50" fmla="*/ 0 w 26"/>
                  <a:gd name="T51" fmla="*/ 276 h 284"/>
                  <a:gd name="T52" fmla="*/ 0 w 26"/>
                  <a:gd name="T53" fmla="*/ 277 h 284"/>
                  <a:gd name="T54" fmla="*/ 0 w 26"/>
                  <a:gd name="T55" fmla="*/ 279 h 284"/>
                  <a:gd name="T56" fmla="*/ 1 w 26"/>
                  <a:gd name="T57" fmla="*/ 280 h 284"/>
                  <a:gd name="T58" fmla="*/ 2 w 26"/>
                  <a:gd name="T59" fmla="*/ 282 h 284"/>
                  <a:gd name="T60" fmla="*/ 3 w 26"/>
                  <a:gd name="T61" fmla="*/ 282 h 284"/>
                  <a:gd name="T62" fmla="*/ 5 w 26"/>
                  <a:gd name="T63" fmla="*/ 283 h 284"/>
                  <a:gd name="T64" fmla="*/ 7 w 26"/>
                  <a:gd name="T65" fmla="*/ 284 h 284"/>
                  <a:gd name="T66" fmla="*/ 8 w 26"/>
                  <a:gd name="T67" fmla="*/ 284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284"/>
                  <a:gd name="T104" fmla="*/ 26 w 26"/>
                  <a:gd name="T105" fmla="*/ 284 h 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284">
                    <a:moveTo>
                      <a:pt x="18" y="284"/>
                    </a:moveTo>
                    <a:lnTo>
                      <a:pt x="18" y="284"/>
                    </a:lnTo>
                    <a:lnTo>
                      <a:pt x="19" y="284"/>
                    </a:lnTo>
                    <a:lnTo>
                      <a:pt x="20" y="283"/>
                    </a:lnTo>
                    <a:lnTo>
                      <a:pt x="21" y="283"/>
                    </a:lnTo>
                    <a:lnTo>
                      <a:pt x="22" y="283"/>
                    </a:lnTo>
                    <a:lnTo>
                      <a:pt x="22" y="282"/>
                    </a:lnTo>
                    <a:lnTo>
                      <a:pt x="23" y="282"/>
                    </a:lnTo>
                    <a:lnTo>
                      <a:pt x="24" y="282"/>
                    </a:lnTo>
                    <a:lnTo>
                      <a:pt x="24" y="281"/>
                    </a:lnTo>
                    <a:lnTo>
                      <a:pt x="25" y="280"/>
                    </a:lnTo>
                    <a:lnTo>
                      <a:pt x="25" y="279"/>
                    </a:lnTo>
                    <a:lnTo>
                      <a:pt x="26" y="278"/>
                    </a:lnTo>
                    <a:lnTo>
                      <a:pt x="26" y="277"/>
                    </a:lnTo>
                    <a:lnTo>
                      <a:pt x="26" y="276"/>
                    </a:lnTo>
                    <a:lnTo>
                      <a:pt x="26" y="8"/>
                    </a:lnTo>
                    <a:lnTo>
                      <a:pt x="26" y="7"/>
                    </a:lnTo>
                    <a:lnTo>
                      <a:pt x="26" y="6"/>
                    </a:lnTo>
                    <a:lnTo>
                      <a:pt x="25" y="5"/>
                    </a:lnTo>
                    <a:lnTo>
                      <a:pt x="25" y="4"/>
                    </a:lnTo>
                    <a:lnTo>
                      <a:pt x="25" y="3"/>
                    </a:lnTo>
                    <a:lnTo>
                      <a:pt x="24" y="3"/>
                    </a:lnTo>
                    <a:lnTo>
                      <a:pt x="24" y="2"/>
                    </a:lnTo>
                    <a:lnTo>
                      <a:pt x="23" y="2"/>
                    </a:lnTo>
                    <a:lnTo>
                      <a:pt x="22" y="1"/>
                    </a:lnTo>
                    <a:lnTo>
                      <a:pt x="21" y="1"/>
                    </a:lnTo>
                    <a:lnTo>
                      <a:pt x="20" y="0"/>
                    </a:lnTo>
                    <a:lnTo>
                      <a:pt x="19" y="0"/>
                    </a:lnTo>
                    <a:lnTo>
                      <a:pt x="18" y="0"/>
                    </a:lnTo>
                    <a:lnTo>
                      <a:pt x="8" y="0"/>
                    </a:lnTo>
                    <a:lnTo>
                      <a:pt x="7" y="0"/>
                    </a:lnTo>
                    <a:lnTo>
                      <a:pt x="6" y="0"/>
                    </a:lnTo>
                    <a:lnTo>
                      <a:pt x="5" y="1"/>
                    </a:lnTo>
                    <a:lnTo>
                      <a:pt x="4" y="1"/>
                    </a:lnTo>
                    <a:lnTo>
                      <a:pt x="3" y="1"/>
                    </a:lnTo>
                    <a:lnTo>
                      <a:pt x="3" y="2"/>
                    </a:lnTo>
                    <a:lnTo>
                      <a:pt x="2" y="2"/>
                    </a:lnTo>
                    <a:lnTo>
                      <a:pt x="2" y="3"/>
                    </a:lnTo>
                    <a:lnTo>
                      <a:pt x="1" y="3"/>
                    </a:lnTo>
                    <a:lnTo>
                      <a:pt x="1" y="4"/>
                    </a:lnTo>
                    <a:lnTo>
                      <a:pt x="0" y="5"/>
                    </a:lnTo>
                    <a:lnTo>
                      <a:pt x="0" y="6"/>
                    </a:lnTo>
                    <a:lnTo>
                      <a:pt x="0" y="7"/>
                    </a:lnTo>
                    <a:lnTo>
                      <a:pt x="0" y="8"/>
                    </a:lnTo>
                    <a:lnTo>
                      <a:pt x="0" y="276"/>
                    </a:lnTo>
                    <a:lnTo>
                      <a:pt x="0" y="277"/>
                    </a:lnTo>
                    <a:lnTo>
                      <a:pt x="0" y="278"/>
                    </a:lnTo>
                    <a:lnTo>
                      <a:pt x="0" y="279"/>
                    </a:lnTo>
                    <a:lnTo>
                      <a:pt x="1" y="280"/>
                    </a:lnTo>
                    <a:lnTo>
                      <a:pt x="2" y="281"/>
                    </a:lnTo>
                    <a:lnTo>
                      <a:pt x="2" y="282"/>
                    </a:lnTo>
                    <a:lnTo>
                      <a:pt x="3" y="282"/>
                    </a:lnTo>
                    <a:lnTo>
                      <a:pt x="4" y="283"/>
                    </a:lnTo>
                    <a:lnTo>
                      <a:pt x="5" y="283"/>
                    </a:lnTo>
                    <a:lnTo>
                      <a:pt x="6" y="283"/>
                    </a:lnTo>
                    <a:lnTo>
                      <a:pt x="7" y="284"/>
                    </a:lnTo>
                    <a:lnTo>
                      <a:pt x="8" y="284"/>
                    </a:lnTo>
                    <a:lnTo>
                      <a:pt x="18" y="28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 name="Freeform 9"/>
              <p:cNvSpPr>
                <a:spLocks/>
              </p:cNvSpPr>
              <p:nvPr/>
            </p:nvSpPr>
            <p:spPr bwMode="auto">
              <a:xfrm>
                <a:off x="715" y="2738"/>
                <a:ext cx="12" cy="436"/>
              </a:xfrm>
              <a:custGeom>
                <a:avLst/>
                <a:gdLst>
                  <a:gd name="T0" fmla="*/ 7 w 12"/>
                  <a:gd name="T1" fmla="*/ 436 h 436"/>
                  <a:gd name="T2" fmla="*/ 8 w 12"/>
                  <a:gd name="T3" fmla="*/ 435 h 436"/>
                  <a:gd name="T4" fmla="*/ 9 w 12"/>
                  <a:gd name="T5" fmla="*/ 433 h 436"/>
                  <a:gd name="T6" fmla="*/ 10 w 12"/>
                  <a:gd name="T7" fmla="*/ 431 h 436"/>
                  <a:gd name="T8" fmla="*/ 11 w 12"/>
                  <a:gd name="T9" fmla="*/ 427 h 436"/>
                  <a:gd name="T10" fmla="*/ 11 w 12"/>
                  <a:gd name="T11" fmla="*/ 424 h 436"/>
                  <a:gd name="T12" fmla="*/ 12 w 12"/>
                  <a:gd name="T13" fmla="*/ 419 h 436"/>
                  <a:gd name="T14" fmla="*/ 12 w 12"/>
                  <a:gd name="T15" fmla="*/ 414 h 436"/>
                  <a:gd name="T16" fmla="*/ 12 w 12"/>
                  <a:gd name="T17" fmla="*/ 24 h 436"/>
                  <a:gd name="T18" fmla="*/ 12 w 12"/>
                  <a:gd name="T19" fmla="*/ 19 h 436"/>
                  <a:gd name="T20" fmla="*/ 12 w 12"/>
                  <a:gd name="T21" fmla="*/ 15 h 436"/>
                  <a:gd name="T22" fmla="*/ 11 w 12"/>
                  <a:gd name="T23" fmla="*/ 11 h 436"/>
                  <a:gd name="T24" fmla="*/ 10 w 12"/>
                  <a:gd name="T25" fmla="*/ 7 h 436"/>
                  <a:gd name="T26" fmla="*/ 9 w 12"/>
                  <a:gd name="T27" fmla="*/ 4 h 436"/>
                  <a:gd name="T28" fmla="*/ 8 w 12"/>
                  <a:gd name="T29" fmla="*/ 2 h 436"/>
                  <a:gd name="T30" fmla="*/ 7 w 12"/>
                  <a:gd name="T31" fmla="*/ 0 h 436"/>
                  <a:gd name="T32" fmla="*/ 6 w 12"/>
                  <a:gd name="T33" fmla="*/ 0 h 436"/>
                  <a:gd name="T34" fmla="*/ 5 w 12"/>
                  <a:gd name="T35" fmla="*/ 0 h 436"/>
                  <a:gd name="T36" fmla="*/ 4 w 12"/>
                  <a:gd name="T37" fmla="*/ 2 h 436"/>
                  <a:gd name="T38" fmla="*/ 3 w 12"/>
                  <a:gd name="T39" fmla="*/ 4 h 436"/>
                  <a:gd name="T40" fmla="*/ 2 w 12"/>
                  <a:gd name="T41" fmla="*/ 7 h 436"/>
                  <a:gd name="T42" fmla="*/ 1 w 12"/>
                  <a:gd name="T43" fmla="*/ 11 h 436"/>
                  <a:gd name="T44" fmla="*/ 0 w 12"/>
                  <a:gd name="T45" fmla="*/ 15 h 436"/>
                  <a:gd name="T46" fmla="*/ 0 w 12"/>
                  <a:gd name="T47" fmla="*/ 19 h 436"/>
                  <a:gd name="T48" fmla="*/ 0 w 12"/>
                  <a:gd name="T49" fmla="*/ 24 h 436"/>
                  <a:gd name="T50" fmla="*/ 0 w 12"/>
                  <a:gd name="T51" fmla="*/ 414 h 436"/>
                  <a:gd name="T52" fmla="*/ 0 w 12"/>
                  <a:gd name="T53" fmla="*/ 419 h 436"/>
                  <a:gd name="T54" fmla="*/ 1 w 12"/>
                  <a:gd name="T55" fmla="*/ 424 h 436"/>
                  <a:gd name="T56" fmla="*/ 1 w 12"/>
                  <a:gd name="T57" fmla="*/ 427 h 436"/>
                  <a:gd name="T58" fmla="*/ 2 w 12"/>
                  <a:gd name="T59" fmla="*/ 431 h 436"/>
                  <a:gd name="T60" fmla="*/ 3 w 12"/>
                  <a:gd name="T61" fmla="*/ 433 h 436"/>
                  <a:gd name="T62" fmla="*/ 4 w 12"/>
                  <a:gd name="T63" fmla="*/ 435 h 436"/>
                  <a:gd name="T64" fmla="*/ 5 w 12"/>
                  <a:gd name="T65" fmla="*/ 436 h 4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436"/>
                  <a:gd name="T101" fmla="*/ 12 w 12"/>
                  <a:gd name="T102" fmla="*/ 436 h 4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436">
                    <a:moveTo>
                      <a:pt x="6" y="436"/>
                    </a:moveTo>
                    <a:lnTo>
                      <a:pt x="7" y="436"/>
                    </a:lnTo>
                    <a:lnTo>
                      <a:pt x="8" y="435"/>
                    </a:lnTo>
                    <a:lnTo>
                      <a:pt x="8" y="434"/>
                    </a:lnTo>
                    <a:lnTo>
                      <a:pt x="9" y="433"/>
                    </a:lnTo>
                    <a:lnTo>
                      <a:pt x="9" y="432"/>
                    </a:lnTo>
                    <a:lnTo>
                      <a:pt x="10" y="431"/>
                    </a:lnTo>
                    <a:lnTo>
                      <a:pt x="10" y="429"/>
                    </a:lnTo>
                    <a:lnTo>
                      <a:pt x="11" y="427"/>
                    </a:lnTo>
                    <a:lnTo>
                      <a:pt x="11" y="426"/>
                    </a:lnTo>
                    <a:lnTo>
                      <a:pt x="11" y="424"/>
                    </a:lnTo>
                    <a:lnTo>
                      <a:pt x="12" y="422"/>
                    </a:lnTo>
                    <a:lnTo>
                      <a:pt x="12" y="419"/>
                    </a:lnTo>
                    <a:lnTo>
                      <a:pt x="12" y="417"/>
                    </a:lnTo>
                    <a:lnTo>
                      <a:pt x="12" y="414"/>
                    </a:lnTo>
                    <a:lnTo>
                      <a:pt x="12" y="412"/>
                    </a:lnTo>
                    <a:lnTo>
                      <a:pt x="12" y="24"/>
                    </a:lnTo>
                    <a:lnTo>
                      <a:pt x="12" y="22"/>
                    </a:lnTo>
                    <a:lnTo>
                      <a:pt x="12" y="19"/>
                    </a:lnTo>
                    <a:lnTo>
                      <a:pt x="12" y="17"/>
                    </a:lnTo>
                    <a:lnTo>
                      <a:pt x="12" y="15"/>
                    </a:lnTo>
                    <a:lnTo>
                      <a:pt x="11" y="13"/>
                    </a:lnTo>
                    <a:lnTo>
                      <a:pt x="11" y="11"/>
                    </a:lnTo>
                    <a:lnTo>
                      <a:pt x="11" y="9"/>
                    </a:lnTo>
                    <a:lnTo>
                      <a:pt x="10" y="7"/>
                    </a:lnTo>
                    <a:lnTo>
                      <a:pt x="10" y="6"/>
                    </a:lnTo>
                    <a:lnTo>
                      <a:pt x="9" y="4"/>
                    </a:lnTo>
                    <a:lnTo>
                      <a:pt x="9" y="3"/>
                    </a:lnTo>
                    <a:lnTo>
                      <a:pt x="8" y="2"/>
                    </a:lnTo>
                    <a:lnTo>
                      <a:pt x="8" y="1"/>
                    </a:lnTo>
                    <a:lnTo>
                      <a:pt x="7" y="0"/>
                    </a:lnTo>
                    <a:lnTo>
                      <a:pt x="6" y="0"/>
                    </a:lnTo>
                    <a:lnTo>
                      <a:pt x="5" y="0"/>
                    </a:lnTo>
                    <a:lnTo>
                      <a:pt x="4" y="1"/>
                    </a:lnTo>
                    <a:lnTo>
                      <a:pt x="4" y="2"/>
                    </a:lnTo>
                    <a:lnTo>
                      <a:pt x="3" y="3"/>
                    </a:lnTo>
                    <a:lnTo>
                      <a:pt x="3" y="4"/>
                    </a:lnTo>
                    <a:lnTo>
                      <a:pt x="2" y="6"/>
                    </a:lnTo>
                    <a:lnTo>
                      <a:pt x="2" y="7"/>
                    </a:lnTo>
                    <a:lnTo>
                      <a:pt x="1" y="9"/>
                    </a:lnTo>
                    <a:lnTo>
                      <a:pt x="1" y="11"/>
                    </a:lnTo>
                    <a:lnTo>
                      <a:pt x="1" y="13"/>
                    </a:lnTo>
                    <a:lnTo>
                      <a:pt x="0" y="15"/>
                    </a:lnTo>
                    <a:lnTo>
                      <a:pt x="0" y="17"/>
                    </a:lnTo>
                    <a:lnTo>
                      <a:pt x="0" y="19"/>
                    </a:lnTo>
                    <a:lnTo>
                      <a:pt x="0" y="22"/>
                    </a:lnTo>
                    <a:lnTo>
                      <a:pt x="0" y="24"/>
                    </a:lnTo>
                    <a:lnTo>
                      <a:pt x="0" y="412"/>
                    </a:lnTo>
                    <a:lnTo>
                      <a:pt x="0" y="414"/>
                    </a:lnTo>
                    <a:lnTo>
                      <a:pt x="0" y="417"/>
                    </a:lnTo>
                    <a:lnTo>
                      <a:pt x="0" y="419"/>
                    </a:lnTo>
                    <a:lnTo>
                      <a:pt x="0" y="422"/>
                    </a:lnTo>
                    <a:lnTo>
                      <a:pt x="1" y="424"/>
                    </a:lnTo>
                    <a:lnTo>
                      <a:pt x="1" y="426"/>
                    </a:lnTo>
                    <a:lnTo>
                      <a:pt x="1" y="427"/>
                    </a:lnTo>
                    <a:lnTo>
                      <a:pt x="2" y="429"/>
                    </a:lnTo>
                    <a:lnTo>
                      <a:pt x="2" y="431"/>
                    </a:lnTo>
                    <a:lnTo>
                      <a:pt x="3" y="432"/>
                    </a:lnTo>
                    <a:lnTo>
                      <a:pt x="3" y="433"/>
                    </a:lnTo>
                    <a:lnTo>
                      <a:pt x="4" y="434"/>
                    </a:lnTo>
                    <a:lnTo>
                      <a:pt x="4" y="435"/>
                    </a:lnTo>
                    <a:lnTo>
                      <a:pt x="5" y="436"/>
                    </a:lnTo>
                    <a:lnTo>
                      <a:pt x="6" y="43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 name="Freeform 10"/>
              <p:cNvSpPr>
                <a:spLocks/>
              </p:cNvSpPr>
              <p:nvPr/>
            </p:nvSpPr>
            <p:spPr bwMode="auto">
              <a:xfrm>
                <a:off x="1263" y="2693"/>
                <a:ext cx="12" cy="437"/>
              </a:xfrm>
              <a:custGeom>
                <a:avLst/>
                <a:gdLst>
                  <a:gd name="T0" fmla="*/ 7 w 12"/>
                  <a:gd name="T1" fmla="*/ 436 h 437"/>
                  <a:gd name="T2" fmla="*/ 8 w 12"/>
                  <a:gd name="T3" fmla="*/ 436 h 437"/>
                  <a:gd name="T4" fmla="*/ 9 w 12"/>
                  <a:gd name="T5" fmla="*/ 434 h 437"/>
                  <a:gd name="T6" fmla="*/ 10 w 12"/>
                  <a:gd name="T7" fmla="*/ 431 h 437"/>
                  <a:gd name="T8" fmla="*/ 11 w 12"/>
                  <a:gd name="T9" fmla="*/ 428 h 437"/>
                  <a:gd name="T10" fmla="*/ 12 w 12"/>
                  <a:gd name="T11" fmla="*/ 424 h 437"/>
                  <a:gd name="T12" fmla="*/ 12 w 12"/>
                  <a:gd name="T13" fmla="*/ 420 h 437"/>
                  <a:gd name="T14" fmla="*/ 12 w 12"/>
                  <a:gd name="T15" fmla="*/ 415 h 437"/>
                  <a:gd name="T16" fmla="*/ 12 w 12"/>
                  <a:gd name="T17" fmla="*/ 25 h 437"/>
                  <a:gd name="T18" fmla="*/ 12 w 12"/>
                  <a:gd name="T19" fmla="*/ 20 h 437"/>
                  <a:gd name="T20" fmla="*/ 12 w 12"/>
                  <a:gd name="T21" fmla="*/ 15 h 437"/>
                  <a:gd name="T22" fmla="*/ 11 w 12"/>
                  <a:gd name="T23" fmla="*/ 11 h 437"/>
                  <a:gd name="T24" fmla="*/ 11 w 12"/>
                  <a:gd name="T25" fmla="*/ 7 h 437"/>
                  <a:gd name="T26" fmla="*/ 10 w 12"/>
                  <a:gd name="T27" fmla="*/ 4 h 437"/>
                  <a:gd name="T28" fmla="*/ 9 w 12"/>
                  <a:gd name="T29" fmla="*/ 2 h 437"/>
                  <a:gd name="T30" fmla="*/ 8 w 12"/>
                  <a:gd name="T31" fmla="*/ 1 h 437"/>
                  <a:gd name="T32" fmla="*/ 6 w 12"/>
                  <a:gd name="T33" fmla="*/ 0 h 437"/>
                  <a:gd name="T34" fmla="*/ 5 w 12"/>
                  <a:gd name="T35" fmla="*/ 1 h 437"/>
                  <a:gd name="T36" fmla="*/ 4 w 12"/>
                  <a:gd name="T37" fmla="*/ 2 h 437"/>
                  <a:gd name="T38" fmla="*/ 3 w 12"/>
                  <a:gd name="T39" fmla="*/ 4 h 437"/>
                  <a:gd name="T40" fmla="*/ 2 w 12"/>
                  <a:gd name="T41" fmla="*/ 7 h 437"/>
                  <a:gd name="T42" fmla="*/ 1 w 12"/>
                  <a:gd name="T43" fmla="*/ 11 h 437"/>
                  <a:gd name="T44" fmla="*/ 1 w 12"/>
                  <a:gd name="T45" fmla="*/ 15 h 437"/>
                  <a:gd name="T46" fmla="*/ 0 w 12"/>
                  <a:gd name="T47" fmla="*/ 20 h 437"/>
                  <a:gd name="T48" fmla="*/ 0 w 12"/>
                  <a:gd name="T49" fmla="*/ 25 h 437"/>
                  <a:gd name="T50" fmla="*/ 0 w 12"/>
                  <a:gd name="T51" fmla="*/ 415 h 437"/>
                  <a:gd name="T52" fmla="*/ 0 w 12"/>
                  <a:gd name="T53" fmla="*/ 420 h 437"/>
                  <a:gd name="T54" fmla="*/ 1 w 12"/>
                  <a:gd name="T55" fmla="*/ 424 h 437"/>
                  <a:gd name="T56" fmla="*/ 2 w 12"/>
                  <a:gd name="T57" fmla="*/ 428 h 437"/>
                  <a:gd name="T58" fmla="*/ 2 w 12"/>
                  <a:gd name="T59" fmla="*/ 431 h 437"/>
                  <a:gd name="T60" fmla="*/ 3 w 12"/>
                  <a:gd name="T61" fmla="*/ 434 h 437"/>
                  <a:gd name="T62" fmla="*/ 4 w 12"/>
                  <a:gd name="T63" fmla="*/ 436 h 437"/>
                  <a:gd name="T64" fmla="*/ 6 w 12"/>
                  <a:gd name="T65" fmla="*/ 436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437"/>
                  <a:gd name="T101" fmla="*/ 12 w 12"/>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437">
                    <a:moveTo>
                      <a:pt x="6" y="437"/>
                    </a:moveTo>
                    <a:lnTo>
                      <a:pt x="7" y="436"/>
                    </a:lnTo>
                    <a:lnTo>
                      <a:pt x="8" y="436"/>
                    </a:lnTo>
                    <a:lnTo>
                      <a:pt x="9" y="435"/>
                    </a:lnTo>
                    <a:lnTo>
                      <a:pt x="9" y="434"/>
                    </a:lnTo>
                    <a:lnTo>
                      <a:pt x="10" y="433"/>
                    </a:lnTo>
                    <a:lnTo>
                      <a:pt x="10" y="431"/>
                    </a:lnTo>
                    <a:lnTo>
                      <a:pt x="11" y="430"/>
                    </a:lnTo>
                    <a:lnTo>
                      <a:pt x="11" y="428"/>
                    </a:lnTo>
                    <a:lnTo>
                      <a:pt x="11" y="426"/>
                    </a:lnTo>
                    <a:lnTo>
                      <a:pt x="12" y="424"/>
                    </a:lnTo>
                    <a:lnTo>
                      <a:pt x="12" y="422"/>
                    </a:lnTo>
                    <a:lnTo>
                      <a:pt x="12" y="420"/>
                    </a:lnTo>
                    <a:lnTo>
                      <a:pt x="12" y="417"/>
                    </a:lnTo>
                    <a:lnTo>
                      <a:pt x="12" y="415"/>
                    </a:lnTo>
                    <a:lnTo>
                      <a:pt x="12" y="412"/>
                    </a:lnTo>
                    <a:lnTo>
                      <a:pt x="12" y="25"/>
                    </a:lnTo>
                    <a:lnTo>
                      <a:pt x="12" y="22"/>
                    </a:lnTo>
                    <a:lnTo>
                      <a:pt x="12" y="20"/>
                    </a:lnTo>
                    <a:lnTo>
                      <a:pt x="12" y="17"/>
                    </a:lnTo>
                    <a:lnTo>
                      <a:pt x="12" y="15"/>
                    </a:lnTo>
                    <a:lnTo>
                      <a:pt x="12" y="13"/>
                    </a:lnTo>
                    <a:lnTo>
                      <a:pt x="11" y="11"/>
                    </a:lnTo>
                    <a:lnTo>
                      <a:pt x="11" y="9"/>
                    </a:lnTo>
                    <a:lnTo>
                      <a:pt x="11" y="7"/>
                    </a:lnTo>
                    <a:lnTo>
                      <a:pt x="10" y="6"/>
                    </a:lnTo>
                    <a:lnTo>
                      <a:pt x="10" y="4"/>
                    </a:lnTo>
                    <a:lnTo>
                      <a:pt x="9" y="3"/>
                    </a:lnTo>
                    <a:lnTo>
                      <a:pt x="9" y="2"/>
                    </a:lnTo>
                    <a:lnTo>
                      <a:pt x="8" y="1"/>
                    </a:lnTo>
                    <a:lnTo>
                      <a:pt x="7" y="0"/>
                    </a:lnTo>
                    <a:lnTo>
                      <a:pt x="6" y="0"/>
                    </a:lnTo>
                    <a:lnTo>
                      <a:pt x="5" y="1"/>
                    </a:lnTo>
                    <a:lnTo>
                      <a:pt x="4" y="1"/>
                    </a:lnTo>
                    <a:lnTo>
                      <a:pt x="4" y="2"/>
                    </a:lnTo>
                    <a:lnTo>
                      <a:pt x="3" y="3"/>
                    </a:lnTo>
                    <a:lnTo>
                      <a:pt x="3" y="4"/>
                    </a:lnTo>
                    <a:lnTo>
                      <a:pt x="2" y="6"/>
                    </a:lnTo>
                    <a:lnTo>
                      <a:pt x="2" y="7"/>
                    </a:lnTo>
                    <a:lnTo>
                      <a:pt x="2" y="9"/>
                    </a:lnTo>
                    <a:lnTo>
                      <a:pt x="1" y="11"/>
                    </a:lnTo>
                    <a:lnTo>
                      <a:pt x="1" y="13"/>
                    </a:lnTo>
                    <a:lnTo>
                      <a:pt x="1" y="15"/>
                    </a:lnTo>
                    <a:lnTo>
                      <a:pt x="0" y="17"/>
                    </a:lnTo>
                    <a:lnTo>
                      <a:pt x="0" y="20"/>
                    </a:lnTo>
                    <a:lnTo>
                      <a:pt x="0" y="22"/>
                    </a:lnTo>
                    <a:lnTo>
                      <a:pt x="0" y="25"/>
                    </a:lnTo>
                    <a:lnTo>
                      <a:pt x="0" y="412"/>
                    </a:lnTo>
                    <a:lnTo>
                      <a:pt x="0" y="415"/>
                    </a:lnTo>
                    <a:lnTo>
                      <a:pt x="0" y="417"/>
                    </a:lnTo>
                    <a:lnTo>
                      <a:pt x="0" y="420"/>
                    </a:lnTo>
                    <a:lnTo>
                      <a:pt x="1" y="422"/>
                    </a:lnTo>
                    <a:lnTo>
                      <a:pt x="1" y="424"/>
                    </a:lnTo>
                    <a:lnTo>
                      <a:pt x="1" y="426"/>
                    </a:lnTo>
                    <a:lnTo>
                      <a:pt x="2" y="428"/>
                    </a:lnTo>
                    <a:lnTo>
                      <a:pt x="2" y="430"/>
                    </a:lnTo>
                    <a:lnTo>
                      <a:pt x="2" y="431"/>
                    </a:lnTo>
                    <a:lnTo>
                      <a:pt x="3" y="433"/>
                    </a:lnTo>
                    <a:lnTo>
                      <a:pt x="3" y="434"/>
                    </a:lnTo>
                    <a:lnTo>
                      <a:pt x="4" y="435"/>
                    </a:lnTo>
                    <a:lnTo>
                      <a:pt x="4" y="436"/>
                    </a:lnTo>
                    <a:lnTo>
                      <a:pt x="5" y="436"/>
                    </a:lnTo>
                    <a:lnTo>
                      <a:pt x="6" y="436"/>
                    </a:lnTo>
                    <a:lnTo>
                      <a:pt x="6" y="43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 name="Freeform 11"/>
              <p:cNvSpPr>
                <a:spLocks/>
              </p:cNvSpPr>
              <p:nvPr/>
            </p:nvSpPr>
            <p:spPr bwMode="auto">
              <a:xfrm>
                <a:off x="1237" y="2603"/>
                <a:ext cx="255" cy="126"/>
              </a:xfrm>
              <a:custGeom>
                <a:avLst/>
                <a:gdLst>
                  <a:gd name="T0" fmla="*/ 247 w 255"/>
                  <a:gd name="T1" fmla="*/ 109 h 126"/>
                  <a:gd name="T2" fmla="*/ 249 w 255"/>
                  <a:gd name="T3" fmla="*/ 109 h 126"/>
                  <a:gd name="T4" fmla="*/ 250 w 255"/>
                  <a:gd name="T5" fmla="*/ 108 h 126"/>
                  <a:gd name="T6" fmla="*/ 252 w 255"/>
                  <a:gd name="T7" fmla="*/ 108 h 126"/>
                  <a:gd name="T8" fmla="*/ 253 w 255"/>
                  <a:gd name="T9" fmla="*/ 106 h 126"/>
                  <a:gd name="T10" fmla="*/ 254 w 255"/>
                  <a:gd name="T11" fmla="*/ 105 h 126"/>
                  <a:gd name="T12" fmla="*/ 254 w 255"/>
                  <a:gd name="T13" fmla="*/ 104 h 126"/>
                  <a:gd name="T14" fmla="*/ 255 w 255"/>
                  <a:gd name="T15" fmla="*/ 102 h 126"/>
                  <a:gd name="T16" fmla="*/ 255 w 255"/>
                  <a:gd name="T17" fmla="*/ 8 h 126"/>
                  <a:gd name="T18" fmla="*/ 255 w 255"/>
                  <a:gd name="T19" fmla="*/ 6 h 126"/>
                  <a:gd name="T20" fmla="*/ 254 w 255"/>
                  <a:gd name="T21" fmla="*/ 5 h 126"/>
                  <a:gd name="T22" fmla="*/ 253 w 255"/>
                  <a:gd name="T23" fmla="*/ 4 h 126"/>
                  <a:gd name="T24" fmla="*/ 252 w 255"/>
                  <a:gd name="T25" fmla="*/ 2 h 126"/>
                  <a:gd name="T26" fmla="*/ 251 w 255"/>
                  <a:gd name="T27" fmla="*/ 1 h 126"/>
                  <a:gd name="T28" fmla="*/ 250 w 255"/>
                  <a:gd name="T29" fmla="*/ 1 h 126"/>
                  <a:gd name="T30" fmla="*/ 248 w 255"/>
                  <a:gd name="T31" fmla="*/ 0 h 126"/>
                  <a:gd name="T32" fmla="*/ 246 w 255"/>
                  <a:gd name="T33" fmla="*/ 0 h 126"/>
                  <a:gd name="T34" fmla="*/ 8 w 255"/>
                  <a:gd name="T35" fmla="*/ 17 h 126"/>
                  <a:gd name="T36" fmla="*/ 6 w 255"/>
                  <a:gd name="T37" fmla="*/ 17 h 126"/>
                  <a:gd name="T38" fmla="*/ 5 w 255"/>
                  <a:gd name="T39" fmla="*/ 18 h 126"/>
                  <a:gd name="T40" fmla="*/ 3 w 255"/>
                  <a:gd name="T41" fmla="*/ 19 h 126"/>
                  <a:gd name="T42" fmla="*/ 2 w 255"/>
                  <a:gd name="T43" fmla="*/ 20 h 126"/>
                  <a:gd name="T44" fmla="*/ 1 w 255"/>
                  <a:gd name="T45" fmla="*/ 21 h 126"/>
                  <a:gd name="T46" fmla="*/ 1 w 255"/>
                  <a:gd name="T47" fmla="*/ 22 h 126"/>
                  <a:gd name="T48" fmla="*/ 0 w 255"/>
                  <a:gd name="T49" fmla="*/ 24 h 126"/>
                  <a:gd name="T50" fmla="*/ 0 w 255"/>
                  <a:gd name="T51" fmla="*/ 118 h 126"/>
                  <a:gd name="T52" fmla="*/ 1 w 255"/>
                  <a:gd name="T53" fmla="*/ 120 h 126"/>
                  <a:gd name="T54" fmla="*/ 1 w 255"/>
                  <a:gd name="T55" fmla="*/ 121 h 126"/>
                  <a:gd name="T56" fmla="*/ 2 w 255"/>
                  <a:gd name="T57" fmla="*/ 123 h 126"/>
                  <a:gd name="T58" fmla="*/ 3 w 255"/>
                  <a:gd name="T59" fmla="*/ 124 h 126"/>
                  <a:gd name="T60" fmla="*/ 4 w 255"/>
                  <a:gd name="T61" fmla="*/ 125 h 126"/>
                  <a:gd name="T62" fmla="*/ 6 w 255"/>
                  <a:gd name="T63" fmla="*/ 126 h 126"/>
                  <a:gd name="T64" fmla="*/ 7 w 255"/>
                  <a:gd name="T65" fmla="*/ 126 h 126"/>
                  <a:gd name="T66" fmla="*/ 9 w 255"/>
                  <a:gd name="T67" fmla="*/ 126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126"/>
                  <a:gd name="T104" fmla="*/ 255 w 255"/>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126">
                    <a:moveTo>
                      <a:pt x="246" y="109"/>
                    </a:moveTo>
                    <a:lnTo>
                      <a:pt x="247" y="109"/>
                    </a:lnTo>
                    <a:lnTo>
                      <a:pt x="248" y="109"/>
                    </a:lnTo>
                    <a:lnTo>
                      <a:pt x="249" y="109"/>
                    </a:lnTo>
                    <a:lnTo>
                      <a:pt x="250" y="109"/>
                    </a:lnTo>
                    <a:lnTo>
                      <a:pt x="250" y="108"/>
                    </a:lnTo>
                    <a:lnTo>
                      <a:pt x="251" y="108"/>
                    </a:lnTo>
                    <a:lnTo>
                      <a:pt x="252" y="108"/>
                    </a:lnTo>
                    <a:lnTo>
                      <a:pt x="252" y="107"/>
                    </a:lnTo>
                    <a:lnTo>
                      <a:pt x="253" y="106"/>
                    </a:lnTo>
                    <a:lnTo>
                      <a:pt x="254" y="105"/>
                    </a:lnTo>
                    <a:lnTo>
                      <a:pt x="254" y="104"/>
                    </a:lnTo>
                    <a:lnTo>
                      <a:pt x="255" y="103"/>
                    </a:lnTo>
                    <a:lnTo>
                      <a:pt x="255" y="102"/>
                    </a:lnTo>
                    <a:lnTo>
                      <a:pt x="255" y="101"/>
                    </a:lnTo>
                    <a:lnTo>
                      <a:pt x="255" y="8"/>
                    </a:lnTo>
                    <a:lnTo>
                      <a:pt x="255" y="7"/>
                    </a:lnTo>
                    <a:lnTo>
                      <a:pt x="255" y="6"/>
                    </a:lnTo>
                    <a:lnTo>
                      <a:pt x="254" y="6"/>
                    </a:lnTo>
                    <a:lnTo>
                      <a:pt x="254" y="5"/>
                    </a:lnTo>
                    <a:lnTo>
                      <a:pt x="254" y="4"/>
                    </a:lnTo>
                    <a:lnTo>
                      <a:pt x="253" y="4"/>
                    </a:lnTo>
                    <a:lnTo>
                      <a:pt x="253" y="3"/>
                    </a:lnTo>
                    <a:lnTo>
                      <a:pt x="252" y="2"/>
                    </a:lnTo>
                    <a:lnTo>
                      <a:pt x="251" y="1"/>
                    </a:lnTo>
                    <a:lnTo>
                      <a:pt x="250" y="1"/>
                    </a:lnTo>
                    <a:lnTo>
                      <a:pt x="249" y="1"/>
                    </a:lnTo>
                    <a:lnTo>
                      <a:pt x="248" y="0"/>
                    </a:lnTo>
                    <a:lnTo>
                      <a:pt x="247" y="0"/>
                    </a:lnTo>
                    <a:lnTo>
                      <a:pt x="246" y="0"/>
                    </a:lnTo>
                    <a:lnTo>
                      <a:pt x="9" y="17"/>
                    </a:lnTo>
                    <a:lnTo>
                      <a:pt x="8" y="17"/>
                    </a:lnTo>
                    <a:lnTo>
                      <a:pt x="7" y="17"/>
                    </a:lnTo>
                    <a:lnTo>
                      <a:pt x="6" y="17"/>
                    </a:lnTo>
                    <a:lnTo>
                      <a:pt x="6" y="18"/>
                    </a:lnTo>
                    <a:lnTo>
                      <a:pt x="5" y="18"/>
                    </a:lnTo>
                    <a:lnTo>
                      <a:pt x="4" y="18"/>
                    </a:lnTo>
                    <a:lnTo>
                      <a:pt x="3" y="19"/>
                    </a:lnTo>
                    <a:lnTo>
                      <a:pt x="2" y="20"/>
                    </a:lnTo>
                    <a:lnTo>
                      <a:pt x="1" y="21"/>
                    </a:lnTo>
                    <a:lnTo>
                      <a:pt x="1" y="22"/>
                    </a:lnTo>
                    <a:lnTo>
                      <a:pt x="1" y="23"/>
                    </a:lnTo>
                    <a:lnTo>
                      <a:pt x="0" y="24"/>
                    </a:lnTo>
                    <a:lnTo>
                      <a:pt x="0" y="25"/>
                    </a:lnTo>
                    <a:lnTo>
                      <a:pt x="0" y="118"/>
                    </a:lnTo>
                    <a:lnTo>
                      <a:pt x="0" y="119"/>
                    </a:lnTo>
                    <a:lnTo>
                      <a:pt x="1" y="120"/>
                    </a:lnTo>
                    <a:lnTo>
                      <a:pt x="1" y="121"/>
                    </a:lnTo>
                    <a:lnTo>
                      <a:pt x="1" y="122"/>
                    </a:lnTo>
                    <a:lnTo>
                      <a:pt x="2" y="123"/>
                    </a:lnTo>
                    <a:lnTo>
                      <a:pt x="3" y="124"/>
                    </a:lnTo>
                    <a:lnTo>
                      <a:pt x="4" y="125"/>
                    </a:lnTo>
                    <a:lnTo>
                      <a:pt x="5" y="125"/>
                    </a:lnTo>
                    <a:lnTo>
                      <a:pt x="6" y="126"/>
                    </a:lnTo>
                    <a:lnTo>
                      <a:pt x="7" y="126"/>
                    </a:lnTo>
                    <a:lnTo>
                      <a:pt x="8" y="126"/>
                    </a:lnTo>
                    <a:lnTo>
                      <a:pt x="9" y="126"/>
                    </a:lnTo>
                    <a:lnTo>
                      <a:pt x="246" y="109"/>
                    </a:lnTo>
                    <a:close/>
                  </a:path>
                </a:pathLst>
              </a:custGeom>
              <a:solidFill>
                <a:srgbClr val="D9A5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 name="Freeform 12"/>
              <p:cNvSpPr>
                <a:spLocks/>
              </p:cNvSpPr>
              <p:nvPr/>
            </p:nvSpPr>
            <p:spPr bwMode="auto">
              <a:xfrm>
                <a:off x="693" y="2646"/>
                <a:ext cx="255" cy="126"/>
              </a:xfrm>
              <a:custGeom>
                <a:avLst/>
                <a:gdLst>
                  <a:gd name="T0" fmla="*/ 247 w 255"/>
                  <a:gd name="T1" fmla="*/ 109 h 126"/>
                  <a:gd name="T2" fmla="*/ 249 w 255"/>
                  <a:gd name="T3" fmla="*/ 109 h 126"/>
                  <a:gd name="T4" fmla="*/ 250 w 255"/>
                  <a:gd name="T5" fmla="*/ 108 h 126"/>
                  <a:gd name="T6" fmla="*/ 252 w 255"/>
                  <a:gd name="T7" fmla="*/ 107 h 126"/>
                  <a:gd name="T8" fmla="*/ 253 w 255"/>
                  <a:gd name="T9" fmla="*/ 106 h 126"/>
                  <a:gd name="T10" fmla="*/ 254 w 255"/>
                  <a:gd name="T11" fmla="*/ 105 h 126"/>
                  <a:gd name="T12" fmla="*/ 255 w 255"/>
                  <a:gd name="T13" fmla="*/ 104 h 126"/>
                  <a:gd name="T14" fmla="*/ 255 w 255"/>
                  <a:gd name="T15" fmla="*/ 102 h 126"/>
                  <a:gd name="T16" fmla="*/ 255 w 255"/>
                  <a:gd name="T17" fmla="*/ 8 h 126"/>
                  <a:gd name="T18" fmla="*/ 255 w 255"/>
                  <a:gd name="T19" fmla="*/ 6 h 126"/>
                  <a:gd name="T20" fmla="*/ 254 w 255"/>
                  <a:gd name="T21" fmla="*/ 5 h 126"/>
                  <a:gd name="T22" fmla="*/ 254 w 255"/>
                  <a:gd name="T23" fmla="*/ 4 h 126"/>
                  <a:gd name="T24" fmla="*/ 252 w 255"/>
                  <a:gd name="T25" fmla="*/ 2 h 126"/>
                  <a:gd name="T26" fmla="*/ 251 w 255"/>
                  <a:gd name="T27" fmla="*/ 1 h 126"/>
                  <a:gd name="T28" fmla="*/ 250 w 255"/>
                  <a:gd name="T29" fmla="*/ 1 h 126"/>
                  <a:gd name="T30" fmla="*/ 248 w 255"/>
                  <a:gd name="T31" fmla="*/ 0 h 126"/>
                  <a:gd name="T32" fmla="*/ 246 w 255"/>
                  <a:gd name="T33" fmla="*/ 0 h 126"/>
                  <a:gd name="T34" fmla="*/ 8 w 255"/>
                  <a:gd name="T35" fmla="*/ 17 h 126"/>
                  <a:gd name="T36" fmla="*/ 7 w 255"/>
                  <a:gd name="T37" fmla="*/ 17 h 126"/>
                  <a:gd name="T38" fmla="*/ 5 w 255"/>
                  <a:gd name="T39" fmla="*/ 18 h 126"/>
                  <a:gd name="T40" fmla="*/ 4 w 255"/>
                  <a:gd name="T41" fmla="*/ 19 h 126"/>
                  <a:gd name="T42" fmla="*/ 2 w 255"/>
                  <a:gd name="T43" fmla="*/ 20 h 126"/>
                  <a:gd name="T44" fmla="*/ 1 w 255"/>
                  <a:gd name="T45" fmla="*/ 21 h 126"/>
                  <a:gd name="T46" fmla="*/ 1 w 255"/>
                  <a:gd name="T47" fmla="*/ 22 h 126"/>
                  <a:gd name="T48" fmla="*/ 0 w 255"/>
                  <a:gd name="T49" fmla="*/ 24 h 126"/>
                  <a:gd name="T50" fmla="*/ 0 w 255"/>
                  <a:gd name="T51" fmla="*/ 118 h 126"/>
                  <a:gd name="T52" fmla="*/ 1 w 255"/>
                  <a:gd name="T53" fmla="*/ 120 h 126"/>
                  <a:gd name="T54" fmla="*/ 1 w 255"/>
                  <a:gd name="T55" fmla="*/ 121 h 126"/>
                  <a:gd name="T56" fmla="*/ 2 w 255"/>
                  <a:gd name="T57" fmla="*/ 123 h 126"/>
                  <a:gd name="T58" fmla="*/ 3 w 255"/>
                  <a:gd name="T59" fmla="*/ 124 h 126"/>
                  <a:gd name="T60" fmla="*/ 4 w 255"/>
                  <a:gd name="T61" fmla="*/ 125 h 126"/>
                  <a:gd name="T62" fmla="*/ 6 w 255"/>
                  <a:gd name="T63" fmla="*/ 125 h 126"/>
                  <a:gd name="T64" fmla="*/ 7 w 255"/>
                  <a:gd name="T65" fmla="*/ 126 h 126"/>
                  <a:gd name="T66" fmla="*/ 9 w 255"/>
                  <a:gd name="T67" fmla="*/ 126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126"/>
                  <a:gd name="T104" fmla="*/ 255 w 255"/>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126">
                    <a:moveTo>
                      <a:pt x="246" y="109"/>
                    </a:moveTo>
                    <a:lnTo>
                      <a:pt x="247" y="109"/>
                    </a:lnTo>
                    <a:lnTo>
                      <a:pt x="248" y="109"/>
                    </a:lnTo>
                    <a:lnTo>
                      <a:pt x="249" y="109"/>
                    </a:lnTo>
                    <a:lnTo>
                      <a:pt x="250" y="109"/>
                    </a:lnTo>
                    <a:lnTo>
                      <a:pt x="250" y="108"/>
                    </a:lnTo>
                    <a:lnTo>
                      <a:pt x="251" y="108"/>
                    </a:lnTo>
                    <a:lnTo>
                      <a:pt x="252" y="107"/>
                    </a:lnTo>
                    <a:lnTo>
                      <a:pt x="253" y="106"/>
                    </a:lnTo>
                    <a:lnTo>
                      <a:pt x="254" y="106"/>
                    </a:lnTo>
                    <a:lnTo>
                      <a:pt x="254" y="105"/>
                    </a:lnTo>
                    <a:lnTo>
                      <a:pt x="254" y="104"/>
                    </a:lnTo>
                    <a:lnTo>
                      <a:pt x="255" y="104"/>
                    </a:lnTo>
                    <a:lnTo>
                      <a:pt x="255" y="103"/>
                    </a:lnTo>
                    <a:lnTo>
                      <a:pt x="255" y="102"/>
                    </a:lnTo>
                    <a:lnTo>
                      <a:pt x="255" y="101"/>
                    </a:lnTo>
                    <a:lnTo>
                      <a:pt x="255" y="8"/>
                    </a:lnTo>
                    <a:lnTo>
                      <a:pt x="255" y="7"/>
                    </a:lnTo>
                    <a:lnTo>
                      <a:pt x="255" y="6"/>
                    </a:lnTo>
                    <a:lnTo>
                      <a:pt x="254" y="5"/>
                    </a:lnTo>
                    <a:lnTo>
                      <a:pt x="254" y="4"/>
                    </a:lnTo>
                    <a:lnTo>
                      <a:pt x="253" y="3"/>
                    </a:lnTo>
                    <a:lnTo>
                      <a:pt x="252" y="2"/>
                    </a:lnTo>
                    <a:lnTo>
                      <a:pt x="251" y="1"/>
                    </a:lnTo>
                    <a:lnTo>
                      <a:pt x="250" y="1"/>
                    </a:lnTo>
                    <a:lnTo>
                      <a:pt x="249" y="0"/>
                    </a:lnTo>
                    <a:lnTo>
                      <a:pt x="248" y="0"/>
                    </a:lnTo>
                    <a:lnTo>
                      <a:pt x="247" y="0"/>
                    </a:lnTo>
                    <a:lnTo>
                      <a:pt x="246" y="0"/>
                    </a:lnTo>
                    <a:lnTo>
                      <a:pt x="9" y="17"/>
                    </a:lnTo>
                    <a:lnTo>
                      <a:pt x="8" y="17"/>
                    </a:lnTo>
                    <a:lnTo>
                      <a:pt x="7" y="17"/>
                    </a:lnTo>
                    <a:lnTo>
                      <a:pt x="6" y="17"/>
                    </a:lnTo>
                    <a:lnTo>
                      <a:pt x="5" y="18"/>
                    </a:lnTo>
                    <a:lnTo>
                      <a:pt x="4" y="18"/>
                    </a:lnTo>
                    <a:lnTo>
                      <a:pt x="4" y="19"/>
                    </a:lnTo>
                    <a:lnTo>
                      <a:pt x="3" y="19"/>
                    </a:lnTo>
                    <a:lnTo>
                      <a:pt x="2" y="20"/>
                    </a:lnTo>
                    <a:lnTo>
                      <a:pt x="1" y="21"/>
                    </a:lnTo>
                    <a:lnTo>
                      <a:pt x="1" y="22"/>
                    </a:lnTo>
                    <a:lnTo>
                      <a:pt x="1" y="23"/>
                    </a:lnTo>
                    <a:lnTo>
                      <a:pt x="0" y="24"/>
                    </a:lnTo>
                    <a:lnTo>
                      <a:pt x="0" y="25"/>
                    </a:lnTo>
                    <a:lnTo>
                      <a:pt x="0" y="118"/>
                    </a:lnTo>
                    <a:lnTo>
                      <a:pt x="0" y="119"/>
                    </a:lnTo>
                    <a:lnTo>
                      <a:pt x="1" y="120"/>
                    </a:lnTo>
                    <a:lnTo>
                      <a:pt x="1" y="121"/>
                    </a:lnTo>
                    <a:lnTo>
                      <a:pt x="1" y="122"/>
                    </a:lnTo>
                    <a:lnTo>
                      <a:pt x="2" y="123"/>
                    </a:lnTo>
                    <a:lnTo>
                      <a:pt x="3" y="124"/>
                    </a:lnTo>
                    <a:lnTo>
                      <a:pt x="4" y="124"/>
                    </a:lnTo>
                    <a:lnTo>
                      <a:pt x="4" y="125"/>
                    </a:lnTo>
                    <a:lnTo>
                      <a:pt x="5" y="125"/>
                    </a:lnTo>
                    <a:lnTo>
                      <a:pt x="6" y="125"/>
                    </a:lnTo>
                    <a:lnTo>
                      <a:pt x="7" y="126"/>
                    </a:lnTo>
                    <a:lnTo>
                      <a:pt x="8" y="126"/>
                    </a:lnTo>
                    <a:lnTo>
                      <a:pt x="9" y="126"/>
                    </a:lnTo>
                    <a:lnTo>
                      <a:pt x="246" y="109"/>
                    </a:lnTo>
                    <a:close/>
                  </a:path>
                </a:pathLst>
              </a:custGeom>
              <a:solidFill>
                <a:srgbClr val="D9A5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 name="Freeform 13"/>
              <p:cNvSpPr>
                <a:spLocks/>
              </p:cNvSpPr>
              <p:nvPr/>
            </p:nvSpPr>
            <p:spPr bwMode="auto">
              <a:xfrm>
                <a:off x="657" y="3153"/>
                <a:ext cx="629" cy="189"/>
              </a:xfrm>
              <a:custGeom>
                <a:avLst/>
                <a:gdLst>
                  <a:gd name="T0" fmla="*/ 629 w 629"/>
                  <a:gd name="T1" fmla="*/ 148 h 189"/>
                  <a:gd name="T2" fmla="*/ 502 w 629"/>
                  <a:gd name="T3" fmla="*/ 0 h 189"/>
                  <a:gd name="T4" fmla="*/ 0 w 629"/>
                  <a:gd name="T5" fmla="*/ 37 h 189"/>
                  <a:gd name="T6" fmla="*/ 103 w 629"/>
                  <a:gd name="T7" fmla="*/ 189 h 189"/>
                  <a:gd name="T8" fmla="*/ 629 w 629"/>
                  <a:gd name="T9" fmla="*/ 148 h 189"/>
                  <a:gd name="T10" fmla="*/ 0 60000 65536"/>
                  <a:gd name="T11" fmla="*/ 0 60000 65536"/>
                  <a:gd name="T12" fmla="*/ 0 60000 65536"/>
                  <a:gd name="T13" fmla="*/ 0 60000 65536"/>
                  <a:gd name="T14" fmla="*/ 0 60000 65536"/>
                  <a:gd name="T15" fmla="*/ 0 w 629"/>
                  <a:gd name="T16" fmla="*/ 0 h 189"/>
                  <a:gd name="T17" fmla="*/ 629 w 629"/>
                  <a:gd name="T18" fmla="*/ 189 h 189"/>
                </a:gdLst>
                <a:ahLst/>
                <a:cxnLst>
                  <a:cxn ang="T10">
                    <a:pos x="T0" y="T1"/>
                  </a:cxn>
                  <a:cxn ang="T11">
                    <a:pos x="T2" y="T3"/>
                  </a:cxn>
                  <a:cxn ang="T12">
                    <a:pos x="T4" y="T5"/>
                  </a:cxn>
                  <a:cxn ang="T13">
                    <a:pos x="T6" y="T7"/>
                  </a:cxn>
                  <a:cxn ang="T14">
                    <a:pos x="T8" y="T9"/>
                  </a:cxn>
                </a:cxnLst>
                <a:rect l="T15" t="T16" r="T17" b="T18"/>
                <a:pathLst>
                  <a:path w="629" h="189">
                    <a:moveTo>
                      <a:pt x="629" y="148"/>
                    </a:moveTo>
                    <a:lnTo>
                      <a:pt x="502" y="0"/>
                    </a:lnTo>
                    <a:lnTo>
                      <a:pt x="0" y="37"/>
                    </a:lnTo>
                    <a:lnTo>
                      <a:pt x="103" y="189"/>
                    </a:lnTo>
                    <a:lnTo>
                      <a:pt x="629" y="148"/>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 name="Freeform 14"/>
              <p:cNvSpPr>
                <a:spLocks/>
              </p:cNvSpPr>
              <p:nvPr/>
            </p:nvSpPr>
            <p:spPr bwMode="auto">
              <a:xfrm>
                <a:off x="1201" y="3110"/>
                <a:ext cx="629" cy="188"/>
              </a:xfrm>
              <a:custGeom>
                <a:avLst/>
                <a:gdLst>
                  <a:gd name="T0" fmla="*/ 629 w 629"/>
                  <a:gd name="T1" fmla="*/ 148 h 188"/>
                  <a:gd name="T2" fmla="*/ 502 w 629"/>
                  <a:gd name="T3" fmla="*/ 0 h 188"/>
                  <a:gd name="T4" fmla="*/ 0 w 629"/>
                  <a:gd name="T5" fmla="*/ 37 h 188"/>
                  <a:gd name="T6" fmla="*/ 129 w 629"/>
                  <a:gd name="T7" fmla="*/ 188 h 188"/>
                  <a:gd name="T8" fmla="*/ 629 w 629"/>
                  <a:gd name="T9" fmla="*/ 148 h 188"/>
                  <a:gd name="T10" fmla="*/ 0 60000 65536"/>
                  <a:gd name="T11" fmla="*/ 0 60000 65536"/>
                  <a:gd name="T12" fmla="*/ 0 60000 65536"/>
                  <a:gd name="T13" fmla="*/ 0 60000 65536"/>
                  <a:gd name="T14" fmla="*/ 0 60000 65536"/>
                  <a:gd name="T15" fmla="*/ 0 w 629"/>
                  <a:gd name="T16" fmla="*/ 0 h 188"/>
                  <a:gd name="T17" fmla="*/ 629 w 629"/>
                  <a:gd name="T18" fmla="*/ 188 h 188"/>
                </a:gdLst>
                <a:ahLst/>
                <a:cxnLst>
                  <a:cxn ang="T10">
                    <a:pos x="T0" y="T1"/>
                  </a:cxn>
                  <a:cxn ang="T11">
                    <a:pos x="T2" y="T3"/>
                  </a:cxn>
                  <a:cxn ang="T12">
                    <a:pos x="T4" y="T5"/>
                  </a:cxn>
                  <a:cxn ang="T13">
                    <a:pos x="T6" y="T7"/>
                  </a:cxn>
                  <a:cxn ang="T14">
                    <a:pos x="T8" y="T9"/>
                  </a:cxn>
                </a:cxnLst>
                <a:rect l="T15" t="T16" r="T17" b="T18"/>
                <a:pathLst>
                  <a:path w="629" h="188">
                    <a:moveTo>
                      <a:pt x="629" y="148"/>
                    </a:moveTo>
                    <a:lnTo>
                      <a:pt x="502" y="0"/>
                    </a:lnTo>
                    <a:lnTo>
                      <a:pt x="0" y="37"/>
                    </a:lnTo>
                    <a:lnTo>
                      <a:pt x="129" y="188"/>
                    </a:lnTo>
                    <a:lnTo>
                      <a:pt x="629" y="148"/>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 name="Freeform 15"/>
              <p:cNvSpPr>
                <a:spLocks/>
              </p:cNvSpPr>
              <p:nvPr/>
            </p:nvSpPr>
            <p:spPr bwMode="auto">
              <a:xfrm>
                <a:off x="1320" y="3015"/>
                <a:ext cx="26" cy="284"/>
              </a:xfrm>
              <a:custGeom>
                <a:avLst/>
                <a:gdLst>
                  <a:gd name="T0" fmla="*/ 18 w 26"/>
                  <a:gd name="T1" fmla="*/ 284 h 284"/>
                  <a:gd name="T2" fmla="*/ 20 w 26"/>
                  <a:gd name="T3" fmla="*/ 283 h 284"/>
                  <a:gd name="T4" fmla="*/ 21 w 26"/>
                  <a:gd name="T5" fmla="*/ 283 h 284"/>
                  <a:gd name="T6" fmla="*/ 23 w 26"/>
                  <a:gd name="T7" fmla="*/ 282 h 284"/>
                  <a:gd name="T8" fmla="*/ 24 w 26"/>
                  <a:gd name="T9" fmla="*/ 281 h 284"/>
                  <a:gd name="T10" fmla="*/ 25 w 26"/>
                  <a:gd name="T11" fmla="*/ 279 h 284"/>
                  <a:gd name="T12" fmla="*/ 26 w 26"/>
                  <a:gd name="T13" fmla="*/ 278 h 284"/>
                  <a:gd name="T14" fmla="*/ 26 w 26"/>
                  <a:gd name="T15" fmla="*/ 276 h 284"/>
                  <a:gd name="T16" fmla="*/ 26 w 26"/>
                  <a:gd name="T17" fmla="*/ 8 h 284"/>
                  <a:gd name="T18" fmla="*/ 26 w 26"/>
                  <a:gd name="T19" fmla="*/ 6 h 284"/>
                  <a:gd name="T20" fmla="*/ 25 w 26"/>
                  <a:gd name="T21" fmla="*/ 4 h 284"/>
                  <a:gd name="T22" fmla="*/ 25 w 26"/>
                  <a:gd name="T23" fmla="*/ 3 h 284"/>
                  <a:gd name="T24" fmla="*/ 23 w 26"/>
                  <a:gd name="T25" fmla="*/ 2 h 284"/>
                  <a:gd name="T26" fmla="*/ 22 w 26"/>
                  <a:gd name="T27" fmla="*/ 1 h 284"/>
                  <a:gd name="T28" fmla="*/ 21 w 26"/>
                  <a:gd name="T29" fmla="*/ 0 h 284"/>
                  <a:gd name="T30" fmla="*/ 19 w 26"/>
                  <a:gd name="T31" fmla="*/ 0 h 284"/>
                  <a:gd name="T32" fmla="*/ 17 w 26"/>
                  <a:gd name="T33" fmla="*/ 0 h 284"/>
                  <a:gd name="T34" fmla="*/ 7 w 26"/>
                  <a:gd name="T35" fmla="*/ 0 h 284"/>
                  <a:gd name="T36" fmla="*/ 6 w 26"/>
                  <a:gd name="T37" fmla="*/ 0 h 284"/>
                  <a:gd name="T38" fmla="*/ 4 w 26"/>
                  <a:gd name="T39" fmla="*/ 1 h 284"/>
                  <a:gd name="T40" fmla="*/ 3 w 26"/>
                  <a:gd name="T41" fmla="*/ 2 h 284"/>
                  <a:gd name="T42" fmla="*/ 1 w 26"/>
                  <a:gd name="T43" fmla="*/ 3 h 284"/>
                  <a:gd name="T44" fmla="*/ 1 w 26"/>
                  <a:gd name="T45" fmla="*/ 4 h 284"/>
                  <a:gd name="T46" fmla="*/ 0 w 26"/>
                  <a:gd name="T47" fmla="*/ 5 h 284"/>
                  <a:gd name="T48" fmla="*/ 0 w 26"/>
                  <a:gd name="T49" fmla="*/ 7 h 284"/>
                  <a:gd name="T50" fmla="*/ 0 w 26"/>
                  <a:gd name="T51" fmla="*/ 276 h 284"/>
                  <a:gd name="T52" fmla="*/ 0 w 26"/>
                  <a:gd name="T53" fmla="*/ 277 h 284"/>
                  <a:gd name="T54" fmla="*/ 0 w 26"/>
                  <a:gd name="T55" fmla="*/ 279 h 284"/>
                  <a:gd name="T56" fmla="*/ 1 w 26"/>
                  <a:gd name="T57" fmla="*/ 280 h 284"/>
                  <a:gd name="T58" fmla="*/ 2 w 26"/>
                  <a:gd name="T59" fmla="*/ 281 h 284"/>
                  <a:gd name="T60" fmla="*/ 3 w 26"/>
                  <a:gd name="T61" fmla="*/ 282 h 284"/>
                  <a:gd name="T62" fmla="*/ 5 w 26"/>
                  <a:gd name="T63" fmla="*/ 283 h 284"/>
                  <a:gd name="T64" fmla="*/ 6 w 26"/>
                  <a:gd name="T65" fmla="*/ 283 h 284"/>
                  <a:gd name="T66" fmla="*/ 8 w 26"/>
                  <a:gd name="T67" fmla="*/ 284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284"/>
                  <a:gd name="T104" fmla="*/ 26 w 26"/>
                  <a:gd name="T105" fmla="*/ 284 h 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284">
                    <a:moveTo>
                      <a:pt x="17" y="284"/>
                    </a:moveTo>
                    <a:lnTo>
                      <a:pt x="18" y="284"/>
                    </a:lnTo>
                    <a:lnTo>
                      <a:pt x="19" y="283"/>
                    </a:lnTo>
                    <a:lnTo>
                      <a:pt x="20" y="283"/>
                    </a:lnTo>
                    <a:lnTo>
                      <a:pt x="21" y="283"/>
                    </a:lnTo>
                    <a:lnTo>
                      <a:pt x="22" y="282"/>
                    </a:lnTo>
                    <a:lnTo>
                      <a:pt x="23" y="282"/>
                    </a:lnTo>
                    <a:lnTo>
                      <a:pt x="23" y="281"/>
                    </a:lnTo>
                    <a:lnTo>
                      <a:pt x="24" y="281"/>
                    </a:lnTo>
                    <a:lnTo>
                      <a:pt x="25" y="280"/>
                    </a:lnTo>
                    <a:lnTo>
                      <a:pt x="25" y="279"/>
                    </a:lnTo>
                    <a:lnTo>
                      <a:pt x="26" y="278"/>
                    </a:lnTo>
                    <a:lnTo>
                      <a:pt x="26" y="277"/>
                    </a:lnTo>
                    <a:lnTo>
                      <a:pt x="26" y="276"/>
                    </a:lnTo>
                    <a:lnTo>
                      <a:pt x="26" y="8"/>
                    </a:lnTo>
                    <a:lnTo>
                      <a:pt x="26" y="7"/>
                    </a:lnTo>
                    <a:lnTo>
                      <a:pt x="26" y="6"/>
                    </a:lnTo>
                    <a:lnTo>
                      <a:pt x="26" y="5"/>
                    </a:lnTo>
                    <a:lnTo>
                      <a:pt x="25" y="4"/>
                    </a:lnTo>
                    <a:lnTo>
                      <a:pt x="25" y="3"/>
                    </a:lnTo>
                    <a:lnTo>
                      <a:pt x="24" y="3"/>
                    </a:lnTo>
                    <a:lnTo>
                      <a:pt x="23" y="2"/>
                    </a:lnTo>
                    <a:lnTo>
                      <a:pt x="22" y="1"/>
                    </a:lnTo>
                    <a:lnTo>
                      <a:pt x="21" y="1"/>
                    </a:lnTo>
                    <a:lnTo>
                      <a:pt x="21" y="0"/>
                    </a:lnTo>
                    <a:lnTo>
                      <a:pt x="20" y="0"/>
                    </a:lnTo>
                    <a:lnTo>
                      <a:pt x="19" y="0"/>
                    </a:lnTo>
                    <a:lnTo>
                      <a:pt x="18" y="0"/>
                    </a:lnTo>
                    <a:lnTo>
                      <a:pt x="17" y="0"/>
                    </a:lnTo>
                    <a:lnTo>
                      <a:pt x="8" y="0"/>
                    </a:lnTo>
                    <a:lnTo>
                      <a:pt x="7" y="0"/>
                    </a:lnTo>
                    <a:lnTo>
                      <a:pt x="6" y="0"/>
                    </a:lnTo>
                    <a:lnTo>
                      <a:pt x="5" y="0"/>
                    </a:lnTo>
                    <a:lnTo>
                      <a:pt x="4" y="1"/>
                    </a:lnTo>
                    <a:lnTo>
                      <a:pt x="3" y="1"/>
                    </a:lnTo>
                    <a:lnTo>
                      <a:pt x="3" y="2"/>
                    </a:lnTo>
                    <a:lnTo>
                      <a:pt x="2" y="2"/>
                    </a:lnTo>
                    <a:lnTo>
                      <a:pt x="1" y="3"/>
                    </a:lnTo>
                    <a:lnTo>
                      <a:pt x="1" y="4"/>
                    </a:lnTo>
                    <a:lnTo>
                      <a:pt x="0" y="4"/>
                    </a:lnTo>
                    <a:lnTo>
                      <a:pt x="0" y="5"/>
                    </a:lnTo>
                    <a:lnTo>
                      <a:pt x="0" y="6"/>
                    </a:lnTo>
                    <a:lnTo>
                      <a:pt x="0" y="7"/>
                    </a:lnTo>
                    <a:lnTo>
                      <a:pt x="0" y="8"/>
                    </a:lnTo>
                    <a:lnTo>
                      <a:pt x="0" y="276"/>
                    </a:lnTo>
                    <a:lnTo>
                      <a:pt x="0" y="277"/>
                    </a:lnTo>
                    <a:lnTo>
                      <a:pt x="0" y="278"/>
                    </a:lnTo>
                    <a:lnTo>
                      <a:pt x="0" y="279"/>
                    </a:lnTo>
                    <a:lnTo>
                      <a:pt x="1" y="279"/>
                    </a:lnTo>
                    <a:lnTo>
                      <a:pt x="1" y="280"/>
                    </a:lnTo>
                    <a:lnTo>
                      <a:pt x="1" y="281"/>
                    </a:lnTo>
                    <a:lnTo>
                      <a:pt x="2" y="281"/>
                    </a:lnTo>
                    <a:lnTo>
                      <a:pt x="3" y="282"/>
                    </a:lnTo>
                    <a:lnTo>
                      <a:pt x="4" y="283"/>
                    </a:lnTo>
                    <a:lnTo>
                      <a:pt x="5" y="283"/>
                    </a:lnTo>
                    <a:lnTo>
                      <a:pt x="6" y="283"/>
                    </a:lnTo>
                    <a:lnTo>
                      <a:pt x="7" y="284"/>
                    </a:lnTo>
                    <a:lnTo>
                      <a:pt x="8" y="284"/>
                    </a:lnTo>
                    <a:lnTo>
                      <a:pt x="17" y="28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 name="Freeform 16"/>
              <p:cNvSpPr>
                <a:spLocks/>
              </p:cNvSpPr>
              <p:nvPr/>
            </p:nvSpPr>
            <p:spPr bwMode="auto">
              <a:xfrm>
                <a:off x="1669" y="2832"/>
                <a:ext cx="27" cy="284"/>
              </a:xfrm>
              <a:custGeom>
                <a:avLst/>
                <a:gdLst>
                  <a:gd name="T0" fmla="*/ 19 w 27"/>
                  <a:gd name="T1" fmla="*/ 284 h 284"/>
                  <a:gd name="T2" fmla="*/ 20 w 27"/>
                  <a:gd name="T3" fmla="*/ 284 h 284"/>
                  <a:gd name="T4" fmla="*/ 22 w 27"/>
                  <a:gd name="T5" fmla="*/ 283 h 284"/>
                  <a:gd name="T6" fmla="*/ 23 w 27"/>
                  <a:gd name="T7" fmla="*/ 282 h 284"/>
                  <a:gd name="T8" fmla="*/ 24 w 27"/>
                  <a:gd name="T9" fmla="*/ 281 h 284"/>
                  <a:gd name="T10" fmla="*/ 25 w 27"/>
                  <a:gd name="T11" fmla="*/ 280 h 284"/>
                  <a:gd name="T12" fmla="*/ 26 w 27"/>
                  <a:gd name="T13" fmla="*/ 278 h 284"/>
                  <a:gd name="T14" fmla="*/ 27 w 27"/>
                  <a:gd name="T15" fmla="*/ 277 h 284"/>
                  <a:gd name="T16" fmla="*/ 27 w 27"/>
                  <a:gd name="T17" fmla="*/ 8 h 284"/>
                  <a:gd name="T18" fmla="*/ 26 w 27"/>
                  <a:gd name="T19" fmla="*/ 6 h 284"/>
                  <a:gd name="T20" fmla="*/ 26 w 27"/>
                  <a:gd name="T21" fmla="*/ 5 h 284"/>
                  <a:gd name="T22" fmla="*/ 25 w 27"/>
                  <a:gd name="T23" fmla="*/ 3 h 284"/>
                  <a:gd name="T24" fmla="*/ 24 w 27"/>
                  <a:gd name="T25" fmla="*/ 2 h 284"/>
                  <a:gd name="T26" fmla="*/ 23 w 27"/>
                  <a:gd name="T27" fmla="*/ 1 h 284"/>
                  <a:gd name="T28" fmla="*/ 21 w 27"/>
                  <a:gd name="T29" fmla="*/ 1 h 284"/>
                  <a:gd name="T30" fmla="*/ 20 w 27"/>
                  <a:gd name="T31" fmla="*/ 0 h 284"/>
                  <a:gd name="T32" fmla="*/ 18 w 27"/>
                  <a:gd name="T33" fmla="*/ 0 h 284"/>
                  <a:gd name="T34" fmla="*/ 8 w 27"/>
                  <a:gd name="T35" fmla="*/ 0 h 284"/>
                  <a:gd name="T36" fmla="*/ 6 w 27"/>
                  <a:gd name="T37" fmla="*/ 0 h 284"/>
                  <a:gd name="T38" fmla="*/ 5 w 27"/>
                  <a:gd name="T39" fmla="*/ 1 h 284"/>
                  <a:gd name="T40" fmla="*/ 3 w 27"/>
                  <a:gd name="T41" fmla="*/ 2 h 284"/>
                  <a:gd name="T42" fmla="*/ 2 w 27"/>
                  <a:gd name="T43" fmla="*/ 3 h 284"/>
                  <a:gd name="T44" fmla="*/ 1 w 27"/>
                  <a:gd name="T45" fmla="*/ 4 h 284"/>
                  <a:gd name="T46" fmla="*/ 0 w 27"/>
                  <a:gd name="T47" fmla="*/ 5 h 284"/>
                  <a:gd name="T48" fmla="*/ 0 w 27"/>
                  <a:gd name="T49" fmla="*/ 7 h 284"/>
                  <a:gd name="T50" fmla="*/ 0 w 27"/>
                  <a:gd name="T51" fmla="*/ 276 h 284"/>
                  <a:gd name="T52" fmla="*/ 0 w 27"/>
                  <a:gd name="T53" fmla="*/ 278 h 284"/>
                  <a:gd name="T54" fmla="*/ 1 w 27"/>
                  <a:gd name="T55" fmla="*/ 279 h 284"/>
                  <a:gd name="T56" fmla="*/ 1 w 27"/>
                  <a:gd name="T57" fmla="*/ 280 h 284"/>
                  <a:gd name="T58" fmla="*/ 3 w 27"/>
                  <a:gd name="T59" fmla="*/ 282 h 284"/>
                  <a:gd name="T60" fmla="*/ 4 w 27"/>
                  <a:gd name="T61" fmla="*/ 283 h 284"/>
                  <a:gd name="T62" fmla="*/ 5 w 27"/>
                  <a:gd name="T63" fmla="*/ 283 h 284"/>
                  <a:gd name="T64" fmla="*/ 7 w 27"/>
                  <a:gd name="T65" fmla="*/ 284 h 284"/>
                  <a:gd name="T66" fmla="*/ 9 w 27"/>
                  <a:gd name="T67" fmla="*/ 284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84"/>
                  <a:gd name="T104" fmla="*/ 27 w 27"/>
                  <a:gd name="T105" fmla="*/ 284 h 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84">
                    <a:moveTo>
                      <a:pt x="18" y="284"/>
                    </a:moveTo>
                    <a:lnTo>
                      <a:pt x="19" y="284"/>
                    </a:lnTo>
                    <a:lnTo>
                      <a:pt x="20" y="284"/>
                    </a:lnTo>
                    <a:lnTo>
                      <a:pt x="21" y="283"/>
                    </a:lnTo>
                    <a:lnTo>
                      <a:pt x="22" y="283"/>
                    </a:lnTo>
                    <a:lnTo>
                      <a:pt x="23" y="283"/>
                    </a:lnTo>
                    <a:lnTo>
                      <a:pt x="23" y="282"/>
                    </a:lnTo>
                    <a:lnTo>
                      <a:pt x="24" y="282"/>
                    </a:lnTo>
                    <a:lnTo>
                      <a:pt x="24" y="281"/>
                    </a:lnTo>
                    <a:lnTo>
                      <a:pt x="25" y="280"/>
                    </a:lnTo>
                    <a:lnTo>
                      <a:pt x="26" y="279"/>
                    </a:lnTo>
                    <a:lnTo>
                      <a:pt x="26" y="278"/>
                    </a:lnTo>
                    <a:lnTo>
                      <a:pt x="27" y="277"/>
                    </a:lnTo>
                    <a:lnTo>
                      <a:pt x="27" y="276"/>
                    </a:lnTo>
                    <a:lnTo>
                      <a:pt x="27" y="8"/>
                    </a:lnTo>
                    <a:lnTo>
                      <a:pt x="27" y="7"/>
                    </a:lnTo>
                    <a:lnTo>
                      <a:pt x="26" y="6"/>
                    </a:lnTo>
                    <a:lnTo>
                      <a:pt x="26" y="5"/>
                    </a:lnTo>
                    <a:lnTo>
                      <a:pt x="25" y="4"/>
                    </a:lnTo>
                    <a:lnTo>
                      <a:pt x="25" y="3"/>
                    </a:lnTo>
                    <a:lnTo>
                      <a:pt x="24" y="3"/>
                    </a:lnTo>
                    <a:lnTo>
                      <a:pt x="24" y="2"/>
                    </a:lnTo>
                    <a:lnTo>
                      <a:pt x="23" y="2"/>
                    </a:lnTo>
                    <a:lnTo>
                      <a:pt x="23" y="1"/>
                    </a:lnTo>
                    <a:lnTo>
                      <a:pt x="22" y="1"/>
                    </a:lnTo>
                    <a:lnTo>
                      <a:pt x="21" y="1"/>
                    </a:lnTo>
                    <a:lnTo>
                      <a:pt x="20" y="0"/>
                    </a:lnTo>
                    <a:lnTo>
                      <a:pt x="19" y="0"/>
                    </a:lnTo>
                    <a:lnTo>
                      <a:pt x="18" y="0"/>
                    </a:lnTo>
                    <a:lnTo>
                      <a:pt x="9" y="0"/>
                    </a:lnTo>
                    <a:lnTo>
                      <a:pt x="8" y="0"/>
                    </a:lnTo>
                    <a:lnTo>
                      <a:pt x="7" y="0"/>
                    </a:lnTo>
                    <a:lnTo>
                      <a:pt x="6" y="0"/>
                    </a:lnTo>
                    <a:lnTo>
                      <a:pt x="5" y="1"/>
                    </a:lnTo>
                    <a:lnTo>
                      <a:pt x="4" y="1"/>
                    </a:lnTo>
                    <a:lnTo>
                      <a:pt x="3" y="2"/>
                    </a:lnTo>
                    <a:lnTo>
                      <a:pt x="2" y="3"/>
                    </a:lnTo>
                    <a:lnTo>
                      <a:pt x="1" y="3"/>
                    </a:lnTo>
                    <a:lnTo>
                      <a:pt x="1" y="4"/>
                    </a:lnTo>
                    <a:lnTo>
                      <a:pt x="1" y="5"/>
                    </a:lnTo>
                    <a:lnTo>
                      <a:pt x="0" y="5"/>
                    </a:lnTo>
                    <a:lnTo>
                      <a:pt x="0" y="6"/>
                    </a:lnTo>
                    <a:lnTo>
                      <a:pt x="0" y="7"/>
                    </a:lnTo>
                    <a:lnTo>
                      <a:pt x="0" y="8"/>
                    </a:lnTo>
                    <a:lnTo>
                      <a:pt x="0" y="276"/>
                    </a:lnTo>
                    <a:lnTo>
                      <a:pt x="0" y="277"/>
                    </a:lnTo>
                    <a:lnTo>
                      <a:pt x="0" y="278"/>
                    </a:lnTo>
                    <a:lnTo>
                      <a:pt x="1" y="279"/>
                    </a:lnTo>
                    <a:lnTo>
                      <a:pt x="1" y="280"/>
                    </a:lnTo>
                    <a:lnTo>
                      <a:pt x="2" y="281"/>
                    </a:lnTo>
                    <a:lnTo>
                      <a:pt x="3" y="282"/>
                    </a:lnTo>
                    <a:lnTo>
                      <a:pt x="4" y="283"/>
                    </a:lnTo>
                    <a:lnTo>
                      <a:pt x="5" y="283"/>
                    </a:lnTo>
                    <a:lnTo>
                      <a:pt x="6" y="284"/>
                    </a:lnTo>
                    <a:lnTo>
                      <a:pt x="7" y="284"/>
                    </a:lnTo>
                    <a:lnTo>
                      <a:pt x="8" y="284"/>
                    </a:lnTo>
                    <a:lnTo>
                      <a:pt x="9" y="284"/>
                    </a:lnTo>
                    <a:lnTo>
                      <a:pt x="18" y="28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 name="Freeform 17"/>
              <p:cNvSpPr>
                <a:spLocks/>
              </p:cNvSpPr>
              <p:nvPr/>
            </p:nvSpPr>
            <p:spPr bwMode="auto">
              <a:xfrm>
                <a:off x="824" y="3028"/>
                <a:ext cx="12" cy="281"/>
              </a:xfrm>
              <a:custGeom>
                <a:avLst/>
                <a:gdLst>
                  <a:gd name="T0" fmla="*/ 6 w 12"/>
                  <a:gd name="T1" fmla="*/ 281 h 281"/>
                  <a:gd name="T2" fmla="*/ 8 w 12"/>
                  <a:gd name="T3" fmla="*/ 280 h 281"/>
                  <a:gd name="T4" fmla="*/ 9 w 12"/>
                  <a:gd name="T5" fmla="*/ 279 h 281"/>
                  <a:gd name="T6" fmla="*/ 10 w 12"/>
                  <a:gd name="T7" fmla="*/ 277 h 281"/>
                  <a:gd name="T8" fmla="*/ 11 w 12"/>
                  <a:gd name="T9" fmla="*/ 275 h 281"/>
                  <a:gd name="T10" fmla="*/ 11 w 12"/>
                  <a:gd name="T11" fmla="*/ 273 h 281"/>
                  <a:gd name="T12" fmla="*/ 12 w 12"/>
                  <a:gd name="T13" fmla="*/ 270 h 281"/>
                  <a:gd name="T14" fmla="*/ 12 w 12"/>
                  <a:gd name="T15" fmla="*/ 267 h 281"/>
                  <a:gd name="T16" fmla="*/ 12 w 12"/>
                  <a:gd name="T17" fmla="*/ 15 h 281"/>
                  <a:gd name="T18" fmla="*/ 12 w 12"/>
                  <a:gd name="T19" fmla="*/ 12 h 281"/>
                  <a:gd name="T20" fmla="*/ 12 w 12"/>
                  <a:gd name="T21" fmla="*/ 9 h 281"/>
                  <a:gd name="T22" fmla="*/ 11 w 12"/>
                  <a:gd name="T23" fmla="*/ 7 h 281"/>
                  <a:gd name="T24" fmla="*/ 10 w 12"/>
                  <a:gd name="T25" fmla="*/ 4 h 281"/>
                  <a:gd name="T26" fmla="*/ 9 w 12"/>
                  <a:gd name="T27" fmla="*/ 2 h 281"/>
                  <a:gd name="T28" fmla="*/ 8 w 12"/>
                  <a:gd name="T29" fmla="*/ 1 h 281"/>
                  <a:gd name="T30" fmla="*/ 7 w 12"/>
                  <a:gd name="T31" fmla="*/ 0 h 281"/>
                  <a:gd name="T32" fmla="*/ 6 w 12"/>
                  <a:gd name="T33" fmla="*/ 0 h 281"/>
                  <a:gd name="T34" fmla="*/ 5 w 12"/>
                  <a:gd name="T35" fmla="*/ 0 h 281"/>
                  <a:gd name="T36" fmla="*/ 3 w 12"/>
                  <a:gd name="T37" fmla="*/ 1 h 281"/>
                  <a:gd name="T38" fmla="*/ 2 w 12"/>
                  <a:gd name="T39" fmla="*/ 2 h 281"/>
                  <a:gd name="T40" fmla="*/ 1 w 12"/>
                  <a:gd name="T41" fmla="*/ 4 h 281"/>
                  <a:gd name="T42" fmla="*/ 1 w 12"/>
                  <a:gd name="T43" fmla="*/ 7 h 281"/>
                  <a:gd name="T44" fmla="*/ 0 w 12"/>
                  <a:gd name="T45" fmla="*/ 9 h 281"/>
                  <a:gd name="T46" fmla="*/ 0 w 12"/>
                  <a:gd name="T47" fmla="*/ 12 h 281"/>
                  <a:gd name="T48" fmla="*/ 0 w 12"/>
                  <a:gd name="T49" fmla="*/ 15 h 281"/>
                  <a:gd name="T50" fmla="*/ 0 w 12"/>
                  <a:gd name="T51" fmla="*/ 267 h 281"/>
                  <a:gd name="T52" fmla="*/ 0 w 12"/>
                  <a:gd name="T53" fmla="*/ 270 h 281"/>
                  <a:gd name="T54" fmla="*/ 0 w 12"/>
                  <a:gd name="T55" fmla="*/ 273 h 281"/>
                  <a:gd name="T56" fmla="*/ 1 w 12"/>
                  <a:gd name="T57" fmla="*/ 275 h 281"/>
                  <a:gd name="T58" fmla="*/ 2 w 12"/>
                  <a:gd name="T59" fmla="*/ 277 h 281"/>
                  <a:gd name="T60" fmla="*/ 3 w 12"/>
                  <a:gd name="T61" fmla="*/ 279 h 281"/>
                  <a:gd name="T62" fmla="*/ 4 w 12"/>
                  <a:gd name="T63" fmla="*/ 280 h 281"/>
                  <a:gd name="T64" fmla="*/ 5 w 12"/>
                  <a:gd name="T65" fmla="*/ 281 h 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281"/>
                  <a:gd name="T101" fmla="*/ 12 w 12"/>
                  <a:gd name="T102" fmla="*/ 281 h 2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281">
                    <a:moveTo>
                      <a:pt x="6" y="281"/>
                    </a:moveTo>
                    <a:lnTo>
                      <a:pt x="6" y="281"/>
                    </a:lnTo>
                    <a:lnTo>
                      <a:pt x="7" y="281"/>
                    </a:lnTo>
                    <a:lnTo>
                      <a:pt x="8" y="280"/>
                    </a:lnTo>
                    <a:lnTo>
                      <a:pt x="9" y="279"/>
                    </a:lnTo>
                    <a:lnTo>
                      <a:pt x="9" y="278"/>
                    </a:lnTo>
                    <a:lnTo>
                      <a:pt x="10" y="277"/>
                    </a:lnTo>
                    <a:lnTo>
                      <a:pt x="10" y="276"/>
                    </a:lnTo>
                    <a:lnTo>
                      <a:pt x="11" y="275"/>
                    </a:lnTo>
                    <a:lnTo>
                      <a:pt x="11" y="274"/>
                    </a:lnTo>
                    <a:lnTo>
                      <a:pt x="11" y="273"/>
                    </a:lnTo>
                    <a:lnTo>
                      <a:pt x="12" y="271"/>
                    </a:lnTo>
                    <a:lnTo>
                      <a:pt x="12" y="270"/>
                    </a:lnTo>
                    <a:lnTo>
                      <a:pt x="12" y="269"/>
                    </a:lnTo>
                    <a:lnTo>
                      <a:pt x="12" y="267"/>
                    </a:lnTo>
                    <a:lnTo>
                      <a:pt x="12" y="265"/>
                    </a:lnTo>
                    <a:lnTo>
                      <a:pt x="12" y="15"/>
                    </a:lnTo>
                    <a:lnTo>
                      <a:pt x="12" y="14"/>
                    </a:lnTo>
                    <a:lnTo>
                      <a:pt x="12" y="12"/>
                    </a:lnTo>
                    <a:lnTo>
                      <a:pt x="12" y="11"/>
                    </a:lnTo>
                    <a:lnTo>
                      <a:pt x="12" y="9"/>
                    </a:lnTo>
                    <a:lnTo>
                      <a:pt x="11" y="8"/>
                    </a:lnTo>
                    <a:lnTo>
                      <a:pt x="11" y="7"/>
                    </a:lnTo>
                    <a:lnTo>
                      <a:pt x="11" y="5"/>
                    </a:lnTo>
                    <a:lnTo>
                      <a:pt x="10" y="4"/>
                    </a:lnTo>
                    <a:lnTo>
                      <a:pt x="10" y="3"/>
                    </a:lnTo>
                    <a:lnTo>
                      <a:pt x="9" y="2"/>
                    </a:lnTo>
                    <a:lnTo>
                      <a:pt x="8" y="1"/>
                    </a:lnTo>
                    <a:lnTo>
                      <a:pt x="8" y="0"/>
                    </a:lnTo>
                    <a:lnTo>
                      <a:pt x="7" y="0"/>
                    </a:lnTo>
                    <a:lnTo>
                      <a:pt x="6" y="0"/>
                    </a:lnTo>
                    <a:lnTo>
                      <a:pt x="5" y="0"/>
                    </a:lnTo>
                    <a:lnTo>
                      <a:pt x="4" y="0"/>
                    </a:lnTo>
                    <a:lnTo>
                      <a:pt x="3" y="1"/>
                    </a:lnTo>
                    <a:lnTo>
                      <a:pt x="3" y="2"/>
                    </a:lnTo>
                    <a:lnTo>
                      <a:pt x="2" y="2"/>
                    </a:lnTo>
                    <a:lnTo>
                      <a:pt x="2" y="3"/>
                    </a:lnTo>
                    <a:lnTo>
                      <a:pt x="1" y="4"/>
                    </a:lnTo>
                    <a:lnTo>
                      <a:pt x="1" y="5"/>
                    </a:lnTo>
                    <a:lnTo>
                      <a:pt x="1" y="7"/>
                    </a:lnTo>
                    <a:lnTo>
                      <a:pt x="0" y="8"/>
                    </a:lnTo>
                    <a:lnTo>
                      <a:pt x="0" y="9"/>
                    </a:lnTo>
                    <a:lnTo>
                      <a:pt x="0" y="11"/>
                    </a:lnTo>
                    <a:lnTo>
                      <a:pt x="0" y="12"/>
                    </a:lnTo>
                    <a:lnTo>
                      <a:pt x="0" y="14"/>
                    </a:lnTo>
                    <a:lnTo>
                      <a:pt x="0" y="15"/>
                    </a:lnTo>
                    <a:lnTo>
                      <a:pt x="0" y="265"/>
                    </a:lnTo>
                    <a:lnTo>
                      <a:pt x="0" y="267"/>
                    </a:lnTo>
                    <a:lnTo>
                      <a:pt x="0" y="269"/>
                    </a:lnTo>
                    <a:lnTo>
                      <a:pt x="0" y="270"/>
                    </a:lnTo>
                    <a:lnTo>
                      <a:pt x="0" y="271"/>
                    </a:lnTo>
                    <a:lnTo>
                      <a:pt x="0" y="273"/>
                    </a:lnTo>
                    <a:lnTo>
                      <a:pt x="1" y="274"/>
                    </a:lnTo>
                    <a:lnTo>
                      <a:pt x="1" y="275"/>
                    </a:lnTo>
                    <a:lnTo>
                      <a:pt x="1" y="276"/>
                    </a:lnTo>
                    <a:lnTo>
                      <a:pt x="2" y="277"/>
                    </a:lnTo>
                    <a:lnTo>
                      <a:pt x="2" y="278"/>
                    </a:lnTo>
                    <a:lnTo>
                      <a:pt x="3" y="279"/>
                    </a:lnTo>
                    <a:lnTo>
                      <a:pt x="3" y="280"/>
                    </a:lnTo>
                    <a:lnTo>
                      <a:pt x="4" y="280"/>
                    </a:lnTo>
                    <a:lnTo>
                      <a:pt x="5" y="281"/>
                    </a:lnTo>
                    <a:lnTo>
                      <a:pt x="6" y="28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 name="Freeform 18"/>
              <p:cNvSpPr>
                <a:spLocks/>
              </p:cNvSpPr>
              <p:nvPr/>
            </p:nvSpPr>
            <p:spPr bwMode="auto">
              <a:xfrm>
                <a:off x="1368" y="2983"/>
                <a:ext cx="13" cy="281"/>
              </a:xfrm>
              <a:custGeom>
                <a:avLst/>
                <a:gdLst>
                  <a:gd name="T0" fmla="*/ 7 w 13"/>
                  <a:gd name="T1" fmla="*/ 281 h 281"/>
                  <a:gd name="T2" fmla="*/ 8 w 13"/>
                  <a:gd name="T3" fmla="*/ 281 h 281"/>
                  <a:gd name="T4" fmla="*/ 9 w 13"/>
                  <a:gd name="T5" fmla="*/ 280 h 281"/>
                  <a:gd name="T6" fmla="*/ 10 w 13"/>
                  <a:gd name="T7" fmla="*/ 278 h 281"/>
                  <a:gd name="T8" fmla="*/ 11 w 13"/>
                  <a:gd name="T9" fmla="*/ 276 h 281"/>
                  <a:gd name="T10" fmla="*/ 12 w 13"/>
                  <a:gd name="T11" fmla="*/ 273 h 281"/>
                  <a:gd name="T12" fmla="*/ 12 w 13"/>
                  <a:gd name="T13" fmla="*/ 270 h 281"/>
                  <a:gd name="T14" fmla="*/ 13 w 13"/>
                  <a:gd name="T15" fmla="*/ 267 h 281"/>
                  <a:gd name="T16" fmla="*/ 13 w 13"/>
                  <a:gd name="T17" fmla="*/ 16 h 281"/>
                  <a:gd name="T18" fmla="*/ 12 w 13"/>
                  <a:gd name="T19" fmla="*/ 13 h 281"/>
                  <a:gd name="T20" fmla="*/ 12 w 13"/>
                  <a:gd name="T21" fmla="*/ 10 h 281"/>
                  <a:gd name="T22" fmla="*/ 12 w 13"/>
                  <a:gd name="T23" fmla="*/ 7 h 281"/>
                  <a:gd name="T24" fmla="*/ 11 w 13"/>
                  <a:gd name="T25" fmla="*/ 5 h 281"/>
                  <a:gd name="T26" fmla="*/ 10 w 13"/>
                  <a:gd name="T27" fmla="*/ 3 h 281"/>
                  <a:gd name="T28" fmla="*/ 9 w 13"/>
                  <a:gd name="T29" fmla="*/ 1 h 281"/>
                  <a:gd name="T30" fmla="*/ 8 w 13"/>
                  <a:gd name="T31" fmla="*/ 0 h 281"/>
                  <a:gd name="T32" fmla="*/ 6 w 13"/>
                  <a:gd name="T33" fmla="*/ 0 h 281"/>
                  <a:gd name="T34" fmla="*/ 5 w 13"/>
                  <a:gd name="T35" fmla="*/ 0 h 281"/>
                  <a:gd name="T36" fmla="*/ 4 w 13"/>
                  <a:gd name="T37" fmla="*/ 1 h 281"/>
                  <a:gd name="T38" fmla="*/ 3 w 13"/>
                  <a:gd name="T39" fmla="*/ 3 h 281"/>
                  <a:gd name="T40" fmla="*/ 2 w 13"/>
                  <a:gd name="T41" fmla="*/ 5 h 281"/>
                  <a:gd name="T42" fmla="*/ 1 w 13"/>
                  <a:gd name="T43" fmla="*/ 7 h 281"/>
                  <a:gd name="T44" fmla="*/ 0 w 13"/>
                  <a:gd name="T45" fmla="*/ 10 h 281"/>
                  <a:gd name="T46" fmla="*/ 0 w 13"/>
                  <a:gd name="T47" fmla="*/ 13 h 281"/>
                  <a:gd name="T48" fmla="*/ 0 w 13"/>
                  <a:gd name="T49" fmla="*/ 16 h 281"/>
                  <a:gd name="T50" fmla="*/ 0 w 13"/>
                  <a:gd name="T51" fmla="*/ 267 h 281"/>
                  <a:gd name="T52" fmla="*/ 0 w 13"/>
                  <a:gd name="T53" fmla="*/ 270 h 281"/>
                  <a:gd name="T54" fmla="*/ 1 w 13"/>
                  <a:gd name="T55" fmla="*/ 273 h 281"/>
                  <a:gd name="T56" fmla="*/ 1 w 13"/>
                  <a:gd name="T57" fmla="*/ 276 h 281"/>
                  <a:gd name="T58" fmla="*/ 2 w 13"/>
                  <a:gd name="T59" fmla="*/ 278 h 281"/>
                  <a:gd name="T60" fmla="*/ 3 w 13"/>
                  <a:gd name="T61" fmla="*/ 280 h 281"/>
                  <a:gd name="T62" fmla="*/ 4 w 13"/>
                  <a:gd name="T63" fmla="*/ 281 h 281"/>
                  <a:gd name="T64" fmla="*/ 6 w 13"/>
                  <a:gd name="T65" fmla="*/ 281 h 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281"/>
                  <a:gd name="T101" fmla="*/ 13 w 13"/>
                  <a:gd name="T102" fmla="*/ 281 h 2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281">
                    <a:moveTo>
                      <a:pt x="6" y="281"/>
                    </a:moveTo>
                    <a:lnTo>
                      <a:pt x="7" y="281"/>
                    </a:lnTo>
                    <a:lnTo>
                      <a:pt x="8" y="281"/>
                    </a:lnTo>
                    <a:lnTo>
                      <a:pt x="9" y="280"/>
                    </a:lnTo>
                    <a:lnTo>
                      <a:pt x="10" y="279"/>
                    </a:lnTo>
                    <a:lnTo>
                      <a:pt x="10" y="278"/>
                    </a:lnTo>
                    <a:lnTo>
                      <a:pt x="11" y="277"/>
                    </a:lnTo>
                    <a:lnTo>
                      <a:pt x="11" y="276"/>
                    </a:lnTo>
                    <a:lnTo>
                      <a:pt x="12" y="275"/>
                    </a:lnTo>
                    <a:lnTo>
                      <a:pt x="12" y="273"/>
                    </a:lnTo>
                    <a:lnTo>
                      <a:pt x="12" y="272"/>
                    </a:lnTo>
                    <a:lnTo>
                      <a:pt x="12" y="270"/>
                    </a:lnTo>
                    <a:lnTo>
                      <a:pt x="12" y="269"/>
                    </a:lnTo>
                    <a:lnTo>
                      <a:pt x="13" y="267"/>
                    </a:lnTo>
                    <a:lnTo>
                      <a:pt x="13" y="266"/>
                    </a:lnTo>
                    <a:lnTo>
                      <a:pt x="13" y="16"/>
                    </a:lnTo>
                    <a:lnTo>
                      <a:pt x="13" y="14"/>
                    </a:lnTo>
                    <a:lnTo>
                      <a:pt x="12" y="13"/>
                    </a:lnTo>
                    <a:lnTo>
                      <a:pt x="12" y="11"/>
                    </a:lnTo>
                    <a:lnTo>
                      <a:pt x="12" y="10"/>
                    </a:lnTo>
                    <a:lnTo>
                      <a:pt x="12" y="8"/>
                    </a:lnTo>
                    <a:lnTo>
                      <a:pt x="12" y="7"/>
                    </a:lnTo>
                    <a:lnTo>
                      <a:pt x="11" y="6"/>
                    </a:lnTo>
                    <a:lnTo>
                      <a:pt x="11" y="5"/>
                    </a:lnTo>
                    <a:lnTo>
                      <a:pt x="10" y="4"/>
                    </a:lnTo>
                    <a:lnTo>
                      <a:pt x="10" y="3"/>
                    </a:lnTo>
                    <a:lnTo>
                      <a:pt x="9" y="2"/>
                    </a:lnTo>
                    <a:lnTo>
                      <a:pt x="9" y="1"/>
                    </a:lnTo>
                    <a:lnTo>
                      <a:pt x="8" y="1"/>
                    </a:lnTo>
                    <a:lnTo>
                      <a:pt x="8" y="0"/>
                    </a:lnTo>
                    <a:lnTo>
                      <a:pt x="7" y="0"/>
                    </a:lnTo>
                    <a:lnTo>
                      <a:pt x="6" y="0"/>
                    </a:lnTo>
                    <a:lnTo>
                      <a:pt x="5" y="0"/>
                    </a:lnTo>
                    <a:lnTo>
                      <a:pt x="4" y="1"/>
                    </a:lnTo>
                    <a:lnTo>
                      <a:pt x="3" y="2"/>
                    </a:lnTo>
                    <a:lnTo>
                      <a:pt x="3" y="3"/>
                    </a:lnTo>
                    <a:lnTo>
                      <a:pt x="2" y="4"/>
                    </a:lnTo>
                    <a:lnTo>
                      <a:pt x="2" y="5"/>
                    </a:lnTo>
                    <a:lnTo>
                      <a:pt x="1" y="6"/>
                    </a:lnTo>
                    <a:lnTo>
                      <a:pt x="1" y="7"/>
                    </a:lnTo>
                    <a:lnTo>
                      <a:pt x="1" y="8"/>
                    </a:lnTo>
                    <a:lnTo>
                      <a:pt x="0" y="10"/>
                    </a:lnTo>
                    <a:lnTo>
                      <a:pt x="0" y="11"/>
                    </a:lnTo>
                    <a:lnTo>
                      <a:pt x="0" y="13"/>
                    </a:lnTo>
                    <a:lnTo>
                      <a:pt x="0" y="14"/>
                    </a:lnTo>
                    <a:lnTo>
                      <a:pt x="0" y="16"/>
                    </a:lnTo>
                    <a:lnTo>
                      <a:pt x="0" y="266"/>
                    </a:lnTo>
                    <a:lnTo>
                      <a:pt x="0" y="267"/>
                    </a:lnTo>
                    <a:lnTo>
                      <a:pt x="0" y="269"/>
                    </a:lnTo>
                    <a:lnTo>
                      <a:pt x="0" y="270"/>
                    </a:lnTo>
                    <a:lnTo>
                      <a:pt x="0" y="272"/>
                    </a:lnTo>
                    <a:lnTo>
                      <a:pt x="1" y="273"/>
                    </a:lnTo>
                    <a:lnTo>
                      <a:pt x="1" y="275"/>
                    </a:lnTo>
                    <a:lnTo>
                      <a:pt x="1" y="276"/>
                    </a:lnTo>
                    <a:lnTo>
                      <a:pt x="2" y="277"/>
                    </a:lnTo>
                    <a:lnTo>
                      <a:pt x="2" y="278"/>
                    </a:lnTo>
                    <a:lnTo>
                      <a:pt x="3" y="279"/>
                    </a:lnTo>
                    <a:lnTo>
                      <a:pt x="3" y="280"/>
                    </a:lnTo>
                    <a:lnTo>
                      <a:pt x="4" y="280"/>
                    </a:lnTo>
                    <a:lnTo>
                      <a:pt x="4" y="281"/>
                    </a:lnTo>
                    <a:lnTo>
                      <a:pt x="5" y="281"/>
                    </a:lnTo>
                    <a:lnTo>
                      <a:pt x="6" y="28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 name="Freeform 19"/>
              <p:cNvSpPr>
                <a:spLocks/>
              </p:cNvSpPr>
              <p:nvPr/>
            </p:nvSpPr>
            <p:spPr bwMode="auto">
              <a:xfrm>
                <a:off x="1314" y="2920"/>
                <a:ext cx="543" cy="61"/>
              </a:xfrm>
              <a:custGeom>
                <a:avLst/>
                <a:gdLst>
                  <a:gd name="T0" fmla="*/ 543 w 543"/>
                  <a:gd name="T1" fmla="*/ 18 h 61"/>
                  <a:gd name="T2" fmla="*/ 543 w 543"/>
                  <a:gd name="T3" fmla="*/ 0 h 61"/>
                  <a:gd name="T4" fmla="*/ 0 w 543"/>
                  <a:gd name="T5" fmla="*/ 43 h 61"/>
                  <a:gd name="T6" fmla="*/ 0 w 543"/>
                  <a:gd name="T7" fmla="*/ 61 h 61"/>
                  <a:gd name="T8" fmla="*/ 543 w 543"/>
                  <a:gd name="T9" fmla="*/ 18 h 61"/>
                  <a:gd name="T10" fmla="*/ 0 60000 65536"/>
                  <a:gd name="T11" fmla="*/ 0 60000 65536"/>
                  <a:gd name="T12" fmla="*/ 0 60000 65536"/>
                  <a:gd name="T13" fmla="*/ 0 60000 65536"/>
                  <a:gd name="T14" fmla="*/ 0 60000 65536"/>
                  <a:gd name="T15" fmla="*/ 0 w 543"/>
                  <a:gd name="T16" fmla="*/ 0 h 61"/>
                  <a:gd name="T17" fmla="*/ 543 w 543"/>
                  <a:gd name="T18" fmla="*/ 61 h 61"/>
                </a:gdLst>
                <a:ahLst/>
                <a:cxnLst>
                  <a:cxn ang="T10">
                    <a:pos x="T0" y="T1"/>
                  </a:cxn>
                  <a:cxn ang="T11">
                    <a:pos x="T2" y="T3"/>
                  </a:cxn>
                  <a:cxn ang="T12">
                    <a:pos x="T4" y="T5"/>
                  </a:cxn>
                  <a:cxn ang="T13">
                    <a:pos x="T6" y="T7"/>
                  </a:cxn>
                  <a:cxn ang="T14">
                    <a:pos x="T8" y="T9"/>
                  </a:cxn>
                </a:cxnLst>
                <a:rect l="T15" t="T16" r="T17" b="T18"/>
                <a:pathLst>
                  <a:path w="543" h="61">
                    <a:moveTo>
                      <a:pt x="543" y="18"/>
                    </a:moveTo>
                    <a:lnTo>
                      <a:pt x="543" y="0"/>
                    </a:lnTo>
                    <a:lnTo>
                      <a:pt x="0" y="43"/>
                    </a:lnTo>
                    <a:lnTo>
                      <a:pt x="0" y="61"/>
                    </a:lnTo>
                    <a:lnTo>
                      <a:pt x="543" y="18"/>
                    </a:lnTo>
                    <a:close/>
                  </a:path>
                </a:pathLst>
              </a:custGeom>
              <a:solidFill>
                <a:srgbClr val="EED7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8" name="Freeform 20"/>
              <p:cNvSpPr>
                <a:spLocks/>
              </p:cNvSpPr>
              <p:nvPr/>
            </p:nvSpPr>
            <p:spPr bwMode="auto">
              <a:xfrm>
                <a:off x="1180" y="2759"/>
                <a:ext cx="677" cy="204"/>
              </a:xfrm>
              <a:custGeom>
                <a:avLst/>
                <a:gdLst>
                  <a:gd name="T0" fmla="*/ 677 w 677"/>
                  <a:gd name="T1" fmla="*/ 161 h 204"/>
                  <a:gd name="T2" fmla="*/ 539 w 677"/>
                  <a:gd name="T3" fmla="*/ 0 h 204"/>
                  <a:gd name="T4" fmla="*/ 0 w 677"/>
                  <a:gd name="T5" fmla="*/ 41 h 204"/>
                  <a:gd name="T6" fmla="*/ 140 w 677"/>
                  <a:gd name="T7" fmla="*/ 204 h 204"/>
                  <a:gd name="T8" fmla="*/ 677 w 677"/>
                  <a:gd name="T9" fmla="*/ 161 h 204"/>
                  <a:gd name="T10" fmla="*/ 0 60000 65536"/>
                  <a:gd name="T11" fmla="*/ 0 60000 65536"/>
                  <a:gd name="T12" fmla="*/ 0 60000 65536"/>
                  <a:gd name="T13" fmla="*/ 0 60000 65536"/>
                  <a:gd name="T14" fmla="*/ 0 60000 65536"/>
                  <a:gd name="T15" fmla="*/ 0 w 677"/>
                  <a:gd name="T16" fmla="*/ 0 h 204"/>
                  <a:gd name="T17" fmla="*/ 677 w 677"/>
                  <a:gd name="T18" fmla="*/ 204 h 204"/>
                </a:gdLst>
                <a:ahLst/>
                <a:cxnLst>
                  <a:cxn ang="T10">
                    <a:pos x="T0" y="T1"/>
                  </a:cxn>
                  <a:cxn ang="T11">
                    <a:pos x="T2" y="T3"/>
                  </a:cxn>
                  <a:cxn ang="T12">
                    <a:pos x="T4" y="T5"/>
                  </a:cxn>
                  <a:cxn ang="T13">
                    <a:pos x="T6" y="T7"/>
                  </a:cxn>
                  <a:cxn ang="T14">
                    <a:pos x="T8" y="T9"/>
                  </a:cxn>
                </a:cxnLst>
                <a:rect l="T15" t="T16" r="T17" b="T18"/>
                <a:pathLst>
                  <a:path w="677" h="204">
                    <a:moveTo>
                      <a:pt x="677" y="161"/>
                    </a:moveTo>
                    <a:lnTo>
                      <a:pt x="539" y="0"/>
                    </a:lnTo>
                    <a:lnTo>
                      <a:pt x="0" y="41"/>
                    </a:lnTo>
                    <a:lnTo>
                      <a:pt x="140" y="204"/>
                    </a:lnTo>
                    <a:lnTo>
                      <a:pt x="677" y="161"/>
                    </a:lnTo>
                    <a:close/>
                  </a:path>
                </a:pathLst>
              </a:custGeom>
              <a:solidFill>
                <a:srgbClr val="D9A5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9" name="Freeform 21"/>
              <p:cNvSpPr>
                <a:spLocks/>
              </p:cNvSpPr>
              <p:nvPr/>
            </p:nvSpPr>
            <p:spPr bwMode="auto">
              <a:xfrm>
                <a:off x="1181" y="2799"/>
                <a:ext cx="139" cy="182"/>
              </a:xfrm>
              <a:custGeom>
                <a:avLst/>
                <a:gdLst>
                  <a:gd name="T0" fmla="*/ 139 w 139"/>
                  <a:gd name="T1" fmla="*/ 182 h 182"/>
                  <a:gd name="T2" fmla="*/ 139 w 139"/>
                  <a:gd name="T3" fmla="*/ 164 h 182"/>
                  <a:gd name="T4" fmla="*/ 0 w 139"/>
                  <a:gd name="T5" fmla="*/ 0 h 182"/>
                  <a:gd name="T6" fmla="*/ 0 w 139"/>
                  <a:gd name="T7" fmla="*/ 20 h 182"/>
                  <a:gd name="T8" fmla="*/ 139 w 139"/>
                  <a:gd name="T9" fmla="*/ 182 h 182"/>
                  <a:gd name="T10" fmla="*/ 0 60000 65536"/>
                  <a:gd name="T11" fmla="*/ 0 60000 65536"/>
                  <a:gd name="T12" fmla="*/ 0 60000 65536"/>
                  <a:gd name="T13" fmla="*/ 0 60000 65536"/>
                  <a:gd name="T14" fmla="*/ 0 60000 65536"/>
                  <a:gd name="T15" fmla="*/ 0 w 139"/>
                  <a:gd name="T16" fmla="*/ 0 h 182"/>
                  <a:gd name="T17" fmla="*/ 139 w 139"/>
                  <a:gd name="T18" fmla="*/ 182 h 182"/>
                </a:gdLst>
                <a:ahLst/>
                <a:cxnLst>
                  <a:cxn ang="T10">
                    <a:pos x="T0" y="T1"/>
                  </a:cxn>
                  <a:cxn ang="T11">
                    <a:pos x="T2" y="T3"/>
                  </a:cxn>
                  <a:cxn ang="T12">
                    <a:pos x="T4" y="T5"/>
                  </a:cxn>
                  <a:cxn ang="T13">
                    <a:pos x="T6" y="T7"/>
                  </a:cxn>
                  <a:cxn ang="T14">
                    <a:pos x="T8" y="T9"/>
                  </a:cxn>
                </a:cxnLst>
                <a:rect l="T15" t="T16" r="T17" b="T18"/>
                <a:pathLst>
                  <a:path w="139" h="182">
                    <a:moveTo>
                      <a:pt x="139" y="182"/>
                    </a:moveTo>
                    <a:lnTo>
                      <a:pt x="139" y="164"/>
                    </a:lnTo>
                    <a:lnTo>
                      <a:pt x="0" y="0"/>
                    </a:lnTo>
                    <a:lnTo>
                      <a:pt x="0" y="20"/>
                    </a:lnTo>
                    <a:lnTo>
                      <a:pt x="139" y="182"/>
                    </a:lnTo>
                    <a:close/>
                  </a:path>
                </a:pathLst>
              </a:custGeom>
              <a:solidFill>
                <a:srgbClr val="9E6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 name="Freeform 22"/>
              <p:cNvSpPr>
                <a:spLocks/>
              </p:cNvSpPr>
              <p:nvPr/>
            </p:nvSpPr>
            <p:spPr bwMode="auto">
              <a:xfrm>
                <a:off x="1182" y="2829"/>
                <a:ext cx="138" cy="203"/>
              </a:xfrm>
              <a:custGeom>
                <a:avLst/>
                <a:gdLst>
                  <a:gd name="T0" fmla="*/ 131 w 138"/>
                  <a:gd name="T1" fmla="*/ 152 h 203"/>
                  <a:gd name="T2" fmla="*/ 127 w 138"/>
                  <a:gd name="T3" fmla="*/ 147 h 203"/>
                  <a:gd name="T4" fmla="*/ 121 w 138"/>
                  <a:gd name="T5" fmla="*/ 141 h 203"/>
                  <a:gd name="T6" fmla="*/ 107 w 138"/>
                  <a:gd name="T7" fmla="*/ 124 h 203"/>
                  <a:gd name="T8" fmla="*/ 87 w 138"/>
                  <a:gd name="T9" fmla="*/ 100 h 203"/>
                  <a:gd name="T10" fmla="*/ 63 w 138"/>
                  <a:gd name="T11" fmla="*/ 74 h 203"/>
                  <a:gd name="T12" fmla="*/ 40 w 138"/>
                  <a:gd name="T13" fmla="*/ 47 h 203"/>
                  <a:gd name="T14" fmla="*/ 20 w 138"/>
                  <a:gd name="T15" fmla="*/ 23 h 203"/>
                  <a:gd name="T16" fmla="*/ 6 w 138"/>
                  <a:gd name="T17" fmla="*/ 6 h 203"/>
                  <a:gd name="T18" fmla="*/ 0 w 138"/>
                  <a:gd name="T19" fmla="*/ 0 h 203"/>
                  <a:gd name="T20" fmla="*/ 0 w 138"/>
                  <a:gd name="T21" fmla="*/ 0 h 203"/>
                  <a:gd name="T22" fmla="*/ 0 w 138"/>
                  <a:gd name="T23" fmla="*/ 0 h 203"/>
                  <a:gd name="T24" fmla="*/ 0 w 138"/>
                  <a:gd name="T25" fmla="*/ 0 h 203"/>
                  <a:gd name="T26" fmla="*/ 0 w 138"/>
                  <a:gd name="T27" fmla="*/ 0 h 203"/>
                  <a:gd name="T28" fmla="*/ 0 w 138"/>
                  <a:gd name="T29" fmla="*/ 0 h 203"/>
                  <a:gd name="T30" fmla="*/ 0 w 138"/>
                  <a:gd name="T31" fmla="*/ 0 h 203"/>
                  <a:gd name="T32" fmla="*/ 0 w 138"/>
                  <a:gd name="T33" fmla="*/ 1 h 203"/>
                  <a:gd name="T34" fmla="*/ 0 w 138"/>
                  <a:gd name="T35" fmla="*/ 1 h 203"/>
                  <a:gd name="T36" fmla="*/ 0 w 138"/>
                  <a:gd name="T37" fmla="*/ 46 h 203"/>
                  <a:gd name="T38" fmla="*/ 0 w 138"/>
                  <a:gd name="T39" fmla="*/ 47 h 203"/>
                  <a:gd name="T40" fmla="*/ 0 w 138"/>
                  <a:gd name="T41" fmla="*/ 48 h 203"/>
                  <a:gd name="T42" fmla="*/ 0 w 138"/>
                  <a:gd name="T43" fmla="*/ 49 h 203"/>
                  <a:gd name="T44" fmla="*/ 0 w 138"/>
                  <a:gd name="T45" fmla="*/ 50 h 203"/>
                  <a:gd name="T46" fmla="*/ 1 w 138"/>
                  <a:gd name="T47" fmla="*/ 53 h 203"/>
                  <a:gd name="T48" fmla="*/ 2 w 138"/>
                  <a:gd name="T49" fmla="*/ 56 h 203"/>
                  <a:gd name="T50" fmla="*/ 3 w 138"/>
                  <a:gd name="T51" fmla="*/ 59 h 203"/>
                  <a:gd name="T52" fmla="*/ 5 w 138"/>
                  <a:gd name="T53" fmla="*/ 62 h 203"/>
                  <a:gd name="T54" fmla="*/ 6 w 138"/>
                  <a:gd name="T55" fmla="*/ 65 h 203"/>
                  <a:gd name="T56" fmla="*/ 8 w 138"/>
                  <a:gd name="T57" fmla="*/ 68 h 203"/>
                  <a:gd name="T58" fmla="*/ 129 w 138"/>
                  <a:gd name="T59" fmla="*/ 203 h 203"/>
                  <a:gd name="T60" fmla="*/ 130 w 138"/>
                  <a:gd name="T61" fmla="*/ 203 h 203"/>
                  <a:gd name="T62" fmla="*/ 131 w 138"/>
                  <a:gd name="T63" fmla="*/ 203 h 203"/>
                  <a:gd name="T64" fmla="*/ 133 w 138"/>
                  <a:gd name="T65" fmla="*/ 203 h 203"/>
                  <a:gd name="T66" fmla="*/ 134 w 138"/>
                  <a:gd name="T67" fmla="*/ 203 h 203"/>
                  <a:gd name="T68" fmla="*/ 136 w 138"/>
                  <a:gd name="T69" fmla="*/ 203 h 203"/>
                  <a:gd name="T70" fmla="*/ 137 w 138"/>
                  <a:gd name="T71" fmla="*/ 203 h 203"/>
                  <a:gd name="T72" fmla="*/ 137 w 138"/>
                  <a:gd name="T73" fmla="*/ 203 h 203"/>
                  <a:gd name="T74" fmla="*/ 138 w 138"/>
                  <a:gd name="T75" fmla="*/ 203 h 203"/>
                  <a:gd name="T76" fmla="*/ 138 w 138"/>
                  <a:gd name="T77" fmla="*/ 151 h 203"/>
                  <a:gd name="T78" fmla="*/ 131 w 138"/>
                  <a:gd name="T79" fmla="*/ 152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
                  <a:gd name="T121" fmla="*/ 0 h 203"/>
                  <a:gd name="T122" fmla="*/ 138 w 138"/>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 h="203">
                    <a:moveTo>
                      <a:pt x="131" y="152"/>
                    </a:moveTo>
                    <a:lnTo>
                      <a:pt x="127" y="147"/>
                    </a:lnTo>
                    <a:lnTo>
                      <a:pt x="121" y="141"/>
                    </a:lnTo>
                    <a:lnTo>
                      <a:pt x="107" y="124"/>
                    </a:lnTo>
                    <a:lnTo>
                      <a:pt x="87" y="100"/>
                    </a:lnTo>
                    <a:lnTo>
                      <a:pt x="63" y="74"/>
                    </a:lnTo>
                    <a:lnTo>
                      <a:pt x="40" y="47"/>
                    </a:lnTo>
                    <a:lnTo>
                      <a:pt x="20" y="23"/>
                    </a:lnTo>
                    <a:lnTo>
                      <a:pt x="6" y="6"/>
                    </a:lnTo>
                    <a:lnTo>
                      <a:pt x="0" y="0"/>
                    </a:lnTo>
                    <a:lnTo>
                      <a:pt x="0" y="1"/>
                    </a:lnTo>
                    <a:lnTo>
                      <a:pt x="0" y="46"/>
                    </a:lnTo>
                    <a:lnTo>
                      <a:pt x="0" y="47"/>
                    </a:lnTo>
                    <a:lnTo>
                      <a:pt x="0" y="48"/>
                    </a:lnTo>
                    <a:lnTo>
                      <a:pt x="0" y="49"/>
                    </a:lnTo>
                    <a:lnTo>
                      <a:pt x="0" y="50"/>
                    </a:lnTo>
                    <a:lnTo>
                      <a:pt x="1" y="53"/>
                    </a:lnTo>
                    <a:lnTo>
                      <a:pt x="2" y="56"/>
                    </a:lnTo>
                    <a:lnTo>
                      <a:pt x="3" y="59"/>
                    </a:lnTo>
                    <a:lnTo>
                      <a:pt x="5" y="62"/>
                    </a:lnTo>
                    <a:lnTo>
                      <a:pt x="6" y="65"/>
                    </a:lnTo>
                    <a:lnTo>
                      <a:pt x="8" y="68"/>
                    </a:lnTo>
                    <a:lnTo>
                      <a:pt x="129" y="203"/>
                    </a:lnTo>
                    <a:lnTo>
                      <a:pt x="130" y="203"/>
                    </a:lnTo>
                    <a:lnTo>
                      <a:pt x="131" y="203"/>
                    </a:lnTo>
                    <a:lnTo>
                      <a:pt x="133" y="203"/>
                    </a:lnTo>
                    <a:lnTo>
                      <a:pt x="134" y="203"/>
                    </a:lnTo>
                    <a:lnTo>
                      <a:pt x="136" y="203"/>
                    </a:lnTo>
                    <a:lnTo>
                      <a:pt x="137" y="203"/>
                    </a:lnTo>
                    <a:lnTo>
                      <a:pt x="138" y="203"/>
                    </a:lnTo>
                    <a:lnTo>
                      <a:pt x="138" y="151"/>
                    </a:lnTo>
                    <a:lnTo>
                      <a:pt x="131" y="15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1" name="Freeform 23"/>
              <p:cNvSpPr>
                <a:spLocks/>
              </p:cNvSpPr>
              <p:nvPr/>
            </p:nvSpPr>
            <p:spPr bwMode="auto">
              <a:xfrm>
                <a:off x="1311" y="3032"/>
                <a:ext cx="14" cy="5"/>
              </a:xfrm>
              <a:custGeom>
                <a:avLst/>
                <a:gdLst>
                  <a:gd name="T0" fmla="*/ 0 w 14"/>
                  <a:gd name="T1" fmla="*/ 0 h 5"/>
                  <a:gd name="T2" fmla="*/ 0 w 14"/>
                  <a:gd name="T3" fmla="*/ 0 h 5"/>
                  <a:gd name="T4" fmla="*/ 0 w 14"/>
                  <a:gd name="T5" fmla="*/ 1 h 5"/>
                  <a:gd name="T6" fmla="*/ 1 w 14"/>
                  <a:gd name="T7" fmla="*/ 1 h 5"/>
                  <a:gd name="T8" fmla="*/ 2 w 14"/>
                  <a:gd name="T9" fmla="*/ 2 h 5"/>
                  <a:gd name="T10" fmla="*/ 3 w 14"/>
                  <a:gd name="T11" fmla="*/ 3 h 5"/>
                  <a:gd name="T12" fmla="*/ 4 w 14"/>
                  <a:gd name="T13" fmla="*/ 3 h 5"/>
                  <a:gd name="T14" fmla="*/ 5 w 14"/>
                  <a:gd name="T15" fmla="*/ 4 h 5"/>
                  <a:gd name="T16" fmla="*/ 7 w 14"/>
                  <a:gd name="T17" fmla="*/ 4 h 5"/>
                  <a:gd name="T18" fmla="*/ 8 w 14"/>
                  <a:gd name="T19" fmla="*/ 5 h 5"/>
                  <a:gd name="T20" fmla="*/ 10 w 14"/>
                  <a:gd name="T21" fmla="*/ 5 h 5"/>
                  <a:gd name="T22" fmla="*/ 11 w 14"/>
                  <a:gd name="T23" fmla="*/ 5 h 5"/>
                  <a:gd name="T24" fmla="*/ 12 w 14"/>
                  <a:gd name="T25" fmla="*/ 5 h 5"/>
                  <a:gd name="T26" fmla="*/ 13 w 14"/>
                  <a:gd name="T27" fmla="*/ 5 h 5"/>
                  <a:gd name="T28" fmla="*/ 14 w 14"/>
                  <a:gd name="T29" fmla="*/ 5 h 5"/>
                  <a:gd name="T30" fmla="*/ 14 w 14"/>
                  <a:gd name="T31" fmla="*/ 5 h 5"/>
                  <a:gd name="T32" fmla="*/ 14 w 14"/>
                  <a:gd name="T33" fmla="*/ 5 h 5"/>
                  <a:gd name="T34" fmla="*/ 9 w 14"/>
                  <a:gd name="T35" fmla="*/ 0 h 5"/>
                  <a:gd name="T36" fmla="*/ 8 w 14"/>
                  <a:gd name="T37" fmla="*/ 0 h 5"/>
                  <a:gd name="T38" fmla="*/ 8 w 14"/>
                  <a:gd name="T39" fmla="*/ 0 h 5"/>
                  <a:gd name="T40" fmla="*/ 7 w 14"/>
                  <a:gd name="T41" fmla="*/ 0 h 5"/>
                  <a:gd name="T42" fmla="*/ 6 w 14"/>
                  <a:gd name="T43" fmla="*/ 0 h 5"/>
                  <a:gd name="T44" fmla="*/ 5 w 14"/>
                  <a:gd name="T45" fmla="*/ 1 h 5"/>
                  <a:gd name="T46" fmla="*/ 4 w 14"/>
                  <a:gd name="T47" fmla="*/ 1 h 5"/>
                  <a:gd name="T48" fmla="*/ 2 w 14"/>
                  <a:gd name="T49" fmla="*/ 1 h 5"/>
                  <a:gd name="T50" fmla="*/ 0 w 14"/>
                  <a:gd name="T51" fmla="*/ 0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0" y="0"/>
                    </a:moveTo>
                    <a:lnTo>
                      <a:pt x="0" y="0"/>
                    </a:lnTo>
                    <a:lnTo>
                      <a:pt x="0" y="1"/>
                    </a:lnTo>
                    <a:lnTo>
                      <a:pt x="1" y="1"/>
                    </a:lnTo>
                    <a:lnTo>
                      <a:pt x="2" y="2"/>
                    </a:lnTo>
                    <a:lnTo>
                      <a:pt x="3" y="3"/>
                    </a:lnTo>
                    <a:lnTo>
                      <a:pt x="4" y="3"/>
                    </a:lnTo>
                    <a:lnTo>
                      <a:pt x="5" y="4"/>
                    </a:lnTo>
                    <a:lnTo>
                      <a:pt x="7" y="4"/>
                    </a:lnTo>
                    <a:lnTo>
                      <a:pt x="8" y="5"/>
                    </a:lnTo>
                    <a:lnTo>
                      <a:pt x="10" y="5"/>
                    </a:lnTo>
                    <a:lnTo>
                      <a:pt x="11" y="5"/>
                    </a:lnTo>
                    <a:lnTo>
                      <a:pt x="12" y="5"/>
                    </a:lnTo>
                    <a:lnTo>
                      <a:pt x="13" y="5"/>
                    </a:lnTo>
                    <a:lnTo>
                      <a:pt x="14" y="5"/>
                    </a:lnTo>
                    <a:lnTo>
                      <a:pt x="9" y="0"/>
                    </a:lnTo>
                    <a:lnTo>
                      <a:pt x="8" y="0"/>
                    </a:lnTo>
                    <a:lnTo>
                      <a:pt x="7" y="0"/>
                    </a:lnTo>
                    <a:lnTo>
                      <a:pt x="6" y="0"/>
                    </a:lnTo>
                    <a:lnTo>
                      <a:pt x="5" y="1"/>
                    </a:lnTo>
                    <a:lnTo>
                      <a:pt x="4" y="1"/>
                    </a:lnTo>
                    <a:lnTo>
                      <a:pt x="2" y="1"/>
                    </a:lnTo>
                    <a:lnTo>
                      <a:pt x="0" y="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2" name="Freeform 24"/>
              <p:cNvSpPr>
                <a:spLocks/>
              </p:cNvSpPr>
              <p:nvPr/>
            </p:nvSpPr>
            <p:spPr bwMode="auto">
              <a:xfrm>
                <a:off x="1320" y="2940"/>
                <a:ext cx="515" cy="97"/>
              </a:xfrm>
              <a:custGeom>
                <a:avLst/>
                <a:gdLst>
                  <a:gd name="T0" fmla="*/ 1 w 515"/>
                  <a:gd name="T1" fmla="*/ 40 h 97"/>
                  <a:gd name="T2" fmla="*/ 0 w 515"/>
                  <a:gd name="T3" fmla="*/ 89 h 97"/>
                  <a:gd name="T4" fmla="*/ 0 w 515"/>
                  <a:gd name="T5" fmla="*/ 90 h 97"/>
                  <a:gd name="T6" fmla="*/ 0 w 515"/>
                  <a:gd name="T7" fmla="*/ 91 h 97"/>
                  <a:gd name="T8" fmla="*/ 1 w 515"/>
                  <a:gd name="T9" fmla="*/ 92 h 97"/>
                  <a:gd name="T10" fmla="*/ 1 w 515"/>
                  <a:gd name="T11" fmla="*/ 93 h 97"/>
                  <a:gd name="T12" fmla="*/ 1 w 515"/>
                  <a:gd name="T13" fmla="*/ 93 h 97"/>
                  <a:gd name="T14" fmla="*/ 2 w 515"/>
                  <a:gd name="T15" fmla="*/ 94 h 97"/>
                  <a:gd name="T16" fmla="*/ 2 w 515"/>
                  <a:gd name="T17" fmla="*/ 95 h 97"/>
                  <a:gd name="T18" fmla="*/ 3 w 515"/>
                  <a:gd name="T19" fmla="*/ 95 h 97"/>
                  <a:gd name="T20" fmla="*/ 3 w 515"/>
                  <a:gd name="T21" fmla="*/ 96 h 97"/>
                  <a:gd name="T22" fmla="*/ 4 w 515"/>
                  <a:gd name="T23" fmla="*/ 96 h 97"/>
                  <a:gd name="T24" fmla="*/ 5 w 515"/>
                  <a:gd name="T25" fmla="*/ 96 h 97"/>
                  <a:gd name="T26" fmla="*/ 5 w 515"/>
                  <a:gd name="T27" fmla="*/ 97 h 97"/>
                  <a:gd name="T28" fmla="*/ 6 w 515"/>
                  <a:gd name="T29" fmla="*/ 97 h 97"/>
                  <a:gd name="T30" fmla="*/ 7 w 515"/>
                  <a:gd name="T31" fmla="*/ 97 h 97"/>
                  <a:gd name="T32" fmla="*/ 8 w 515"/>
                  <a:gd name="T33" fmla="*/ 97 h 97"/>
                  <a:gd name="T34" fmla="*/ 9 w 515"/>
                  <a:gd name="T35" fmla="*/ 97 h 97"/>
                  <a:gd name="T36" fmla="*/ 506 w 515"/>
                  <a:gd name="T37" fmla="*/ 58 h 97"/>
                  <a:gd name="T38" fmla="*/ 507 w 515"/>
                  <a:gd name="T39" fmla="*/ 58 h 97"/>
                  <a:gd name="T40" fmla="*/ 508 w 515"/>
                  <a:gd name="T41" fmla="*/ 58 h 97"/>
                  <a:gd name="T42" fmla="*/ 508 w 515"/>
                  <a:gd name="T43" fmla="*/ 58 h 97"/>
                  <a:gd name="T44" fmla="*/ 509 w 515"/>
                  <a:gd name="T45" fmla="*/ 58 h 97"/>
                  <a:gd name="T46" fmla="*/ 510 w 515"/>
                  <a:gd name="T47" fmla="*/ 57 h 97"/>
                  <a:gd name="T48" fmla="*/ 511 w 515"/>
                  <a:gd name="T49" fmla="*/ 57 h 97"/>
                  <a:gd name="T50" fmla="*/ 511 w 515"/>
                  <a:gd name="T51" fmla="*/ 56 h 97"/>
                  <a:gd name="T52" fmla="*/ 512 w 515"/>
                  <a:gd name="T53" fmla="*/ 56 h 97"/>
                  <a:gd name="T54" fmla="*/ 512 w 515"/>
                  <a:gd name="T55" fmla="*/ 55 h 97"/>
                  <a:gd name="T56" fmla="*/ 513 w 515"/>
                  <a:gd name="T57" fmla="*/ 55 h 97"/>
                  <a:gd name="T58" fmla="*/ 513 w 515"/>
                  <a:gd name="T59" fmla="*/ 54 h 97"/>
                  <a:gd name="T60" fmla="*/ 514 w 515"/>
                  <a:gd name="T61" fmla="*/ 53 h 97"/>
                  <a:gd name="T62" fmla="*/ 514 w 515"/>
                  <a:gd name="T63" fmla="*/ 53 h 97"/>
                  <a:gd name="T64" fmla="*/ 514 w 515"/>
                  <a:gd name="T65" fmla="*/ 52 h 97"/>
                  <a:gd name="T66" fmla="*/ 514 w 515"/>
                  <a:gd name="T67" fmla="*/ 51 h 97"/>
                  <a:gd name="T68" fmla="*/ 514 w 515"/>
                  <a:gd name="T69" fmla="*/ 50 h 97"/>
                  <a:gd name="T70" fmla="*/ 515 w 515"/>
                  <a:gd name="T71" fmla="*/ 0 h 97"/>
                  <a:gd name="T72" fmla="*/ 1 w 515"/>
                  <a:gd name="T73" fmla="*/ 4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
                  <a:gd name="T112" fmla="*/ 0 h 97"/>
                  <a:gd name="T113" fmla="*/ 515 w 51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 h="97">
                    <a:moveTo>
                      <a:pt x="1" y="40"/>
                    </a:moveTo>
                    <a:lnTo>
                      <a:pt x="0" y="89"/>
                    </a:lnTo>
                    <a:lnTo>
                      <a:pt x="0" y="90"/>
                    </a:lnTo>
                    <a:lnTo>
                      <a:pt x="0" y="91"/>
                    </a:lnTo>
                    <a:lnTo>
                      <a:pt x="1" y="92"/>
                    </a:lnTo>
                    <a:lnTo>
                      <a:pt x="1" y="93"/>
                    </a:lnTo>
                    <a:lnTo>
                      <a:pt x="2" y="94"/>
                    </a:lnTo>
                    <a:lnTo>
                      <a:pt x="2" y="95"/>
                    </a:lnTo>
                    <a:lnTo>
                      <a:pt x="3" y="95"/>
                    </a:lnTo>
                    <a:lnTo>
                      <a:pt x="3" y="96"/>
                    </a:lnTo>
                    <a:lnTo>
                      <a:pt x="4" y="96"/>
                    </a:lnTo>
                    <a:lnTo>
                      <a:pt x="5" y="96"/>
                    </a:lnTo>
                    <a:lnTo>
                      <a:pt x="5" y="97"/>
                    </a:lnTo>
                    <a:lnTo>
                      <a:pt x="6" y="97"/>
                    </a:lnTo>
                    <a:lnTo>
                      <a:pt x="7" y="97"/>
                    </a:lnTo>
                    <a:lnTo>
                      <a:pt x="8" y="97"/>
                    </a:lnTo>
                    <a:lnTo>
                      <a:pt x="9" y="97"/>
                    </a:lnTo>
                    <a:lnTo>
                      <a:pt x="506" y="58"/>
                    </a:lnTo>
                    <a:lnTo>
                      <a:pt x="507" y="58"/>
                    </a:lnTo>
                    <a:lnTo>
                      <a:pt x="508" y="58"/>
                    </a:lnTo>
                    <a:lnTo>
                      <a:pt x="509" y="58"/>
                    </a:lnTo>
                    <a:lnTo>
                      <a:pt x="510" y="57"/>
                    </a:lnTo>
                    <a:lnTo>
                      <a:pt x="511" y="57"/>
                    </a:lnTo>
                    <a:lnTo>
                      <a:pt x="511" y="56"/>
                    </a:lnTo>
                    <a:lnTo>
                      <a:pt x="512" y="56"/>
                    </a:lnTo>
                    <a:lnTo>
                      <a:pt x="512" y="55"/>
                    </a:lnTo>
                    <a:lnTo>
                      <a:pt x="513" y="55"/>
                    </a:lnTo>
                    <a:lnTo>
                      <a:pt x="513" y="54"/>
                    </a:lnTo>
                    <a:lnTo>
                      <a:pt x="514" y="53"/>
                    </a:lnTo>
                    <a:lnTo>
                      <a:pt x="514" y="52"/>
                    </a:lnTo>
                    <a:lnTo>
                      <a:pt x="514" y="51"/>
                    </a:lnTo>
                    <a:lnTo>
                      <a:pt x="514" y="50"/>
                    </a:lnTo>
                    <a:lnTo>
                      <a:pt x="515" y="0"/>
                    </a:lnTo>
                    <a:lnTo>
                      <a:pt x="1" y="4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3" name="Freeform 25"/>
              <p:cNvSpPr>
                <a:spLocks/>
              </p:cNvSpPr>
              <p:nvPr/>
            </p:nvSpPr>
            <p:spPr bwMode="auto">
              <a:xfrm>
                <a:off x="725" y="2963"/>
                <a:ext cx="588" cy="60"/>
              </a:xfrm>
              <a:custGeom>
                <a:avLst/>
                <a:gdLst>
                  <a:gd name="T0" fmla="*/ 588 w 588"/>
                  <a:gd name="T1" fmla="*/ 18 h 60"/>
                  <a:gd name="T2" fmla="*/ 588 w 588"/>
                  <a:gd name="T3" fmla="*/ 0 h 60"/>
                  <a:gd name="T4" fmla="*/ 0 w 588"/>
                  <a:gd name="T5" fmla="*/ 43 h 60"/>
                  <a:gd name="T6" fmla="*/ 0 w 588"/>
                  <a:gd name="T7" fmla="*/ 60 h 60"/>
                  <a:gd name="T8" fmla="*/ 588 w 588"/>
                  <a:gd name="T9" fmla="*/ 18 h 60"/>
                  <a:gd name="T10" fmla="*/ 0 60000 65536"/>
                  <a:gd name="T11" fmla="*/ 0 60000 65536"/>
                  <a:gd name="T12" fmla="*/ 0 60000 65536"/>
                  <a:gd name="T13" fmla="*/ 0 60000 65536"/>
                  <a:gd name="T14" fmla="*/ 0 60000 65536"/>
                  <a:gd name="T15" fmla="*/ 0 w 588"/>
                  <a:gd name="T16" fmla="*/ 0 h 60"/>
                  <a:gd name="T17" fmla="*/ 588 w 588"/>
                  <a:gd name="T18" fmla="*/ 60 h 60"/>
                </a:gdLst>
                <a:ahLst/>
                <a:cxnLst>
                  <a:cxn ang="T10">
                    <a:pos x="T0" y="T1"/>
                  </a:cxn>
                  <a:cxn ang="T11">
                    <a:pos x="T2" y="T3"/>
                  </a:cxn>
                  <a:cxn ang="T12">
                    <a:pos x="T4" y="T5"/>
                  </a:cxn>
                  <a:cxn ang="T13">
                    <a:pos x="T6" y="T7"/>
                  </a:cxn>
                  <a:cxn ang="T14">
                    <a:pos x="T8" y="T9"/>
                  </a:cxn>
                </a:cxnLst>
                <a:rect l="T15" t="T16" r="T17" b="T18"/>
                <a:pathLst>
                  <a:path w="588" h="60">
                    <a:moveTo>
                      <a:pt x="588" y="18"/>
                    </a:moveTo>
                    <a:lnTo>
                      <a:pt x="588" y="0"/>
                    </a:lnTo>
                    <a:lnTo>
                      <a:pt x="0" y="43"/>
                    </a:lnTo>
                    <a:lnTo>
                      <a:pt x="0" y="60"/>
                    </a:lnTo>
                    <a:lnTo>
                      <a:pt x="588" y="18"/>
                    </a:lnTo>
                    <a:close/>
                  </a:path>
                </a:pathLst>
              </a:custGeom>
              <a:solidFill>
                <a:srgbClr val="EED7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4" name="Freeform 26"/>
              <p:cNvSpPr>
                <a:spLocks/>
              </p:cNvSpPr>
              <p:nvPr/>
            </p:nvSpPr>
            <p:spPr bwMode="auto">
              <a:xfrm>
                <a:off x="630" y="2802"/>
                <a:ext cx="683" cy="204"/>
              </a:xfrm>
              <a:custGeom>
                <a:avLst/>
                <a:gdLst>
                  <a:gd name="T0" fmla="*/ 683 w 683"/>
                  <a:gd name="T1" fmla="*/ 161 h 204"/>
                  <a:gd name="T2" fmla="*/ 545 w 683"/>
                  <a:gd name="T3" fmla="*/ 0 h 204"/>
                  <a:gd name="T4" fmla="*/ 0 w 683"/>
                  <a:gd name="T5" fmla="*/ 41 h 204"/>
                  <a:gd name="T6" fmla="*/ 94 w 683"/>
                  <a:gd name="T7" fmla="*/ 204 h 204"/>
                  <a:gd name="T8" fmla="*/ 683 w 683"/>
                  <a:gd name="T9" fmla="*/ 161 h 204"/>
                  <a:gd name="T10" fmla="*/ 0 60000 65536"/>
                  <a:gd name="T11" fmla="*/ 0 60000 65536"/>
                  <a:gd name="T12" fmla="*/ 0 60000 65536"/>
                  <a:gd name="T13" fmla="*/ 0 60000 65536"/>
                  <a:gd name="T14" fmla="*/ 0 60000 65536"/>
                  <a:gd name="T15" fmla="*/ 0 w 683"/>
                  <a:gd name="T16" fmla="*/ 0 h 204"/>
                  <a:gd name="T17" fmla="*/ 683 w 683"/>
                  <a:gd name="T18" fmla="*/ 204 h 204"/>
                </a:gdLst>
                <a:ahLst/>
                <a:cxnLst>
                  <a:cxn ang="T10">
                    <a:pos x="T0" y="T1"/>
                  </a:cxn>
                  <a:cxn ang="T11">
                    <a:pos x="T2" y="T3"/>
                  </a:cxn>
                  <a:cxn ang="T12">
                    <a:pos x="T4" y="T5"/>
                  </a:cxn>
                  <a:cxn ang="T13">
                    <a:pos x="T6" y="T7"/>
                  </a:cxn>
                  <a:cxn ang="T14">
                    <a:pos x="T8" y="T9"/>
                  </a:cxn>
                </a:cxnLst>
                <a:rect l="T15" t="T16" r="T17" b="T18"/>
                <a:pathLst>
                  <a:path w="683" h="204">
                    <a:moveTo>
                      <a:pt x="683" y="161"/>
                    </a:moveTo>
                    <a:lnTo>
                      <a:pt x="545" y="0"/>
                    </a:lnTo>
                    <a:lnTo>
                      <a:pt x="0" y="41"/>
                    </a:lnTo>
                    <a:lnTo>
                      <a:pt x="94" y="204"/>
                    </a:lnTo>
                    <a:lnTo>
                      <a:pt x="683" y="161"/>
                    </a:lnTo>
                    <a:close/>
                  </a:path>
                </a:pathLst>
              </a:custGeom>
              <a:solidFill>
                <a:srgbClr val="D9A5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5" name="Freeform 27"/>
              <p:cNvSpPr>
                <a:spLocks/>
              </p:cNvSpPr>
              <p:nvPr/>
            </p:nvSpPr>
            <p:spPr bwMode="auto">
              <a:xfrm>
                <a:off x="630" y="2843"/>
                <a:ext cx="94" cy="181"/>
              </a:xfrm>
              <a:custGeom>
                <a:avLst/>
                <a:gdLst>
                  <a:gd name="T0" fmla="*/ 94 w 94"/>
                  <a:gd name="T1" fmla="*/ 181 h 181"/>
                  <a:gd name="T2" fmla="*/ 94 w 94"/>
                  <a:gd name="T3" fmla="*/ 163 h 181"/>
                  <a:gd name="T4" fmla="*/ 0 w 94"/>
                  <a:gd name="T5" fmla="*/ 0 h 181"/>
                  <a:gd name="T6" fmla="*/ 0 w 94"/>
                  <a:gd name="T7" fmla="*/ 19 h 181"/>
                  <a:gd name="T8" fmla="*/ 94 w 94"/>
                  <a:gd name="T9" fmla="*/ 181 h 181"/>
                  <a:gd name="T10" fmla="*/ 0 60000 65536"/>
                  <a:gd name="T11" fmla="*/ 0 60000 65536"/>
                  <a:gd name="T12" fmla="*/ 0 60000 65536"/>
                  <a:gd name="T13" fmla="*/ 0 60000 65536"/>
                  <a:gd name="T14" fmla="*/ 0 60000 65536"/>
                  <a:gd name="T15" fmla="*/ 0 w 94"/>
                  <a:gd name="T16" fmla="*/ 0 h 181"/>
                  <a:gd name="T17" fmla="*/ 94 w 94"/>
                  <a:gd name="T18" fmla="*/ 181 h 181"/>
                </a:gdLst>
                <a:ahLst/>
                <a:cxnLst>
                  <a:cxn ang="T10">
                    <a:pos x="T0" y="T1"/>
                  </a:cxn>
                  <a:cxn ang="T11">
                    <a:pos x="T2" y="T3"/>
                  </a:cxn>
                  <a:cxn ang="T12">
                    <a:pos x="T4" y="T5"/>
                  </a:cxn>
                  <a:cxn ang="T13">
                    <a:pos x="T6" y="T7"/>
                  </a:cxn>
                  <a:cxn ang="T14">
                    <a:pos x="T8" y="T9"/>
                  </a:cxn>
                </a:cxnLst>
                <a:rect l="T15" t="T16" r="T17" b="T18"/>
                <a:pathLst>
                  <a:path w="94" h="181">
                    <a:moveTo>
                      <a:pt x="94" y="181"/>
                    </a:moveTo>
                    <a:lnTo>
                      <a:pt x="94" y="163"/>
                    </a:lnTo>
                    <a:lnTo>
                      <a:pt x="0" y="0"/>
                    </a:lnTo>
                    <a:lnTo>
                      <a:pt x="0" y="19"/>
                    </a:lnTo>
                    <a:lnTo>
                      <a:pt x="94" y="181"/>
                    </a:lnTo>
                    <a:close/>
                  </a:path>
                </a:pathLst>
              </a:custGeom>
              <a:solidFill>
                <a:srgbClr val="9E6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6" name="Freeform 28"/>
              <p:cNvSpPr>
                <a:spLocks/>
              </p:cNvSpPr>
              <p:nvPr/>
            </p:nvSpPr>
            <p:spPr bwMode="auto">
              <a:xfrm>
                <a:off x="638" y="2872"/>
                <a:ext cx="93" cy="203"/>
              </a:xfrm>
              <a:custGeom>
                <a:avLst/>
                <a:gdLst>
                  <a:gd name="T0" fmla="*/ 86 w 93"/>
                  <a:gd name="T1" fmla="*/ 152 h 203"/>
                  <a:gd name="T2" fmla="*/ 82 w 93"/>
                  <a:gd name="T3" fmla="*/ 147 h 203"/>
                  <a:gd name="T4" fmla="*/ 78 w 93"/>
                  <a:gd name="T5" fmla="*/ 140 h 203"/>
                  <a:gd name="T6" fmla="*/ 69 w 93"/>
                  <a:gd name="T7" fmla="*/ 124 h 203"/>
                  <a:gd name="T8" fmla="*/ 56 w 93"/>
                  <a:gd name="T9" fmla="*/ 100 h 203"/>
                  <a:gd name="T10" fmla="*/ 41 w 93"/>
                  <a:gd name="T11" fmla="*/ 73 h 203"/>
                  <a:gd name="T12" fmla="*/ 26 w 93"/>
                  <a:gd name="T13" fmla="*/ 46 h 203"/>
                  <a:gd name="T14" fmla="*/ 13 w 93"/>
                  <a:gd name="T15" fmla="*/ 23 h 203"/>
                  <a:gd name="T16" fmla="*/ 4 w 93"/>
                  <a:gd name="T17" fmla="*/ 6 h 203"/>
                  <a:gd name="T18" fmla="*/ 0 w 93"/>
                  <a:gd name="T19" fmla="*/ 0 h 203"/>
                  <a:gd name="T20" fmla="*/ 0 w 93"/>
                  <a:gd name="T21" fmla="*/ 0 h 203"/>
                  <a:gd name="T22" fmla="*/ 0 w 93"/>
                  <a:gd name="T23" fmla="*/ 0 h 203"/>
                  <a:gd name="T24" fmla="*/ 0 w 93"/>
                  <a:gd name="T25" fmla="*/ 0 h 203"/>
                  <a:gd name="T26" fmla="*/ 0 w 93"/>
                  <a:gd name="T27" fmla="*/ 0 h 203"/>
                  <a:gd name="T28" fmla="*/ 0 w 93"/>
                  <a:gd name="T29" fmla="*/ 0 h 203"/>
                  <a:gd name="T30" fmla="*/ 0 w 93"/>
                  <a:gd name="T31" fmla="*/ 0 h 203"/>
                  <a:gd name="T32" fmla="*/ 0 w 93"/>
                  <a:gd name="T33" fmla="*/ 0 h 203"/>
                  <a:gd name="T34" fmla="*/ 0 w 93"/>
                  <a:gd name="T35" fmla="*/ 1 h 203"/>
                  <a:gd name="T36" fmla="*/ 0 w 93"/>
                  <a:gd name="T37" fmla="*/ 46 h 203"/>
                  <a:gd name="T38" fmla="*/ 0 w 93"/>
                  <a:gd name="T39" fmla="*/ 47 h 203"/>
                  <a:gd name="T40" fmla="*/ 0 w 93"/>
                  <a:gd name="T41" fmla="*/ 48 h 203"/>
                  <a:gd name="T42" fmla="*/ 0 w 93"/>
                  <a:gd name="T43" fmla="*/ 49 h 203"/>
                  <a:gd name="T44" fmla="*/ 0 w 93"/>
                  <a:gd name="T45" fmla="*/ 50 h 203"/>
                  <a:gd name="T46" fmla="*/ 1 w 93"/>
                  <a:gd name="T47" fmla="*/ 53 h 203"/>
                  <a:gd name="T48" fmla="*/ 2 w 93"/>
                  <a:gd name="T49" fmla="*/ 55 h 203"/>
                  <a:gd name="T50" fmla="*/ 3 w 93"/>
                  <a:gd name="T51" fmla="*/ 58 h 203"/>
                  <a:gd name="T52" fmla="*/ 5 w 93"/>
                  <a:gd name="T53" fmla="*/ 61 h 203"/>
                  <a:gd name="T54" fmla="*/ 7 w 93"/>
                  <a:gd name="T55" fmla="*/ 65 h 203"/>
                  <a:gd name="T56" fmla="*/ 8 w 93"/>
                  <a:gd name="T57" fmla="*/ 68 h 203"/>
                  <a:gd name="T58" fmla="*/ 83 w 93"/>
                  <a:gd name="T59" fmla="*/ 203 h 203"/>
                  <a:gd name="T60" fmla="*/ 85 w 93"/>
                  <a:gd name="T61" fmla="*/ 203 h 203"/>
                  <a:gd name="T62" fmla="*/ 86 w 93"/>
                  <a:gd name="T63" fmla="*/ 203 h 203"/>
                  <a:gd name="T64" fmla="*/ 88 w 93"/>
                  <a:gd name="T65" fmla="*/ 203 h 203"/>
                  <a:gd name="T66" fmla="*/ 89 w 93"/>
                  <a:gd name="T67" fmla="*/ 203 h 203"/>
                  <a:gd name="T68" fmla="*/ 91 w 93"/>
                  <a:gd name="T69" fmla="*/ 203 h 203"/>
                  <a:gd name="T70" fmla="*/ 92 w 93"/>
                  <a:gd name="T71" fmla="*/ 203 h 203"/>
                  <a:gd name="T72" fmla="*/ 92 w 93"/>
                  <a:gd name="T73" fmla="*/ 203 h 203"/>
                  <a:gd name="T74" fmla="*/ 93 w 93"/>
                  <a:gd name="T75" fmla="*/ 203 h 203"/>
                  <a:gd name="T76" fmla="*/ 93 w 93"/>
                  <a:gd name="T77" fmla="*/ 151 h 203"/>
                  <a:gd name="T78" fmla="*/ 86 w 93"/>
                  <a:gd name="T79" fmla="*/ 152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203"/>
                  <a:gd name="T122" fmla="*/ 93 w 93"/>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203">
                    <a:moveTo>
                      <a:pt x="86" y="152"/>
                    </a:moveTo>
                    <a:lnTo>
                      <a:pt x="82" y="147"/>
                    </a:lnTo>
                    <a:lnTo>
                      <a:pt x="78" y="140"/>
                    </a:lnTo>
                    <a:lnTo>
                      <a:pt x="69" y="124"/>
                    </a:lnTo>
                    <a:lnTo>
                      <a:pt x="56" y="100"/>
                    </a:lnTo>
                    <a:lnTo>
                      <a:pt x="41" y="73"/>
                    </a:lnTo>
                    <a:lnTo>
                      <a:pt x="26" y="46"/>
                    </a:lnTo>
                    <a:lnTo>
                      <a:pt x="13" y="23"/>
                    </a:lnTo>
                    <a:lnTo>
                      <a:pt x="4" y="6"/>
                    </a:lnTo>
                    <a:lnTo>
                      <a:pt x="0" y="0"/>
                    </a:lnTo>
                    <a:lnTo>
                      <a:pt x="0" y="1"/>
                    </a:lnTo>
                    <a:lnTo>
                      <a:pt x="0" y="46"/>
                    </a:lnTo>
                    <a:lnTo>
                      <a:pt x="0" y="47"/>
                    </a:lnTo>
                    <a:lnTo>
                      <a:pt x="0" y="48"/>
                    </a:lnTo>
                    <a:lnTo>
                      <a:pt x="0" y="49"/>
                    </a:lnTo>
                    <a:lnTo>
                      <a:pt x="0" y="50"/>
                    </a:lnTo>
                    <a:lnTo>
                      <a:pt x="1" y="53"/>
                    </a:lnTo>
                    <a:lnTo>
                      <a:pt x="2" y="55"/>
                    </a:lnTo>
                    <a:lnTo>
                      <a:pt x="3" y="58"/>
                    </a:lnTo>
                    <a:lnTo>
                      <a:pt x="5" y="61"/>
                    </a:lnTo>
                    <a:lnTo>
                      <a:pt x="7" y="65"/>
                    </a:lnTo>
                    <a:lnTo>
                      <a:pt x="8" y="68"/>
                    </a:lnTo>
                    <a:lnTo>
                      <a:pt x="83" y="203"/>
                    </a:lnTo>
                    <a:lnTo>
                      <a:pt x="85" y="203"/>
                    </a:lnTo>
                    <a:lnTo>
                      <a:pt x="86" y="203"/>
                    </a:lnTo>
                    <a:lnTo>
                      <a:pt x="88" y="203"/>
                    </a:lnTo>
                    <a:lnTo>
                      <a:pt x="89" y="203"/>
                    </a:lnTo>
                    <a:lnTo>
                      <a:pt x="91" y="203"/>
                    </a:lnTo>
                    <a:lnTo>
                      <a:pt x="92" y="203"/>
                    </a:lnTo>
                    <a:lnTo>
                      <a:pt x="93" y="203"/>
                    </a:lnTo>
                    <a:lnTo>
                      <a:pt x="93" y="151"/>
                    </a:lnTo>
                    <a:lnTo>
                      <a:pt x="86" y="15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7" name="Freeform 29"/>
              <p:cNvSpPr>
                <a:spLocks/>
              </p:cNvSpPr>
              <p:nvPr/>
            </p:nvSpPr>
            <p:spPr bwMode="auto">
              <a:xfrm>
                <a:off x="742" y="3058"/>
                <a:ext cx="27" cy="284"/>
              </a:xfrm>
              <a:custGeom>
                <a:avLst/>
                <a:gdLst>
                  <a:gd name="T0" fmla="*/ 19 w 27"/>
                  <a:gd name="T1" fmla="*/ 283 h 284"/>
                  <a:gd name="T2" fmla="*/ 20 w 27"/>
                  <a:gd name="T3" fmla="*/ 283 h 284"/>
                  <a:gd name="T4" fmla="*/ 22 w 27"/>
                  <a:gd name="T5" fmla="*/ 282 h 284"/>
                  <a:gd name="T6" fmla="*/ 23 w 27"/>
                  <a:gd name="T7" fmla="*/ 282 h 284"/>
                  <a:gd name="T8" fmla="*/ 25 w 27"/>
                  <a:gd name="T9" fmla="*/ 281 h 284"/>
                  <a:gd name="T10" fmla="*/ 25 w 27"/>
                  <a:gd name="T11" fmla="*/ 279 h 284"/>
                  <a:gd name="T12" fmla="*/ 26 w 27"/>
                  <a:gd name="T13" fmla="*/ 278 h 284"/>
                  <a:gd name="T14" fmla="*/ 26 w 27"/>
                  <a:gd name="T15" fmla="*/ 276 h 284"/>
                  <a:gd name="T16" fmla="*/ 27 w 27"/>
                  <a:gd name="T17" fmla="*/ 7 h 284"/>
                  <a:gd name="T18" fmla="*/ 26 w 27"/>
                  <a:gd name="T19" fmla="*/ 6 h 284"/>
                  <a:gd name="T20" fmla="*/ 26 w 27"/>
                  <a:gd name="T21" fmla="*/ 4 h 284"/>
                  <a:gd name="T22" fmla="*/ 25 w 27"/>
                  <a:gd name="T23" fmla="*/ 3 h 284"/>
                  <a:gd name="T24" fmla="*/ 24 w 27"/>
                  <a:gd name="T25" fmla="*/ 2 h 284"/>
                  <a:gd name="T26" fmla="*/ 23 w 27"/>
                  <a:gd name="T27" fmla="*/ 1 h 284"/>
                  <a:gd name="T28" fmla="*/ 21 w 27"/>
                  <a:gd name="T29" fmla="*/ 0 h 284"/>
                  <a:gd name="T30" fmla="*/ 20 w 27"/>
                  <a:gd name="T31" fmla="*/ 0 h 284"/>
                  <a:gd name="T32" fmla="*/ 18 w 27"/>
                  <a:gd name="T33" fmla="*/ 0 h 284"/>
                  <a:gd name="T34" fmla="*/ 8 w 27"/>
                  <a:gd name="T35" fmla="*/ 0 h 284"/>
                  <a:gd name="T36" fmla="*/ 6 w 27"/>
                  <a:gd name="T37" fmla="*/ 0 h 284"/>
                  <a:gd name="T38" fmla="*/ 4 w 27"/>
                  <a:gd name="T39" fmla="*/ 0 h 284"/>
                  <a:gd name="T40" fmla="*/ 3 w 27"/>
                  <a:gd name="T41" fmla="*/ 1 h 284"/>
                  <a:gd name="T42" fmla="*/ 2 w 27"/>
                  <a:gd name="T43" fmla="*/ 2 h 284"/>
                  <a:gd name="T44" fmla="*/ 1 w 27"/>
                  <a:gd name="T45" fmla="*/ 4 h 284"/>
                  <a:gd name="T46" fmla="*/ 0 w 27"/>
                  <a:gd name="T47" fmla="*/ 5 h 284"/>
                  <a:gd name="T48" fmla="*/ 0 w 27"/>
                  <a:gd name="T49" fmla="*/ 7 h 284"/>
                  <a:gd name="T50" fmla="*/ 0 w 27"/>
                  <a:gd name="T51" fmla="*/ 275 h 284"/>
                  <a:gd name="T52" fmla="*/ 0 w 27"/>
                  <a:gd name="T53" fmla="*/ 277 h 284"/>
                  <a:gd name="T54" fmla="*/ 1 w 27"/>
                  <a:gd name="T55" fmla="*/ 279 h 284"/>
                  <a:gd name="T56" fmla="*/ 1 w 27"/>
                  <a:gd name="T57" fmla="*/ 280 h 284"/>
                  <a:gd name="T58" fmla="*/ 2 w 27"/>
                  <a:gd name="T59" fmla="*/ 281 h 284"/>
                  <a:gd name="T60" fmla="*/ 4 w 27"/>
                  <a:gd name="T61" fmla="*/ 282 h 284"/>
                  <a:gd name="T62" fmla="*/ 5 w 27"/>
                  <a:gd name="T63" fmla="*/ 283 h 284"/>
                  <a:gd name="T64" fmla="*/ 7 w 27"/>
                  <a:gd name="T65" fmla="*/ 283 h 284"/>
                  <a:gd name="T66" fmla="*/ 9 w 27"/>
                  <a:gd name="T67" fmla="*/ 284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84"/>
                  <a:gd name="T104" fmla="*/ 27 w 27"/>
                  <a:gd name="T105" fmla="*/ 284 h 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84">
                    <a:moveTo>
                      <a:pt x="18" y="284"/>
                    </a:moveTo>
                    <a:lnTo>
                      <a:pt x="19" y="283"/>
                    </a:lnTo>
                    <a:lnTo>
                      <a:pt x="20" y="283"/>
                    </a:lnTo>
                    <a:lnTo>
                      <a:pt x="21" y="283"/>
                    </a:lnTo>
                    <a:lnTo>
                      <a:pt x="22" y="282"/>
                    </a:lnTo>
                    <a:lnTo>
                      <a:pt x="23" y="282"/>
                    </a:lnTo>
                    <a:lnTo>
                      <a:pt x="24" y="281"/>
                    </a:lnTo>
                    <a:lnTo>
                      <a:pt x="25" y="281"/>
                    </a:lnTo>
                    <a:lnTo>
                      <a:pt x="25" y="280"/>
                    </a:lnTo>
                    <a:lnTo>
                      <a:pt x="25" y="279"/>
                    </a:lnTo>
                    <a:lnTo>
                      <a:pt x="26" y="279"/>
                    </a:lnTo>
                    <a:lnTo>
                      <a:pt x="26" y="278"/>
                    </a:lnTo>
                    <a:lnTo>
                      <a:pt x="26" y="277"/>
                    </a:lnTo>
                    <a:lnTo>
                      <a:pt x="26" y="276"/>
                    </a:lnTo>
                    <a:lnTo>
                      <a:pt x="27" y="275"/>
                    </a:lnTo>
                    <a:lnTo>
                      <a:pt x="27" y="7"/>
                    </a:lnTo>
                    <a:lnTo>
                      <a:pt x="26" y="7"/>
                    </a:lnTo>
                    <a:lnTo>
                      <a:pt x="26" y="6"/>
                    </a:lnTo>
                    <a:lnTo>
                      <a:pt x="26" y="5"/>
                    </a:lnTo>
                    <a:lnTo>
                      <a:pt x="26" y="4"/>
                    </a:lnTo>
                    <a:lnTo>
                      <a:pt x="25" y="4"/>
                    </a:lnTo>
                    <a:lnTo>
                      <a:pt x="25" y="3"/>
                    </a:lnTo>
                    <a:lnTo>
                      <a:pt x="25" y="2"/>
                    </a:lnTo>
                    <a:lnTo>
                      <a:pt x="24" y="2"/>
                    </a:lnTo>
                    <a:lnTo>
                      <a:pt x="23" y="1"/>
                    </a:lnTo>
                    <a:lnTo>
                      <a:pt x="22" y="0"/>
                    </a:lnTo>
                    <a:lnTo>
                      <a:pt x="21" y="0"/>
                    </a:lnTo>
                    <a:lnTo>
                      <a:pt x="20" y="0"/>
                    </a:lnTo>
                    <a:lnTo>
                      <a:pt x="19" y="0"/>
                    </a:lnTo>
                    <a:lnTo>
                      <a:pt x="18" y="0"/>
                    </a:lnTo>
                    <a:lnTo>
                      <a:pt x="9" y="0"/>
                    </a:lnTo>
                    <a:lnTo>
                      <a:pt x="8" y="0"/>
                    </a:lnTo>
                    <a:lnTo>
                      <a:pt x="7" y="0"/>
                    </a:lnTo>
                    <a:lnTo>
                      <a:pt x="6" y="0"/>
                    </a:lnTo>
                    <a:lnTo>
                      <a:pt x="5" y="0"/>
                    </a:lnTo>
                    <a:lnTo>
                      <a:pt x="4" y="0"/>
                    </a:lnTo>
                    <a:lnTo>
                      <a:pt x="4" y="1"/>
                    </a:lnTo>
                    <a:lnTo>
                      <a:pt x="3" y="1"/>
                    </a:lnTo>
                    <a:lnTo>
                      <a:pt x="2" y="2"/>
                    </a:lnTo>
                    <a:lnTo>
                      <a:pt x="1" y="3"/>
                    </a:lnTo>
                    <a:lnTo>
                      <a:pt x="1" y="4"/>
                    </a:lnTo>
                    <a:lnTo>
                      <a:pt x="0" y="5"/>
                    </a:lnTo>
                    <a:lnTo>
                      <a:pt x="0" y="6"/>
                    </a:lnTo>
                    <a:lnTo>
                      <a:pt x="0" y="7"/>
                    </a:lnTo>
                    <a:lnTo>
                      <a:pt x="0" y="275"/>
                    </a:lnTo>
                    <a:lnTo>
                      <a:pt x="0" y="276"/>
                    </a:lnTo>
                    <a:lnTo>
                      <a:pt x="0" y="277"/>
                    </a:lnTo>
                    <a:lnTo>
                      <a:pt x="0" y="278"/>
                    </a:lnTo>
                    <a:lnTo>
                      <a:pt x="1" y="279"/>
                    </a:lnTo>
                    <a:lnTo>
                      <a:pt x="1" y="280"/>
                    </a:lnTo>
                    <a:lnTo>
                      <a:pt x="2" y="281"/>
                    </a:lnTo>
                    <a:lnTo>
                      <a:pt x="3" y="282"/>
                    </a:lnTo>
                    <a:lnTo>
                      <a:pt x="4" y="282"/>
                    </a:lnTo>
                    <a:lnTo>
                      <a:pt x="5" y="283"/>
                    </a:lnTo>
                    <a:lnTo>
                      <a:pt x="6" y="283"/>
                    </a:lnTo>
                    <a:lnTo>
                      <a:pt x="7" y="283"/>
                    </a:lnTo>
                    <a:lnTo>
                      <a:pt x="8" y="283"/>
                    </a:lnTo>
                    <a:lnTo>
                      <a:pt x="9" y="284"/>
                    </a:lnTo>
                    <a:lnTo>
                      <a:pt x="18" y="28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8" name="Freeform 30"/>
              <p:cNvSpPr>
                <a:spLocks/>
              </p:cNvSpPr>
              <p:nvPr/>
            </p:nvSpPr>
            <p:spPr bwMode="auto">
              <a:xfrm>
                <a:off x="731" y="2983"/>
                <a:ext cx="560" cy="97"/>
              </a:xfrm>
              <a:custGeom>
                <a:avLst/>
                <a:gdLst>
                  <a:gd name="T0" fmla="*/ 0 w 560"/>
                  <a:gd name="T1" fmla="*/ 40 h 97"/>
                  <a:gd name="T2" fmla="*/ 0 w 560"/>
                  <a:gd name="T3" fmla="*/ 89 h 97"/>
                  <a:gd name="T4" fmla="*/ 0 w 560"/>
                  <a:gd name="T5" fmla="*/ 90 h 97"/>
                  <a:gd name="T6" fmla="*/ 0 w 560"/>
                  <a:gd name="T7" fmla="*/ 91 h 97"/>
                  <a:gd name="T8" fmla="*/ 1 w 560"/>
                  <a:gd name="T9" fmla="*/ 92 h 97"/>
                  <a:gd name="T10" fmla="*/ 1 w 560"/>
                  <a:gd name="T11" fmla="*/ 92 h 97"/>
                  <a:gd name="T12" fmla="*/ 1 w 560"/>
                  <a:gd name="T13" fmla="*/ 93 h 97"/>
                  <a:gd name="T14" fmla="*/ 2 w 560"/>
                  <a:gd name="T15" fmla="*/ 94 h 97"/>
                  <a:gd name="T16" fmla="*/ 2 w 560"/>
                  <a:gd name="T17" fmla="*/ 94 h 97"/>
                  <a:gd name="T18" fmla="*/ 3 w 560"/>
                  <a:gd name="T19" fmla="*/ 95 h 97"/>
                  <a:gd name="T20" fmla="*/ 3 w 560"/>
                  <a:gd name="T21" fmla="*/ 96 h 97"/>
                  <a:gd name="T22" fmla="*/ 4 w 560"/>
                  <a:gd name="T23" fmla="*/ 96 h 97"/>
                  <a:gd name="T24" fmla="*/ 5 w 560"/>
                  <a:gd name="T25" fmla="*/ 96 h 97"/>
                  <a:gd name="T26" fmla="*/ 5 w 560"/>
                  <a:gd name="T27" fmla="*/ 97 h 97"/>
                  <a:gd name="T28" fmla="*/ 6 w 560"/>
                  <a:gd name="T29" fmla="*/ 97 h 97"/>
                  <a:gd name="T30" fmla="*/ 7 w 560"/>
                  <a:gd name="T31" fmla="*/ 97 h 97"/>
                  <a:gd name="T32" fmla="*/ 8 w 560"/>
                  <a:gd name="T33" fmla="*/ 97 h 97"/>
                  <a:gd name="T34" fmla="*/ 9 w 560"/>
                  <a:gd name="T35" fmla="*/ 97 h 97"/>
                  <a:gd name="T36" fmla="*/ 551 w 560"/>
                  <a:gd name="T37" fmla="*/ 58 h 97"/>
                  <a:gd name="T38" fmla="*/ 552 w 560"/>
                  <a:gd name="T39" fmla="*/ 58 h 97"/>
                  <a:gd name="T40" fmla="*/ 553 w 560"/>
                  <a:gd name="T41" fmla="*/ 58 h 97"/>
                  <a:gd name="T42" fmla="*/ 553 w 560"/>
                  <a:gd name="T43" fmla="*/ 58 h 97"/>
                  <a:gd name="T44" fmla="*/ 554 w 560"/>
                  <a:gd name="T45" fmla="*/ 57 h 97"/>
                  <a:gd name="T46" fmla="*/ 555 w 560"/>
                  <a:gd name="T47" fmla="*/ 57 h 97"/>
                  <a:gd name="T48" fmla="*/ 556 w 560"/>
                  <a:gd name="T49" fmla="*/ 57 h 97"/>
                  <a:gd name="T50" fmla="*/ 556 w 560"/>
                  <a:gd name="T51" fmla="*/ 56 h 97"/>
                  <a:gd name="T52" fmla="*/ 557 w 560"/>
                  <a:gd name="T53" fmla="*/ 56 h 97"/>
                  <a:gd name="T54" fmla="*/ 558 w 560"/>
                  <a:gd name="T55" fmla="*/ 55 h 97"/>
                  <a:gd name="T56" fmla="*/ 558 w 560"/>
                  <a:gd name="T57" fmla="*/ 55 h 97"/>
                  <a:gd name="T58" fmla="*/ 559 w 560"/>
                  <a:gd name="T59" fmla="*/ 54 h 97"/>
                  <a:gd name="T60" fmla="*/ 559 w 560"/>
                  <a:gd name="T61" fmla="*/ 53 h 97"/>
                  <a:gd name="T62" fmla="*/ 559 w 560"/>
                  <a:gd name="T63" fmla="*/ 52 h 97"/>
                  <a:gd name="T64" fmla="*/ 559 w 560"/>
                  <a:gd name="T65" fmla="*/ 52 h 97"/>
                  <a:gd name="T66" fmla="*/ 560 w 560"/>
                  <a:gd name="T67" fmla="*/ 51 h 97"/>
                  <a:gd name="T68" fmla="*/ 560 w 560"/>
                  <a:gd name="T69" fmla="*/ 50 h 97"/>
                  <a:gd name="T70" fmla="*/ 560 w 560"/>
                  <a:gd name="T71" fmla="*/ 0 h 97"/>
                  <a:gd name="T72" fmla="*/ 0 w 560"/>
                  <a:gd name="T73" fmla="*/ 4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0"/>
                  <a:gd name="T112" fmla="*/ 0 h 97"/>
                  <a:gd name="T113" fmla="*/ 560 w 560"/>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0" h="97">
                    <a:moveTo>
                      <a:pt x="0" y="40"/>
                    </a:moveTo>
                    <a:lnTo>
                      <a:pt x="0" y="89"/>
                    </a:lnTo>
                    <a:lnTo>
                      <a:pt x="0" y="90"/>
                    </a:lnTo>
                    <a:lnTo>
                      <a:pt x="0" y="91"/>
                    </a:lnTo>
                    <a:lnTo>
                      <a:pt x="1" y="92"/>
                    </a:lnTo>
                    <a:lnTo>
                      <a:pt x="1" y="93"/>
                    </a:lnTo>
                    <a:lnTo>
                      <a:pt x="2" y="94"/>
                    </a:lnTo>
                    <a:lnTo>
                      <a:pt x="3" y="95"/>
                    </a:lnTo>
                    <a:lnTo>
                      <a:pt x="3" y="96"/>
                    </a:lnTo>
                    <a:lnTo>
                      <a:pt x="4" y="96"/>
                    </a:lnTo>
                    <a:lnTo>
                      <a:pt x="5" y="96"/>
                    </a:lnTo>
                    <a:lnTo>
                      <a:pt x="5" y="97"/>
                    </a:lnTo>
                    <a:lnTo>
                      <a:pt x="6" y="97"/>
                    </a:lnTo>
                    <a:lnTo>
                      <a:pt x="7" y="97"/>
                    </a:lnTo>
                    <a:lnTo>
                      <a:pt x="8" y="97"/>
                    </a:lnTo>
                    <a:lnTo>
                      <a:pt x="9" y="97"/>
                    </a:lnTo>
                    <a:lnTo>
                      <a:pt x="551" y="58"/>
                    </a:lnTo>
                    <a:lnTo>
                      <a:pt x="552" y="58"/>
                    </a:lnTo>
                    <a:lnTo>
                      <a:pt x="553" y="58"/>
                    </a:lnTo>
                    <a:lnTo>
                      <a:pt x="554" y="57"/>
                    </a:lnTo>
                    <a:lnTo>
                      <a:pt x="555" y="57"/>
                    </a:lnTo>
                    <a:lnTo>
                      <a:pt x="556" y="57"/>
                    </a:lnTo>
                    <a:lnTo>
                      <a:pt x="556" y="56"/>
                    </a:lnTo>
                    <a:lnTo>
                      <a:pt x="557" y="56"/>
                    </a:lnTo>
                    <a:lnTo>
                      <a:pt x="558" y="55"/>
                    </a:lnTo>
                    <a:lnTo>
                      <a:pt x="559" y="54"/>
                    </a:lnTo>
                    <a:lnTo>
                      <a:pt x="559" y="53"/>
                    </a:lnTo>
                    <a:lnTo>
                      <a:pt x="559" y="52"/>
                    </a:lnTo>
                    <a:lnTo>
                      <a:pt x="560" y="51"/>
                    </a:lnTo>
                    <a:lnTo>
                      <a:pt x="560" y="50"/>
                    </a:lnTo>
                    <a:lnTo>
                      <a:pt x="560" y="0"/>
                    </a:lnTo>
                    <a:lnTo>
                      <a:pt x="0" y="4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9" name="Freeform 31"/>
              <p:cNvSpPr>
                <a:spLocks/>
              </p:cNvSpPr>
              <p:nvPr/>
            </p:nvSpPr>
            <p:spPr bwMode="auto">
              <a:xfrm>
                <a:off x="1282" y="2539"/>
                <a:ext cx="310" cy="260"/>
              </a:xfrm>
              <a:custGeom>
                <a:avLst/>
                <a:gdLst>
                  <a:gd name="T0" fmla="*/ 281 w 310"/>
                  <a:gd name="T1" fmla="*/ 234 h 260"/>
                  <a:gd name="T2" fmla="*/ 278 w 310"/>
                  <a:gd name="T3" fmla="*/ 209 h 260"/>
                  <a:gd name="T4" fmla="*/ 277 w 310"/>
                  <a:gd name="T5" fmla="*/ 186 h 260"/>
                  <a:gd name="T6" fmla="*/ 277 w 310"/>
                  <a:gd name="T7" fmla="*/ 169 h 260"/>
                  <a:gd name="T8" fmla="*/ 276 w 310"/>
                  <a:gd name="T9" fmla="*/ 153 h 260"/>
                  <a:gd name="T10" fmla="*/ 274 w 310"/>
                  <a:gd name="T11" fmla="*/ 130 h 260"/>
                  <a:gd name="T12" fmla="*/ 273 w 310"/>
                  <a:gd name="T13" fmla="*/ 120 h 260"/>
                  <a:gd name="T14" fmla="*/ 274 w 310"/>
                  <a:gd name="T15" fmla="*/ 114 h 260"/>
                  <a:gd name="T16" fmla="*/ 277 w 310"/>
                  <a:gd name="T17" fmla="*/ 106 h 260"/>
                  <a:gd name="T18" fmla="*/ 284 w 310"/>
                  <a:gd name="T19" fmla="*/ 93 h 260"/>
                  <a:gd name="T20" fmla="*/ 289 w 310"/>
                  <a:gd name="T21" fmla="*/ 86 h 260"/>
                  <a:gd name="T22" fmla="*/ 294 w 310"/>
                  <a:gd name="T23" fmla="*/ 79 h 260"/>
                  <a:gd name="T24" fmla="*/ 302 w 310"/>
                  <a:gd name="T25" fmla="*/ 70 h 260"/>
                  <a:gd name="T26" fmla="*/ 307 w 310"/>
                  <a:gd name="T27" fmla="*/ 64 h 260"/>
                  <a:gd name="T28" fmla="*/ 309 w 310"/>
                  <a:gd name="T29" fmla="*/ 61 h 260"/>
                  <a:gd name="T30" fmla="*/ 310 w 310"/>
                  <a:gd name="T31" fmla="*/ 58 h 260"/>
                  <a:gd name="T32" fmla="*/ 310 w 310"/>
                  <a:gd name="T33" fmla="*/ 55 h 260"/>
                  <a:gd name="T34" fmla="*/ 307 w 310"/>
                  <a:gd name="T35" fmla="*/ 54 h 260"/>
                  <a:gd name="T36" fmla="*/ 303 w 310"/>
                  <a:gd name="T37" fmla="*/ 53 h 260"/>
                  <a:gd name="T38" fmla="*/ 295 w 310"/>
                  <a:gd name="T39" fmla="*/ 50 h 260"/>
                  <a:gd name="T40" fmla="*/ 283 w 310"/>
                  <a:gd name="T41" fmla="*/ 44 h 260"/>
                  <a:gd name="T42" fmla="*/ 268 w 310"/>
                  <a:gd name="T43" fmla="*/ 35 h 260"/>
                  <a:gd name="T44" fmla="*/ 260 w 310"/>
                  <a:gd name="T45" fmla="*/ 29 h 260"/>
                  <a:gd name="T46" fmla="*/ 254 w 310"/>
                  <a:gd name="T47" fmla="*/ 24 h 260"/>
                  <a:gd name="T48" fmla="*/ 249 w 310"/>
                  <a:gd name="T49" fmla="*/ 19 h 260"/>
                  <a:gd name="T50" fmla="*/ 245 w 310"/>
                  <a:gd name="T51" fmla="*/ 15 h 260"/>
                  <a:gd name="T52" fmla="*/ 241 w 310"/>
                  <a:gd name="T53" fmla="*/ 8 h 260"/>
                  <a:gd name="T54" fmla="*/ 239 w 310"/>
                  <a:gd name="T55" fmla="*/ 2 h 260"/>
                  <a:gd name="T56" fmla="*/ 238 w 310"/>
                  <a:gd name="T57" fmla="*/ 2 h 260"/>
                  <a:gd name="T58" fmla="*/ 234 w 310"/>
                  <a:gd name="T59" fmla="*/ 10 h 260"/>
                  <a:gd name="T60" fmla="*/ 230 w 310"/>
                  <a:gd name="T61" fmla="*/ 21 h 260"/>
                  <a:gd name="T62" fmla="*/ 227 w 310"/>
                  <a:gd name="T63" fmla="*/ 28 h 260"/>
                  <a:gd name="T64" fmla="*/ 225 w 310"/>
                  <a:gd name="T65" fmla="*/ 31 h 260"/>
                  <a:gd name="T66" fmla="*/ 224 w 310"/>
                  <a:gd name="T67" fmla="*/ 32 h 260"/>
                  <a:gd name="T68" fmla="*/ 189 w 310"/>
                  <a:gd name="T69" fmla="*/ 40 h 260"/>
                  <a:gd name="T70" fmla="*/ 147 w 310"/>
                  <a:gd name="T71" fmla="*/ 51 h 260"/>
                  <a:gd name="T72" fmla="*/ 109 w 310"/>
                  <a:gd name="T73" fmla="*/ 62 h 260"/>
                  <a:gd name="T74" fmla="*/ 88 w 310"/>
                  <a:gd name="T75" fmla="*/ 68 h 260"/>
                  <a:gd name="T76" fmla="*/ 70 w 310"/>
                  <a:gd name="T77" fmla="*/ 75 h 260"/>
                  <a:gd name="T78" fmla="*/ 57 w 310"/>
                  <a:gd name="T79" fmla="*/ 80 h 260"/>
                  <a:gd name="T80" fmla="*/ 47 w 310"/>
                  <a:gd name="T81" fmla="*/ 87 h 260"/>
                  <a:gd name="T82" fmla="*/ 37 w 310"/>
                  <a:gd name="T83" fmla="*/ 95 h 260"/>
                  <a:gd name="T84" fmla="*/ 28 w 310"/>
                  <a:gd name="T85" fmla="*/ 105 h 260"/>
                  <a:gd name="T86" fmla="*/ 20 w 310"/>
                  <a:gd name="T87" fmla="*/ 115 h 260"/>
                  <a:gd name="T88" fmla="*/ 13 w 310"/>
                  <a:gd name="T89" fmla="*/ 127 h 260"/>
                  <a:gd name="T90" fmla="*/ 7 w 310"/>
                  <a:gd name="T91" fmla="*/ 141 h 260"/>
                  <a:gd name="T92" fmla="*/ 4 w 310"/>
                  <a:gd name="T93" fmla="*/ 154 h 260"/>
                  <a:gd name="T94" fmla="*/ 2 w 310"/>
                  <a:gd name="T95" fmla="*/ 165 h 260"/>
                  <a:gd name="T96" fmla="*/ 1 w 310"/>
                  <a:gd name="T97" fmla="*/ 174 h 260"/>
                  <a:gd name="T98" fmla="*/ 0 w 310"/>
                  <a:gd name="T99" fmla="*/ 182 h 260"/>
                  <a:gd name="T100" fmla="*/ 1 w 310"/>
                  <a:gd name="T101" fmla="*/ 194 h 260"/>
                  <a:gd name="T102" fmla="*/ 2 w 310"/>
                  <a:gd name="T103" fmla="*/ 202 h 260"/>
                  <a:gd name="T104" fmla="*/ 7 w 310"/>
                  <a:gd name="T105" fmla="*/ 219 h 260"/>
                  <a:gd name="T106" fmla="*/ 9 w 310"/>
                  <a:gd name="T107" fmla="*/ 229 h 260"/>
                  <a:gd name="T108" fmla="*/ 10 w 310"/>
                  <a:gd name="T109" fmla="*/ 234 h 260"/>
                  <a:gd name="T110" fmla="*/ 11 w 310"/>
                  <a:gd name="T111" fmla="*/ 240 h 260"/>
                  <a:gd name="T112" fmla="*/ 17 w 310"/>
                  <a:gd name="T113" fmla="*/ 253 h 260"/>
                  <a:gd name="T114" fmla="*/ 20 w 310"/>
                  <a:gd name="T115" fmla="*/ 260 h 2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0"/>
                  <a:gd name="T175" fmla="*/ 0 h 260"/>
                  <a:gd name="T176" fmla="*/ 310 w 310"/>
                  <a:gd name="T177" fmla="*/ 260 h 2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0" h="260">
                    <a:moveTo>
                      <a:pt x="282" y="240"/>
                    </a:moveTo>
                    <a:lnTo>
                      <a:pt x="282" y="238"/>
                    </a:lnTo>
                    <a:lnTo>
                      <a:pt x="281" y="234"/>
                    </a:lnTo>
                    <a:lnTo>
                      <a:pt x="280" y="227"/>
                    </a:lnTo>
                    <a:lnTo>
                      <a:pt x="279" y="219"/>
                    </a:lnTo>
                    <a:lnTo>
                      <a:pt x="278" y="209"/>
                    </a:lnTo>
                    <a:lnTo>
                      <a:pt x="277" y="197"/>
                    </a:lnTo>
                    <a:lnTo>
                      <a:pt x="277" y="192"/>
                    </a:lnTo>
                    <a:lnTo>
                      <a:pt x="277" y="186"/>
                    </a:lnTo>
                    <a:lnTo>
                      <a:pt x="277" y="180"/>
                    </a:lnTo>
                    <a:lnTo>
                      <a:pt x="277" y="174"/>
                    </a:lnTo>
                    <a:lnTo>
                      <a:pt x="277" y="169"/>
                    </a:lnTo>
                    <a:lnTo>
                      <a:pt x="276" y="163"/>
                    </a:lnTo>
                    <a:lnTo>
                      <a:pt x="276" y="158"/>
                    </a:lnTo>
                    <a:lnTo>
                      <a:pt x="276" y="153"/>
                    </a:lnTo>
                    <a:lnTo>
                      <a:pt x="275" y="145"/>
                    </a:lnTo>
                    <a:lnTo>
                      <a:pt x="274" y="137"/>
                    </a:lnTo>
                    <a:lnTo>
                      <a:pt x="274" y="130"/>
                    </a:lnTo>
                    <a:lnTo>
                      <a:pt x="273" y="125"/>
                    </a:lnTo>
                    <a:lnTo>
                      <a:pt x="273" y="122"/>
                    </a:lnTo>
                    <a:lnTo>
                      <a:pt x="273" y="120"/>
                    </a:lnTo>
                    <a:lnTo>
                      <a:pt x="273" y="117"/>
                    </a:lnTo>
                    <a:lnTo>
                      <a:pt x="274" y="115"/>
                    </a:lnTo>
                    <a:lnTo>
                      <a:pt x="274" y="114"/>
                    </a:lnTo>
                    <a:lnTo>
                      <a:pt x="275" y="112"/>
                    </a:lnTo>
                    <a:lnTo>
                      <a:pt x="276" y="109"/>
                    </a:lnTo>
                    <a:lnTo>
                      <a:pt x="277" y="106"/>
                    </a:lnTo>
                    <a:lnTo>
                      <a:pt x="279" y="103"/>
                    </a:lnTo>
                    <a:lnTo>
                      <a:pt x="281" y="98"/>
                    </a:lnTo>
                    <a:lnTo>
                      <a:pt x="284" y="93"/>
                    </a:lnTo>
                    <a:lnTo>
                      <a:pt x="288" y="86"/>
                    </a:lnTo>
                    <a:lnTo>
                      <a:pt x="289" y="86"/>
                    </a:lnTo>
                    <a:lnTo>
                      <a:pt x="290" y="84"/>
                    </a:lnTo>
                    <a:lnTo>
                      <a:pt x="291" y="82"/>
                    </a:lnTo>
                    <a:lnTo>
                      <a:pt x="294" y="79"/>
                    </a:lnTo>
                    <a:lnTo>
                      <a:pt x="296" y="76"/>
                    </a:lnTo>
                    <a:lnTo>
                      <a:pt x="299" y="73"/>
                    </a:lnTo>
                    <a:lnTo>
                      <a:pt x="302" y="70"/>
                    </a:lnTo>
                    <a:lnTo>
                      <a:pt x="305" y="67"/>
                    </a:lnTo>
                    <a:lnTo>
                      <a:pt x="306" y="66"/>
                    </a:lnTo>
                    <a:lnTo>
                      <a:pt x="307" y="64"/>
                    </a:lnTo>
                    <a:lnTo>
                      <a:pt x="308" y="63"/>
                    </a:lnTo>
                    <a:lnTo>
                      <a:pt x="309" y="62"/>
                    </a:lnTo>
                    <a:lnTo>
                      <a:pt x="309" y="61"/>
                    </a:lnTo>
                    <a:lnTo>
                      <a:pt x="310" y="60"/>
                    </a:lnTo>
                    <a:lnTo>
                      <a:pt x="310" y="59"/>
                    </a:lnTo>
                    <a:lnTo>
                      <a:pt x="310" y="58"/>
                    </a:lnTo>
                    <a:lnTo>
                      <a:pt x="310" y="56"/>
                    </a:lnTo>
                    <a:lnTo>
                      <a:pt x="310" y="55"/>
                    </a:lnTo>
                    <a:lnTo>
                      <a:pt x="310" y="54"/>
                    </a:lnTo>
                    <a:lnTo>
                      <a:pt x="309" y="54"/>
                    </a:lnTo>
                    <a:lnTo>
                      <a:pt x="307" y="54"/>
                    </a:lnTo>
                    <a:lnTo>
                      <a:pt x="306" y="54"/>
                    </a:lnTo>
                    <a:lnTo>
                      <a:pt x="305" y="53"/>
                    </a:lnTo>
                    <a:lnTo>
                      <a:pt x="303" y="53"/>
                    </a:lnTo>
                    <a:lnTo>
                      <a:pt x="300" y="52"/>
                    </a:lnTo>
                    <a:lnTo>
                      <a:pt x="298" y="51"/>
                    </a:lnTo>
                    <a:lnTo>
                      <a:pt x="295" y="50"/>
                    </a:lnTo>
                    <a:lnTo>
                      <a:pt x="291" y="48"/>
                    </a:lnTo>
                    <a:lnTo>
                      <a:pt x="288" y="46"/>
                    </a:lnTo>
                    <a:lnTo>
                      <a:pt x="283" y="44"/>
                    </a:lnTo>
                    <a:lnTo>
                      <a:pt x="279" y="41"/>
                    </a:lnTo>
                    <a:lnTo>
                      <a:pt x="274" y="38"/>
                    </a:lnTo>
                    <a:lnTo>
                      <a:pt x="268" y="35"/>
                    </a:lnTo>
                    <a:lnTo>
                      <a:pt x="265" y="33"/>
                    </a:lnTo>
                    <a:lnTo>
                      <a:pt x="263" y="31"/>
                    </a:lnTo>
                    <a:lnTo>
                      <a:pt x="260" y="29"/>
                    </a:lnTo>
                    <a:lnTo>
                      <a:pt x="258" y="28"/>
                    </a:lnTo>
                    <a:lnTo>
                      <a:pt x="256" y="26"/>
                    </a:lnTo>
                    <a:lnTo>
                      <a:pt x="254" y="24"/>
                    </a:lnTo>
                    <a:lnTo>
                      <a:pt x="252" y="23"/>
                    </a:lnTo>
                    <a:lnTo>
                      <a:pt x="251" y="21"/>
                    </a:lnTo>
                    <a:lnTo>
                      <a:pt x="249" y="19"/>
                    </a:lnTo>
                    <a:lnTo>
                      <a:pt x="248" y="18"/>
                    </a:lnTo>
                    <a:lnTo>
                      <a:pt x="247" y="16"/>
                    </a:lnTo>
                    <a:lnTo>
                      <a:pt x="245" y="15"/>
                    </a:lnTo>
                    <a:lnTo>
                      <a:pt x="244" y="12"/>
                    </a:lnTo>
                    <a:lnTo>
                      <a:pt x="242" y="10"/>
                    </a:lnTo>
                    <a:lnTo>
                      <a:pt x="241" y="8"/>
                    </a:lnTo>
                    <a:lnTo>
                      <a:pt x="240" y="6"/>
                    </a:lnTo>
                    <a:lnTo>
                      <a:pt x="240" y="4"/>
                    </a:lnTo>
                    <a:lnTo>
                      <a:pt x="239" y="2"/>
                    </a:lnTo>
                    <a:lnTo>
                      <a:pt x="239" y="0"/>
                    </a:lnTo>
                    <a:lnTo>
                      <a:pt x="238" y="2"/>
                    </a:lnTo>
                    <a:lnTo>
                      <a:pt x="236" y="4"/>
                    </a:lnTo>
                    <a:lnTo>
                      <a:pt x="235" y="7"/>
                    </a:lnTo>
                    <a:lnTo>
                      <a:pt x="234" y="10"/>
                    </a:lnTo>
                    <a:lnTo>
                      <a:pt x="233" y="14"/>
                    </a:lnTo>
                    <a:lnTo>
                      <a:pt x="231" y="17"/>
                    </a:lnTo>
                    <a:lnTo>
                      <a:pt x="230" y="21"/>
                    </a:lnTo>
                    <a:lnTo>
                      <a:pt x="229" y="24"/>
                    </a:lnTo>
                    <a:lnTo>
                      <a:pt x="228" y="26"/>
                    </a:lnTo>
                    <a:lnTo>
                      <a:pt x="227" y="28"/>
                    </a:lnTo>
                    <a:lnTo>
                      <a:pt x="226" y="29"/>
                    </a:lnTo>
                    <a:lnTo>
                      <a:pt x="225" y="30"/>
                    </a:lnTo>
                    <a:lnTo>
                      <a:pt x="225" y="31"/>
                    </a:lnTo>
                    <a:lnTo>
                      <a:pt x="224" y="31"/>
                    </a:lnTo>
                    <a:lnTo>
                      <a:pt x="224" y="32"/>
                    </a:lnTo>
                    <a:lnTo>
                      <a:pt x="217" y="33"/>
                    </a:lnTo>
                    <a:lnTo>
                      <a:pt x="200" y="38"/>
                    </a:lnTo>
                    <a:lnTo>
                      <a:pt x="189" y="40"/>
                    </a:lnTo>
                    <a:lnTo>
                      <a:pt x="175" y="44"/>
                    </a:lnTo>
                    <a:lnTo>
                      <a:pt x="161" y="47"/>
                    </a:lnTo>
                    <a:lnTo>
                      <a:pt x="147" y="51"/>
                    </a:lnTo>
                    <a:lnTo>
                      <a:pt x="131" y="55"/>
                    </a:lnTo>
                    <a:lnTo>
                      <a:pt x="116" y="60"/>
                    </a:lnTo>
                    <a:lnTo>
                      <a:pt x="109" y="62"/>
                    </a:lnTo>
                    <a:lnTo>
                      <a:pt x="102" y="64"/>
                    </a:lnTo>
                    <a:lnTo>
                      <a:pt x="95" y="66"/>
                    </a:lnTo>
                    <a:lnTo>
                      <a:pt x="88" y="68"/>
                    </a:lnTo>
                    <a:lnTo>
                      <a:pt x="82" y="70"/>
                    </a:lnTo>
                    <a:lnTo>
                      <a:pt x="76" y="73"/>
                    </a:lnTo>
                    <a:lnTo>
                      <a:pt x="70" y="75"/>
                    </a:lnTo>
                    <a:lnTo>
                      <a:pt x="65" y="77"/>
                    </a:lnTo>
                    <a:lnTo>
                      <a:pt x="61" y="79"/>
                    </a:lnTo>
                    <a:lnTo>
                      <a:pt x="57" y="80"/>
                    </a:lnTo>
                    <a:lnTo>
                      <a:pt x="53" y="82"/>
                    </a:lnTo>
                    <a:lnTo>
                      <a:pt x="51" y="84"/>
                    </a:lnTo>
                    <a:lnTo>
                      <a:pt x="47" y="87"/>
                    </a:lnTo>
                    <a:lnTo>
                      <a:pt x="43" y="90"/>
                    </a:lnTo>
                    <a:lnTo>
                      <a:pt x="40" y="92"/>
                    </a:lnTo>
                    <a:lnTo>
                      <a:pt x="37" y="95"/>
                    </a:lnTo>
                    <a:lnTo>
                      <a:pt x="34" y="98"/>
                    </a:lnTo>
                    <a:lnTo>
                      <a:pt x="31" y="101"/>
                    </a:lnTo>
                    <a:lnTo>
                      <a:pt x="28" y="105"/>
                    </a:lnTo>
                    <a:lnTo>
                      <a:pt x="25" y="108"/>
                    </a:lnTo>
                    <a:lnTo>
                      <a:pt x="22" y="111"/>
                    </a:lnTo>
                    <a:lnTo>
                      <a:pt x="20" y="115"/>
                    </a:lnTo>
                    <a:lnTo>
                      <a:pt x="17" y="119"/>
                    </a:lnTo>
                    <a:lnTo>
                      <a:pt x="15" y="123"/>
                    </a:lnTo>
                    <a:lnTo>
                      <a:pt x="13" y="127"/>
                    </a:lnTo>
                    <a:lnTo>
                      <a:pt x="11" y="131"/>
                    </a:lnTo>
                    <a:lnTo>
                      <a:pt x="9" y="136"/>
                    </a:lnTo>
                    <a:lnTo>
                      <a:pt x="7" y="141"/>
                    </a:lnTo>
                    <a:lnTo>
                      <a:pt x="6" y="146"/>
                    </a:lnTo>
                    <a:lnTo>
                      <a:pt x="5" y="150"/>
                    </a:lnTo>
                    <a:lnTo>
                      <a:pt x="4" y="154"/>
                    </a:lnTo>
                    <a:lnTo>
                      <a:pt x="3" y="158"/>
                    </a:lnTo>
                    <a:lnTo>
                      <a:pt x="2" y="162"/>
                    </a:lnTo>
                    <a:lnTo>
                      <a:pt x="2" y="165"/>
                    </a:lnTo>
                    <a:lnTo>
                      <a:pt x="1" y="169"/>
                    </a:lnTo>
                    <a:lnTo>
                      <a:pt x="1" y="171"/>
                    </a:lnTo>
                    <a:lnTo>
                      <a:pt x="1" y="174"/>
                    </a:lnTo>
                    <a:lnTo>
                      <a:pt x="1" y="177"/>
                    </a:lnTo>
                    <a:lnTo>
                      <a:pt x="1" y="180"/>
                    </a:lnTo>
                    <a:lnTo>
                      <a:pt x="0" y="182"/>
                    </a:lnTo>
                    <a:lnTo>
                      <a:pt x="1" y="187"/>
                    </a:lnTo>
                    <a:lnTo>
                      <a:pt x="1" y="192"/>
                    </a:lnTo>
                    <a:lnTo>
                      <a:pt x="1" y="194"/>
                    </a:lnTo>
                    <a:lnTo>
                      <a:pt x="1" y="197"/>
                    </a:lnTo>
                    <a:lnTo>
                      <a:pt x="1" y="199"/>
                    </a:lnTo>
                    <a:lnTo>
                      <a:pt x="2" y="202"/>
                    </a:lnTo>
                    <a:lnTo>
                      <a:pt x="3" y="208"/>
                    </a:lnTo>
                    <a:lnTo>
                      <a:pt x="5" y="214"/>
                    </a:lnTo>
                    <a:lnTo>
                      <a:pt x="7" y="219"/>
                    </a:lnTo>
                    <a:lnTo>
                      <a:pt x="8" y="224"/>
                    </a:lnTo>
                    <a:lnTo>
                      <a:pt x="9" y="226"/>
                    </a:lnTo>
                    <a:lnTo>
                      <a:pt x="9" y="229"/>
                    </a:lnTo>
                    <a:lnTo>
                      <a:pt x="10" y="231"/>
                    </a:lnTo>
                    <a:lnTo>
                      <a:pt x="10" y="232"/>
                    </a:lnTo>
                    <a:lnTo>
                      <a:pt x="10" y="234"/>
                    </a:lnTo>
                    <a:lnTo>
                      <a:pt x="10" y="236"/>
                    </a:lnTo>
                    <a:lnTo>
                      <a:pt x="11" y="238"/>
                    </a:lnTo>
                    <a:lnTo>
                      <a:pt x="11" y="240"/>
                    </a:lnTo>
                    <a:lnTo>
                      <a:pt x="13" y="245"/>
                    </a:lnTo>
                    <a:lnTo>
                      <a:pt x="15" y="249"/>
                    </a:lnTo>
                    <a:lnTo>
                      <a:pt x="17" y="253"/>
                    </a:lnTo>
                    <a:lnTo>
                      <a:pt x="18" y="256"/>
                    </a:lnTo>
                    <a:lnTo>
                      <a:pt x="19" y="259"/>
                    </a:lnTo>
                    <a:lnTo>
                      <a:pt x="20" y="260"/>
                    </a:lnTo>
                    <a:lnTo>
                      <a:pt x="282" y="240"/>
                    </a:lnTo>
                    <a:close/>
                  </a:path>
                </a:pathLst>
              </a:custGeom>
              <a:solidFill>
                <a:srgbClr val="F87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0" name="Freeform 32"/>
              <p:cNvSpPr>
                <a:spLocks/>
              </p:cNvSpPr>
              <p:nvPr/>
            </p:nvSpPr>
            <p:spPr bwMode="auto">
              <a:xfrm>
                <a:off x="719" y="2600"/>
                <a:ext cx="112" cy="92"/>
              </a:xfrm>
              <a:custGeom>
                <a:avLst/>
                <a:gdLst>
                  <a:gd name="T0" fmla="*/ 78 w 112"/>
                  <a:gd name="T1" fmla="*/ 7 h 92"/>
                  <a:gd name="T2" fmla="*/ 80 w 112"/>
                  <a:gd name="T3" fmla="*/ 7 h 92"/>
                  <a:gd name="T4" fmla="*/ 82 w 112"/>
                  <a:gd name="T5" fmla="*/ 7 h 92"/>
                  <a:gd name="T6" fmla="*/ 83 w 112"/>
                  <a:gd name="T7" fmla="*/ 10 h 92"/>
                  <a:gd name="T8" fmla="*/ 87 w 112"/>
                  <a:gd name="T9" fmla="*/ 15 h 92"/>
                  <a:gd name="T10" fmla="*/ 95 w 112"/>
                  <a:gd name="T11" fmla="*/ 23 h 92"/>
                  <a:gd name="T12" fmla="*/ 108 w 112"/>
                  <a:gd name="T13" fmla="*/ 36 h 92"/>
                  <a:gd name="T14" fmla="*/ 112 w 112"/>
                  <a:gd name="T15" fmla="*/ 41 h 92"/>
                  <a:gd name="T16" fmla="*/ 112 w 112"/>
                  <a:gd name="T17" fmla="*/ 49 h 92"/>
                  <a:gd name="T18" fmla="*/ 111 w 112"/>
                  <a:gd name="T19" fmla="*/ 58 h 92"/>
                  <a:gd name="T20" fmla="*/ 108 w 112"/>
                  <a:gd name="T21" fmla="*/ 66 h 92"/>
                  <a:gd name="T22" fmla="*/ 107 w 112"/>
                  <a:gd name="T23" fmla="*/ 69 h 92"/>
                  <a:gd name="T24" fmla="*/ 104 w 112"/>
                  <a:gd name="T25" fmla="*/ 72 h 92"/>
                  <a:gd name="T26" fmla="*/ 98 w 112"/>
                  <a:gd name="T27" fmla="*/ 76 h 92"/>
                  <a:gd name="T28" fmla="*/ 81 w 112"/>
                  <a:gd name="T29" fmla="*/ 84 h 92"/>
                  <a:gd name="T30" fmla="*/ 68 w 112"/>
                  <a:gd name="T31" fmla="*/ 90 h 92"/>
                  <a:gd name="T32" fmla="*/ 63 w 112"/>
                  <a:gd name="T33" fmla="*/ 91 h 92"/>
                  <a:gd name="T34" fmla="*/ 55 w 112"/>
                  <a:gd name="T35" fmla="*/ 92 h 92"/>
                  <a:gd name="T36" fmla="*/ 44 w 112"/>
                  <a:gd name="T37" fmla="*/ 92 h 92"/>
                  <a:gd name="T38" fmla="*/ 33 w 112"/>
                  <a:gd name="T39" fmla="*/ 91 h 92"/>
                  <a:gd name="T40" fmla="*/ 27 w 112"/>
                  <a:gd name="T41" fmla="*/ 89 h 92"/>
                  <a:gd name="T42" fmla="*/ 20 w 112"/>
                  <a:gd name="T43" fmla="*/ 87 h 92"/>
                  <a:gd name="T44" fmla="*/ 11 w 112"/>
                  <a:gd name="T45" fmla="*/ 82 h 92"/>
                  <a:gd name="T46" fmla="*/ 4 w 112"/>
                  <a:gd name="T47" fmla="*/ 78 h 92"/>
                  <a:gd name="T48" fmla="*/ 1 w 112"/>
                  <a:gd name="T49" fmla="*/ 75 h 92"/>
                  <a:gd name="T50" fmla="*/ 0 w 112"/>
                  <a:gd name="T51" fmla="*/ 73 h 92"/>
                  <a:gd name="T52" fmla="*/ 1 w 112"/>
                  <a:gd name="T53" fmla="*/ 72 h 92"/>
                  <a:gd name="T54" fmla="*/ 5 w 112"/>
                  <a:gd name="T55" fmla="*/ 75 h 92"/>
                  <a:gd name="T56" fmla="*/ 11 w 112"/>
                  <a:gd name="T57" fmla="*/ 77 h 92"/>
                  <a:gd name="T58" fmla="*/ 17 w 112"/>
                  <a:gd name="T59" fmla="*/ 78 h 92"/>
                  <a:gd name="T60" fmla="*/ 21 w 112"/>
                  <a:gd name="T61" fmla="*/ 78 h 92"/>
                  <a:gd name="T62" fmla="*/ 25 w 112"/>
                  <a:gd name="T63" fmla="*/ 77 h 92"/>
                  <a:gd name="T64" fmla="*/ 29 w 112"/>
                  <a:gd name="T65" fmla="*/ 76 h 92"/>
                  <a:gd name="T66" fmla="*/ 33 w 112"/>
                  <a:gd name="T67" fmla="*/ 74 h 92"/>
                  <a:gd name="T68" fmla="*/ 37 w 112"/>
                  <a:gd name="T69" fmla="*/ 70 h 92"/>
                  <a:gd name="T70" fmla="*/ 40 w 112"/>
                  <a:gd name="T71" fmla="*/ 67 h 92"/>
                  <a:gd name="T72" fmla="*/ 42 w 112"/>
                  <a:gd name="T73" fmla="*/ 62 h 92"/>
                  <a:gd name="T74" fmla="*/ 45 w 112"/>
                  <a:gd name="T75" fmla="*/ 56 h 92"/>
                  <a:gd name="T76" fmla="*/ 47 w 112"/>
                  <a:gd name="T77" fmla="*/ 45 h 92"/>
                  <a:gd name="T78" fmla="*/ 49 w 112"/>
                  <a:gd name="T79" fmla="*/ 34 h 92"/>
                  <a:gd name="T80" fmla="*/ 51 w 112"/>
                  <a:gd name="T81" fmla="*/ 23 h 92"/>
                  <a:gd name="T82" fmla="*/ 53 w 112"/>
                  <a:gd name="T83" fmla="*/ 15 h 92"/>
                  <a:gd name="T84" fmla="*/ 54 w 112"/>
                  <a:gd name="T85" fmla="*/ 6 h 92"/>
                  <a:gd name="T86" fmla="*/ 55 w 112"/>
                  <a:gd name="T87" fmla="*/ 1 h 92"/>
                  <a:gd name="T88" fmla="*/ 62 w 112"/>
                  <a:gd name="T89" fmla="*/ 4 h 92"/>
                  <a:gd name="T90" fmla="*/ 67 w 112"/>
                  <a:gd name="T91" fmla="*/ 6 h 92"/>
                  <a:gd name="T92" fmla="*/ 73 w 112"/>
                  <a:gd name="T93" fmla="*/ 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92"/>
                  <a:gd name="T143" fmla="*/ 112 w 112"/>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92">
                    <a:moveTo>
                      <a:pt x="77" y="7"/>
                    </a:moveTo>
                    <a:lnTo>
                      <a:pt x="77" y="7"/>
                    </a:lnTo>
                    <a:lnTo>
                      <a:pt x="78" y="7"/>
                    </a:lnTo>
                    <a:lnTo>
                      <a:pt x="79" y="7"/>
                    </a:lnTo>
                    <a:lnTo>
                      <a:pt x="80" y="7"/>
                    </a:lnTo>
                    <a:lnTo>
                      <a:pt x="81" y="7"/>
                    </a:lnTo>
                    <a:lnTo>
                      <a:pt x="82" y="7"/>
                    </a:lnTo>
                    <a:lnTo>
                      <a:pt x="82" y="8"/>
                    </a:lnTo>
                    <a:lnTo>
                      <a:pt x="82" y="9"/>
                    </a:lnTo>
                    <a:lnTo>
                      <a:pt x="83" y="10"/>
                    </a:lnTo>
                    <a:lnTo>
                      <a:pt x="84" y="11"/>
                    </a:lnTo>
                    <a:lnTo>
                      <a:pt x="85" y="13"/>
                    </a:lnTo>
                    <a:lnTo>
                      <a:pt x="87" y="15"/>
                    </a:lnTo>
                    <a:lnTo>
                      <a:pt x="90" y="18"/>
                    </a:lnTo>
                    <a:lnTo>
                      <a:pt x="92" y="21"/>
                    </a:lnTo>
                    <a:lnTo>
                      <a:pt x="95" y="23"/>
                    </a:lnTo>
                    <a:lnTo>
                      <a:pt x="98" y="26"/>
                    </a:lnTo>
                    <a:lnTo>
                      <a:pt x="103" y="31"/>
                    </a:lnTo>
                    <a:lnTo>
                      <a:pt x="108" y="36"/>
                    </a:lnTo>
                    <a:lnTo>
                      <a:pt x="111" y="39"/>
                    </a:lnTo>
                    <a:lnTo>
                      <a:pt x="112" y="40"/>
                    </a:lnTo>
                    <a:lnTo>
                      <a:pt x="112" y="41"/>
                    </a:lnTo>
                    <a:lnTo>
                      <a:pt x="112" y="44"/>
                    </a:lnTo>
                    <a:lnTo>
                      <a:pt x="112" y="47"/>
                    </a:lnTo>
                    <a:lnTo>
                      <a:pt x="112" y="49"/>
                    </a:lnTo>
                    <a:lnTo>
                      <a:pt x="112" y="52"/>
                    </a:lnTo>
                    <a:lnTo>
                      <a:pt x="111" y="55"/>
                    </a:lnTo>
                    <a:lnTo>
                      <a:pt x="111" y="58"/>
                    </a:lnTo>
                    <a:lnTo>
                      <a:pt x="110" y="61"/>
                    </a:lnTo>
                    <a:lnTo>
                      <a:pt x="109" y="63"/>
                    </a:lnTo>
                    <a:lnTo>
                      <a:pt x="108" y="66"/>
                    </a:lnTo>
                    <a:lnTo>
                      <a:pt x="108" y="67"/>
                    </a:lnTo>
                    <a:lnTo>
                      <a:pt x="107" y="68"/>
                    </a:lnTo>
                    <a:lnTo>
                      <a:pt x="107" y="69"/>
                    </a:lnTo>
                    <a:lnTo>
                      <a:pt x="106" y="70"/>
                    </a:lnTo>
                    <a:lnTo>
                      <a:pt x="105" y="71"/>
                    </a:lnTo>
                    <a:lnTo>
                      <a:pt x="104" y="72"/>
                    </a:lnTo>
                    <a:lnTo>
                      <a:pt x="103" y="73"/>
                    </a:lnTo>
                    <a:lnTo>
                      <a:pt x="103" y="74"/>
                    </a:lnTo>
                    <a:lnTo>
                      <a:pt x="98" y="76"/>
                    </a:lnTo>
                    <a:lnTo>
                      <a:pt x="93" y="79"/>
                    </a:lnTo>
                    <a:lnTo>
                      <a:pt x="87" y="81"/>
                    </a:lnTo>
                    <a:lnTo>
                      <a:pt x="81" y="84"/>
                    </a:lnTo>
                    <a:lnTo>
                      <a:pt x="76" y="87"/>
                    </a:lnTo>
                    <a:lnTo>
                      <a:pt x="71" y="88"/>
                    </a:lnTo>
                    <a:lnTo>
                      <a:pt x="68" y="90"/>
                    </a:lnTo>
                    <a:lnTo>
                      <a:pt x="67" y="90"/>
                    </a:lnTo>
                    <a:lnTo>
                      <a:pt x="66" y="91"/>
                    </a:lnTo>
                    <a:lnTo>
                      <a:pt x="63" y="91"/>
                    </a:lnTo>
                    <a:lnTo>
                      <a:pt x="60" y="91"/>
                    </a:lnTo>
                    <a:lnTo>
                      <a:pt x="58" y="92"/>
                    </a:lnTo>
                    <a:lnTo>
                      <a:pt x="55" y="92"/>
                    </a:lnTo>
                    <a:lnTo>
                      <a:pt x="51" y="92"/>
                    </a:lnTo>
                    <a:lnTo>
                      <a:pt x="48" y="92"/>
                    </a:lnTo>
                    <a:lnTo>
                      <a:pt x="44" y="92"/>
                    </a:lnTo>
                    <a:lnTo>
                      <a:pt x="40" y="92"/>
                    </a:lnTo>
                    <a:lnTo>
                      <a:pt x="35" y="91"/>
                    </a:lnTo>
                    <a:lnTo>
                      <a:pt x="33" y="91"/>
                    </a:lnTo>
                    <a:lnTo>
                      <a:pt x="31" y="90"/>
                    </a:lnTo>
                    <a:lnTo>
                      <a:pt x="29" y="90"/>
                    </a:lnTo>
                    <a:lnTo>
                      <a:pt x="27" y="89"/>
                    </a:lnTo>
                    <a:lnTo>
                      <a:pt x="24" y="88"/>
                    </a:lnTo>
                    <a:lnTo>
                      <a:pt x="22" y="87"/>
                    </a:lnTo>
                    <a:lnTo>
                      <a:pt x="20" y="87"/>
                    </a:lnTo>
                    <a:lnTo>
                      <a:pt x="18" y="86"/>
                    </a:lnTo>
                    <a:lnTo>
                      <a:pt x="14" y="84"/>
                    </a:lnTo>
                    <a:lnTo>
                      <a:pt x="11" y="82"/>
                    </a:lnTo>
                    <a:lnTo>
                      <a:pt x="8" y="81"/>
                    </a:lnTo>
                    <a:lnTo>
                      <a:pt x="6" y="79"/>
                    </a:lnTo>
                    <a:lnTo>
                      <a:pt x="4" y="78"/>
                    </a:lnTo>
                    <a:lnTo>
                      <a:pt x="3" y="77"/>
                    </a:lnTo>
                    <a:lnTo>
                      <a:pt x="2" y="76"/>
                    </a:lnTo>
                    <a:lnTo>
                      <a:pt x="1" y="75"/>
                    </a:lnTo>
                    <a:lnTo>
                      <a:pt x="0" y="74"/>
                    </a:lnTo>
                    <a:lnTo>
                      <a:pt x="0" y="73"/>
                    </a:lnTo>
                    <a:lnTo>
                      <a:pt x="1" y="73"/>
                    </a:lnTo>
                    <a:lnTo>
                      <a:pt x="1" y="72"/>
                    </a:lnTo>
                    <a:lnTo>
                      <a:pt x="2" y="73"/>
                    </a:lnTo>
                    <a:lnTo>
                      <a:pt x="4" y="74"/>
                    </a:lnTo>
                    <a:lnTo>
                      <a:pt x="5" y="75"/>
                    </a:lnTo>
                    <a:lnTo>
                      <a:pt x="7" y="75"/>
                    </a:lnTo>
                    <a:lnTo>
                      <a:pt x="9" y="76"/>
                    </a:lnTo>
                    <a:lnTo>
                      <a:pt x="11" y="77"/>
                    </a:lnTo>
                    <a:lnTo>
                      <a:pt x="13" y="77"/>
                    </a:lnTo>
                    <a:lnTo>
                      <a:pt x="16" y="78"/>
                    </a:lnTo>
                    <a:lnTo>
                      <a:pt x="17" y="78"/>
                    </a:lnTo>
                    <a:lnTo>
                      <a:pt x="18" y="78"/>
                    </a:lnTo>
                    <a:lnTo>
                      <a:pt x="20" y="78"/>
                    </a:lnTo>
                    <a:lnTo>
                      <a:pt x="21" y="78"/>
                    </a:lnTo>
                    <a:lnTo>
                      <a:pt x="22" y="78"/>
                    </a:lnTo>
                    <a:lnTo>
                      <a:pt x="24" y="78"/>
                    </a:lnTo>
                    <a:lnTo>
                      <a:pt x="25" y="77"/>
                    </a:lnTo>
                    <a:lnTo>
                      <a:pt x="26" y="77"/>
                    </a:lnTo>
                    <a:lnTo>
                      <a:pt x="28" y="76"/>
                    </a:lnTo>
                    <a:lnTo>
                      <a:pt x="29" y="76"/>
                    </a:lnTo>
                    <a:lnTo>
                      <a:pt x="30" y="75"/>
                    </a:lnTo>
                    <a:lnTo>
                      <a:pt x="31" y="75"/>
                    </a:lnTo>
                    <a:lnTo>
                      <a:pt x="33" y="74"/>
                    </a:lnTo>
                    <a:lnTo>
                      <a:pt x="34" y="73"/>
                    </a:lnTo>
                    <a:lnTo>
                      <a:pt x="36" y="71"/>
                    </a:lnTo>
                    <a:lnTo>
                      <a:pt x="37" y="70"/>
                    </a:lnTo>
                    <a:lnTo>
                      <a:pt x="38" y="69"/>
                    </a:lnTo>
                    <a:lnTo>
                      <a:pt x="39" y="68"/>
                    </a:lnTo>
                    <a:lnTo>
                      <a:pt x="40" y="67"/>
                    </a:lnTo>
                    <a:lnTo>
                      <a:pt x="41" y="65"/>
                    </a:lnTo>
                    <a:lnTo>
                      <a:pt x="42" y="64"/>
                    </a:lnTo>
                    <a:lnTo>
                      <a:pt x="42" y="62"/>
                    </a:lnTo>
                    <a:lnTo>
                      <a:pt x="43" y="61"/>
                    </a:lnTo>
                    <a:lnTo>
                      <a:pt x="44" y="59"/>
                    </a:lnTo>
                    <a:lnTo>
                      <a:pt x="45" y="56"/>
                    </a:lnTo>
                    <a:lnTo>
                      <a:pt x="46" y="52"/>
                    </a:lnTo>
                    <a:lnTo>
                      <a:pt x="46" y="49"/>
                    </a:lnTo>
                    <a:lnTo>
                      <a:pt x="47" y="45"/>
                    </a:lnTo>
                    <a:lnTo>
                      <a:pt x="48" y="41"/>
                    </a:lnTo>
                    <a:lnTo>
                      <a:pt x="48" y="38"/>
                    </a:lnTo>
                    <a:lnTo>
                      <a:pt x="49" y="34"/>
                    </a:lnTo>
                    <a:lnTo>
                      <a:pt x="50" y="30"/>
                    </a:lnTo>
                    <a:lnTo>
                      <a:pt x="50" y="27"/>
                    </a:lnTo>
                    <a:lnTo>
                      <a:pt x="51" y="23"/>
                    </a:lnTo>
                    <a:lnTo>
                      <a:pt x="52" y="21"/>
                    </a:lnTo>
                    <a:lnTo>
                      <a:pt x="52" y="18"/>
                    </a:lnTo>
                    <a:lnTo>
                      <a:pt x="53" y="15"/>
                    </a:lnTo>
                    <a:lnTo>
                      <a:pt x="53" y="12"/>
                    </a:lnTo>
                    <a:lnTo>
                      <a:pt x="54" y="9"/>
                    </a:lnTo>
                    <a:lnTo>
                      <a:pt x="54" y="6"/>
                    </a:lnTo>
                    <a:lnTo>
                      <a:pt x="55" y="3"/>
                    </a:lnTo>
                    <a:lnTo>
                      <a:pt x="55" y="0"/>
                    </a:lnTo>
                    <a:lnTo>
                      <a:pt x="55" y="1"/>
                    </a:lnTo>
                    <a:lnTo>
                      <a:pt x="57" y="1"/>
                    </a:lnTo>
                    <a:lnTo>
                      <a:pt x="59" y="3"/>
                    </a:lnTo>
                    <a:lnTo>
                      <a:pt x="62" y="4"/>
                    </a:lnTo>
                    <a:lnTo>
                      <a:pt x="64" y="5"/>
                    </a:lnTo>
                    <a:lnTo>
                      <a:pt x="65" y="5"/>
                    </a:lnTo>
                    <a:lnTo>
                      <a:pt x="67" y="6"/>
                    </a:lnTo>
                    <a:lnTo>
                      <a:pt x="69" y="7"/>
                    </a:lnTo>
                    <a:lnTo>
                      <a:pt x="71" y="7"/>
                    </a:lnTo>
                    <a:lnTo>
                      <a:pt x="73" y="7"/>
                    </a:lnTo>
                    <a:lnTo>
                      <a:pt x="75" y="7"/>
                    </a:lnTo>
                    <a:lnTo>
                      <a:pt x="77" y="7"/>
                    </a:lnTo>
                    <a:close/>
                  </a:path>
                </a:pathLst>
              </a:custGeom>
              <a:solidFill>
                <a:srgbClr val="5312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 name="Freeform 33"/>
              <p:cNvSpPr>
                <a:spLocks/>
              </p:cNvSpPr>
              <p:nvPr/>
            </p:nvSpPr>
            <p:spPr bwMode="auto">
              <a:xfrm>
                <a:off x="730" y="2459"/>
                <a:ext cx="394" cy="376"/>
              </a:xfrm>
              <a:custGeom>
                <a:avLst/>
                <a:gdLst>
                  <a:gd name="T0" fmla="*/ 60 w 394"/>
                  <a:gd name="T1" fmla="*/ 211 h 376"/>
                  <a:gd name="T2" fmla="*/ 47 w 394"/>
                  <a:gd name="T3" fmla="*/ 223 h 376"/>
                  <a:gd name="T4" fmla="*/ 39 w 394"/>
                  <a:gd name="T5" fmla="*/ 232 h 376"/>
                  <a:gd name="T6" fmla="*/ 24 w 394"/>
                  <a:gd name="T7" fmla="*/ 252 h 376"/>
                  <a:gd name="T8" fmla="*/ 15 w 394"/>
                  <a:gd name="T9" fmla="*/ 269 h 376"/>
                  <a:gd name="T10" fmla="*/ 10 w 394"/>
                  <a:gd name="T11" fmla="*/ 284 h 376"/>
                  <a:gd name="T12" fmla="*/ 8 w 394"/>
                  <a:gd name="T13" fmla="*/ 296 h 376"/>
                  <a:gd name="T14" fmla="*/ 8 w 394"/>
                  <a:gd name="T15" fmla="*/ 307 h 376"/>
                  <a:gd name="T16" fmla="*/ 6 w 394"/>
                  <a:gd name="T17" fmla="*/ 313 h 376"/>
                  <a:gd name="T18" fmla="*/ 2 w 394"/>
                  <a:gd name="T19" fmla="*/ 319 h 376"/>
                  <a:gd name="T20" fmla="*/ 0 w 394"/>
                  <a:gd name="T21" fmla="*/ 325 h 376"/>
                  <a:gd name="T22" fmla="*/ 0 w 394"/>
                  <a:gd name="T23" fmla="*/ 334 h 376"/>
                  <a:gd name="T24" fmla="*/ 5 w 394"/>
                  <a:gd name="T25" fmla="*/ 363 h 376"/>
                  <a:gd name="T26" fmla="*/ 294 w 394"/>
                  <a:gd name="T27" fmla="*/ 355 h 376"/>
                  <a:gd name="T28" fmla="*/ 292 w 394"/>
                  <a:gd name="T29" fmla="*/ 339 h 376"/>
                  <a:gd name="T30" fmla="*/ 290 w 394"/>
                  <a:gd name="T31" fmla="*/ 311 h 376"/>
                  <a:gd name="T32" fmla="*/ 289 w 394"/>
                  <a:gd name="T33" fmla="*/ 288 h 376"/>
                  <a:gd name="T34" fmla="*/ 288 w 394"/>
                  <a:gd name="T35" fmla="*/ 260 h 376"/>
                  <a:gd name="T36" fmla="*/ 287 w 394"/>
                  <a:gd name="T37" fmla="*/ 240 h 376"/>
                  <a:gd name="T38" fmla="*/ 288 w 394"/>
                  <a:gd name="T39" fmla="*/ 233 h 376"/>
                  <a:gd name="T40" fmla="*/ 295 w 394"/>
                  <a:gd name="T41" fmla="*/ 220 h 376"/>
                  <a:gd name="T42" fmla="*/ 324 w 394"/>
                  <a:gd name="T43" fmla="*/ 167 h 376"/>
                  <a:gd name="T44" fmla="*/ 333 w 394"/>
                  <a:gd name="T45" fmla="*/ 147 h 376"/>
                  <a:gd name="T46" fmla="*/ 339 w 394"/>
                  <a:gd name="T47" fmla="*/ 136 h 376"/>
                  <a:gd name="T48" fmla="*/ 347 w 394"/>
                  <a:gd name="T49" fmla="*/ 127 h 376"/>
                  <a:gd name="T50" fmla="*/ 354 w 394"/>
                  <a:gd name="T51" fmla="*/ 118 h 376"/>
                  <a:gd name="T52" fmla="*/ 360 w 394"/>
                  <a:gd name="T53" fmla="*/ 107 h 376"/>
                  <a:gd name="T54" fmla="*/ 371 w 394"/>
                  <a:gd name="T55" fmla="*/ 77 h 376"/>
                  <a:gd name="T56" fmla="*/ 379 w 394"/>
                  <a:gd name="T57" fmla="*/ 57 h 376"/>
                  <a:gd name="T58" fmla="*/ 386 w 394"/>
                  <a:gd name="T59" fmla="*/ 44 h 376"/>
                  <a:gd name="T60" fmla="*/ 393 w 394"/>
                  <a:gd name="T61" fmla="*/ 26 h 376"/>
                  <a:gd name="T62" fmla="*/ 391 w 394"/>
                  <a:gd name="T63" fmla="*/ 22 h 376"/>
                  <a:gd name="T64" fmla="*/ 376 w 394"/>
                  <a:gd name="T65" fmla="*/ 19 h 376"/>
                  <a:gd name="T66" fmla="*/ 369 w 394"/>
                  <a:gd name="T67" fmla="*/ 16 h 376"/>
                  <a:gd name="T68" fmla="*/ 362 w 394"/>
                  <a:gd name="T69" fmla="*/ 12 h 376"/>
                  <a:gd name="T70" fmla="*/ 352 w 394"/>
                  <a:gd name="T71" fmla="*/ 2 h 376"/>
                  <a:gd name="T72" fmla="*/ 344 w 394"/>
                  <a:gd name="T73" fmla="*/ 6 h 376"/>
                  <a:gd name="T74" fmla="*/ 319 w 394"/>
                  <a:gd name="T75" fmla="*/ 31 h 376"/>
                  <a:gd name="T76" fmla="*/ 302 w 394"/>
                  <a:gd name="T77" fmla="*/ 52 h 376"/>
                  <a:gd name="T78" fmla="*/ 295 w 394"/>
                  <a:gd name="T79" fmla="*/ 63 h 376"/>
                  <a:gd name="T80" fmla="*/ 284 w 394"/>
                  <a:gd name="T81" fmla="*/ 80 h 376"/>
                  <a:gd name="T82" fmla="*/ 265 w 394"/>
                  <a:gd name="T83" fmla="*/ 106 h 376"/>
                  <a:gd name="T84" fmla="*/ 257 w 394"/>
                  <a:gd name="T85" fmla="*/ 117 h 376"/>
                  <a:gd name="T86" fmla="*/ 244 w 394"/>
                  <a:gd name="T87" fmla="*/ 139 h 376"/>
                  <a:gd name="T88" fmla="*/ 237 w 394"/>
                  <a:gd name="T89" fmla="*/ 148 h 376"/>
                  <a:gd name="T90" fmla="*/ 196 w 394"/>
                  <a:gd name="T91" fmla="*/ 157 h 376"/>
                  <a:gd name="T92" fmla="*/ 157 w 394"/>
                  <a:gd name="T93" fmla="*/ 166 h 376"/>
                  <a:gd name="T94" fmla="*/ 130 w 394"/>
                  <a:gd name="T95" fmla="*/ 174 h 376"/>
                  <a:gd name="T96" fmla="*/ 105 w 394"/>
                  <a:gd name="T97" fmla="*/ 183 h 376"/>
                  <a:gd name="T98" fmla="*/ 85 w 394"/>
                  <a:gd name="T99" fmla="*/ 193 h 3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4"/>
                  <a:gd name="T151" fmla="*/ 0 h 376"/>
                  <a:gd name="T152" fmla="*/ 394 w 394"/>
                  <a:gd name="T153" fmla="*/ 376 h 3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4" h="376">
                    <a:moveTo>
                      <a:pt x="77" y="198"/>
                    </a:moveTo>
                    <a:lnTo>
                      <a:pt x="70" y="203"/>
                    </a:lnTo>
                    <a:lnTo>
                      <a:pt x="65" y="207"/>
                    </a:lnTo>
                    <a:lnTo>
                      <a:pt x="60" y="211"/>
                    </a:lnTo>
                    <a:lnTo>
                      <a:pt x="56" y="214"/>
                    </a:lnTo>
                    <a:lnTo>
                      <a:pt x="52" y="217"/>
                    </a:lnTo>
                    <a:lnTo>
                      <a:pt x="49" y="220"/>
                    </a:lnTo>
                    <a:lnTo>
                      <a:pt x="47" y="223"/>
                    </a:lnTo>
                    <a:lnTo>
                      <a:pt x="45" y="225"/>
                    </a:lnTo>
                    <a:lnTo>
                      <a:pt x="43" y="227"/>
                    </a:lnTo>
                    <a:lnTo>
                      <a:pt x="41" y="230"/>
                    </a:lnTo>
                    <a:lnTo>
                      <a:pt x="39" y="232"/>
                    </a:lnTo>
                    <a:lnTo>
                      <a:pt x="37" y="235"/>
                    </a:lnTo>
                    <a:lnTo>
                      <a:pt x="33" y="241"/>
                    </a:lnTo>
                    <a:lnTo>
                      <a:pt x="27" y="248"/>
                    </a:lnTo>
                    <a:lnTo>
                      <a:pt x="24" y="252"/>
                    </a:lnTo>
                    <a:lnTo>
                      <a:pt x="22" y="257"/>
                    </a:lnTo>
                    <a:lnTo>
                      <a:pt x="19" y="261"/>
                    </a:lnTo>
                    <a:lnTo>
                      <a:pt x="17" y="265"/>
                    </a:lnTo>
                    <a:lnTo>
                      <a:pt x="15" y="269"/>
                    </a:lnTo>
                    <a:lnTo>
                      <a:pt x="14" y="273"/>
                    </a:lnTo>
                    <a:lnTo>
                      <a:pt x="12" y="276"/>
                    </a:lnTo>
                    <a:lnTo>
                      <a:pt x="11" y="280"/>
                    </a:lnTo>
                    <a:lnTo>
                      <a:pt x="10" y="284"/>
                    </a:lnTo>
                    <a:lnTo>
                      <a:pt x="10" y="287"/>
                    </a:lnTo>
                    <a:lnTo>
                      <a:pt x="9" y="290"/>
                    </a:lnTo>
                    <a:lnTo>
                      <a:pt x="9" y="293"/>
                    </a:lnTo>
                    <a:lnTo>
                      <a:pt x="8" y="296"/>
                    </a:lnTo>
                    <a:lnTo>
                      <a:pt x="8" y="299"/>
                    </a:lnTo>
                    <a:lnTo>
                      <a:pt x="8" y="302"/>
                    </a:lnTo>
                    <a:lnTo>
                      <a:pt x="8" y="304"/>
                    </a:lnTo>
                    <a:lnTo>
                      <a:pt x="8" y="307"/>
                    </a:lnTo>
                    <a:lnTo>
                      <a:pt x="8" y="309"/>
                    </a:lnTo>
                    <a:lnTo>
                      <a:pt x="7" y="310"/>
                    </a:lnTo>
                    <a:lnTo>
                      <a:pt x="7" y="312"/>
                    </a:lnTo>
                    <a:lnTo>
                      <a:pt x="6" y="313"/>
                    </a:lnTo>
                    <a:lnTo>
                      <a:pt x="5" y="315"/>
                    </a:lnTo>
                    <a:lnTo>
                      <a:pt x="5" y="316"/>
                    </a:lnTo>
                    <a:lnTo>
                      <a:pt x="4" y="317"/>
                    </a:lnTo>
                    <a:lnTo>
                      <a:pt x="2" y="319"/>
                    </a:lnTo>
                    <a:lnTo>
                      <a:pt x="1" y="322"/>
                    </a:lnTo>
                    <a:lnTo>
                      <a:pt x="0" y="323"/>
                    </a:lnTo>
                    <a:lnTo>
                      <a:pt x="0" y="324"/>
                    </a:lnTo>
                    <a:lnTo>
                      <a:pt x="0" y="325"/>
                    </a:lnTo>
                    <a:lnTo>
                      <a:pt x="0" y="327"/>
                    </a:lnTo>
                    <a:lnTo>
                      <a:pt x="0" y="329"/>
                    </a:lnTo>
                    <a:lnTo>
                      <a:pt x="0" y="331"/>
                    </a:lnTo>
                    <a:lnTo>
                      <a:pt x="0" y="334"/>
                    </a:lnTo>
                    <a:lnTo>
                      <a:pt x="1" y="338"/>
                    </a:lnTo>
                    <a:lnTo>
                      <a:pt x="2" y="346"/>
                    </a:lnTo>
                    <a:lnTo>
                      <a:pt x="4" y="354"/>
                    </a:lnTo>
                    <a:lnTo>
                      <a:pt x="5" y="363"/>
                    </a:lnTo>
                    <a:lnTo>
                      <a:pt x="6" y="369"/>
                    </a:lnTo>
                    <a:lnTo>
                      <a:pt x="7" y="374"/>
                    </a:lnTo>
                    <a:lnTo>
                      <a:pt x="7" y="376"/>
                    </a:lnTo>
                    <a:lnTo>
                      <a:pt x="294" y="355"/>
                    </a:lnTo>
                    <a:lnTo>
                      <a:pt x="293" y="354"/>
                    </a:lnTo>
                    <a:lnTo>
                      <a:pt x="293" y="351"/>
                    </a:lnTo>
                    <a:lnTo>
                      <a:pt x="292" y="346"/>
                    </a:lnTo>
                    <a:lnTo>
                      <a:pt x="292" y="339"/>
                    </a:lnTo>
                    <a:lnTo>
                      <a:pt x="291" y="331"/>
                    </a:lnTo>
                    <a:lnTo>
                      <a:pt x="290" y="321"/>
                    </a:lnTo>
                    <a:lnTo>
                      <a:pt x="290" y="316"/>
                    </a:lnTo>
                    <a:lnTo>
                      <a:pt x="290" y="311"/>
                    </a:lnTo>
                    <a:lnTo>
                      <a:pt x="290" y="305"/>
                    </a:lnTo>
                    <a:lnTo>
                      <a:pt x="290" y="299"/>
                    </a:lnTo>
                    <a:lnTo>
                      <a:pt x="289" y="294"/>
                    </a:lnTo>
                    <a:lnTo>
                      <a:pt x="289" y="288"/>
                    </a:lnTo>
                    <a:lnTo>
                      <a:pt x="289" y="283"/>
                    </a:lnTo>
                    <a:lnTo>
                      <a:pt x="289" y="278"/>
                    </a:lnTo>
                    <a:lnTo>
                      <a:pt x="288" y="268"/>
                    </a:lnTo>
                    <a:lnTo>
                      <a:pt x="288" y="260"/>
                    </a:lnTo>
                    <a:lnTo>
                      <a:pt x="287" y="252"/>
                    </a:lnTo>
                    <a:lnTo>
                      <a:pt x="287" y="246"/>
                    </a:lnTo>
                    <a:lnTo>
                      <a:pt x="287" y="243"/>
                    </a:lnTo>
                    <a:lnTo>
                      <a:pt x="287" y="240"/>
                    </a:lnTo>
                    <a:lnTo>
                      <a:pt x="287" y="238"/>
                    </a:lnTo>
                    <a:lnTo>
                      <a:pt x="288" y="236"/>
                    </a:lnTo>
                    <a:lnTo>
                      <a:pt x="288" y="235"/>
                    </a:lnTo>
                    <a:lnTo>
                      <a:pt x="288" y="233"/>
                    </a:lnTo>
                    <a:lnTo>
                      <a:pt x="289" y="232"/>
                    </a:lnTo>
                    <a:lnTo>
                      <a:pt x="290" y="230"/>
                    </a:lnTo>
                    <a:lnTo>
                      <a:pt x="292" y="225"/>
                    </a:lnTo>
                    <a:lnTo>
                      <a:pt x="295" y="220"/>
                    </a:lnTo>
                    <a:lnTo>
                      <a:pt x="301" y="208"/>
                    </a:lnTo>
                    <a:lnTo>
                      <a:pt x="309" y="194"/>
                    </a:lnTo>
                    <a:lnTo>
                      <a:pt x="316" y="180"/>
                    </a:lnTo>
                    <a:lnTo>
                      <a:pt x="324" y="167"/>
                    </a:lnTo>
                    <a:lnTo>
                      <a:pt x="327" y="161"/>
                    </a:lnTo>
                    <a:lnTo>
                      <a:pt x="329" y="156"/>
                    </a:lnTo>
                    <a:lnTo>
                      <a:pt x="332" y="151"/>
                    </a:lnTo>
                    <a:lnTo>
                      <a:pt x="333" y="147"/>
                    </a:lnTo>
                    <a:lnTo>
                      <a:pt x="335" y="144"/>
                    </a:lnTo>
                    <a:lnTo>
                      <a:pt x="336" y="141"/>
                    </a:lnTo>
                    <a:lnTo>
                      <a:pt x="338" y="139"/>
                    </a:lnTo>
                    <a:lnTo>
                      <a:pt x="339" y="136"/>
                    </a:lnTo>
                    <a:lnTo>
                      <a:pt x="341" y="134"/>
                    </a:lnTo>
                    <a:lnTo>
                      <a:pt x="343" y="131"/>
                    </a:lnTo>
                    <a:lnTo>
                      <a:pt x="345" y="129"/>
                    </a:lnTo>
                    <a:lnTo>
                      <a:pt x="347" y="127"/>
                    </a:lnTo>
                    <a:lnTo>
                      <a:pt x="349" y="125"/>
                    </a:lnTo>
                    <a:lnTo>
                      <a:pt x="350" y="123"/>
                    </a:lnTo>
                    <a:lnTo>
                      <a:pt x="352" y="120"/>
                    </a:lnTo>
                    <a:lnTo>
                      <a:pt x="354" y="118"/>
                    </a:lnTo>
                    <a:lnTo>
                      <a:pt x="356" y="116"/>
                    </a:lnTo>
                    <a:lnTo>
                      <a:pt x="357" y="113"/>
                    </a:lnTo>
                    <a:lnTo>
                      <a:pt x="359" y="110"/>
                    </a:lnTo>
                    <a:lnTo>
                      <a:pt x="360" y="107"/>
                    </a:lnTo>
                    <a:lnTo>
                      <a:pt x="363" y="100"/>
                    </a:lnTo>
                    <a:lnTo>
                      <a:pt x="366" y="92"/>
                    </a:lnTo>
                    <a:lnTo>
                      <a:pt x="369" y="85"/>
                    </a:lnTo>
                    <a:lnTo>
                      <a:pt x="371" y="77"/>
                    </a:lnTo>
                    <a:lnTo>
                      <a:pt x="374" y="70"/>
                    </a:lnTo>
                    <a:lnTo>
                      <a:pt x="377" y="63"/>
                    </a:lnTo>
                    <a:lnTo>
                      <a:pt x="378" y="60"/>
                    </a:lnTo>
                    <a:lnTo>
                      <a:pt x="379" y="57"/>
                    </a:lnTo>
                    <a:lnTo>
                      <a:pt x="380" y="55"/>
                    </a:lnTo>
                    <a:lnTo>
                      <a:pt x="382" y="53"/>
                    </a:lnTo>
                    <a:lnTo>
                      <a:pt x="384" y="49"/>
                    </a:lnTo>
                    <a:lnTo>
                      <a:pt x="386" y="44"/>
                    </a:lnTo>
                    <a:lnTo>
                      <a:pt x="388" y="39"/>
                    </a:lnTo>
                    <a:lnTo>
                      <a:pt x="390" y="34"/>
                    </a:lnTo>
                    <a:lnTo>
                      <a:pt x="391" y="29"/>
                    </a:lnTo>
                    <a:lnTo>
                      <a:pt x="393" y="26"/>
                    </a:lnTo>
                    <a:lnTo>
                      <a:pt x="394" y="23"/>
                    </a:lnTo>
                    <a:lnTo>
                      <a:pt x="394" y="22"/>
                    </a:lnTo>
                    <a:lnTo>
                      <a:pt x="393" y="22"/>
                    </a:lnTo>
                    <a:lnTo>
                      <a:pt x="391" y="22"/>
                    </a:lnTo>
                    <a:lnTo>
                      <a:pt x="388" y="21"/>
                    </a:lnTo>
                    <a:lnTo>
                      <a:pt x="384" y="21"/>
                    </a:lnTo>
                    <a:lnTo>
                      <a:pt x="380" y="20"/>
                    </a:lnTo>
                    <a:lnTo>
                      <a:pt x="376" y="19"/>
                    </a:lnTo>
                    <a:lnTo>
                      <a:pt x="374" y="18"/>
                    </a:lnTo>
                    <a:lnTo>
                      <a:pt x="372" y="17"/>
                    </a:lnTo>
                    <a:lnTo>
                      <a:pt x="370" y="17"/>
                    </a:lnTo>
                    <a:lnTo>
                      <a:pt x="369" y="16"/>
                    </a:lnTo>
                    <a:lnTo>
                      <a:pt x="367" y="15"/>
                    </a:lnTo>
                    <a:lnTo>
                      <a:pt x="365" y="14"/>
                    </a:lnTo>
                    <a:lnTo>
                      <a:pt x="364" y="13"/>
                    </a:lnTo>
                    <a:lnTo>
                      <a:pt x="362" y="12"/>
                    </a:lnTo>
                    <a:lnTo>
                      <a:pt x="359" y="9"/>
                    </a:lnTo>
                    <a:lnTo>
                      <a:pt x="356" y="6"/>
                    </a:lnTo>
                    <a:lnTo>
                      <a:pt x="354" y="4"/>
                    </a:lnTo>
                    <a:lnTo>
                      <a:pt x="352" y="2"/>
                    </a:lnTo>
                    <a:lnTo>
                      <a:pt x="351" y="1"/>
                    </a:lnTo>
                    <a:lnTo>
                      <a:pt x="350" y="0"/>
                    </a:lnTo>
                    <a:lnTo>
                      <a:pt x="348" y="2"/>
                    </a:lnTo>
                    <a:lnTo>
                      <a:pt x="344" y="6"/>
                    </a:lnTo>
                    <a:lnTo>
                      <a:pt x="337" y="13"/>
                    </a:lnTo>
                    <a:lnTo>
                      <a:pt x="328" y="22"/>
                    </a:lnTo>
                    <a:lnTo>
                      <a:pt x="324" y="26"/>
                    </a:lnTo>
                    <a:lnTo>
                      <a:pt x="319" y="31"/>
                    </a:lnTo>
                    <a:lnTo>
                      <a:pt x="315" y="36"/>
                    </a:lnTo>
                    <a:lnTo>
                      <a:pt x="310" y="42"/>
                    </a:lnTo>
                    <a:lnTo>
                      <a:pt x="306" y="47"/>
                    </a:lnTo>
                    <a:lnTo>
                      <a:pt x="302" y="52"/>
                    </a:lnTo>
                    <a:lnTo>
                      <a:pt x="300" y="55"/>
                    </a:lnTo>
                    <a:lnTo>
                      <a:pt x="298" y="58"/>
                    </a:lnTo>
                    <a:lnTo>
                      <a:pt x="296" y="60"/>
                    </a:lnTo>
                    <a:lnTo>
                      <a:pt x="295" y="63"/>
                    </a:lnTo>
                    <a:lnTo>
                      <a:pt x="292" y="68"/>
                    </a:lnTo>
                    <a:lnTo>
                      <a:pt x="289" y="72"/>
                    </a:lnTo>
                    <a:lnTo>
                      <a:pt x="286" y="76"/>
                    </a:lnTo>
                    <a:lnTo>
                      <a:pt x="284" y="80"/>
                    </a:lnTo>
                    <a:lnTo>
                      <a:pt x="279" y="88"/>
                    </a:lnTo>
                    <a:lnTo>
                      <a:pt x="274" y="94"/>
                    </a:lnTo>
                    <a:lnTo>
                      <a:pt x="269" y="100"/>
                    </a:lnTo>
                    <a:lnTo>
                      <a:pt x="265" y="106"/>
                    </a:lnTo>
                    <a:lnTo>
                      <a:pt x="263" y="109"/>
                    </a:lnTo>
                    <a:lnTo>
                      <a:pt x="261" y="112"/>
                    </a:lnTo>
                    <a:lnTo>
                      <a:pt x="259" y="114"/>
                    </a:lnTo>
                    <a:lnTo>
                      <a:pt x="257" y="117"/>
                    </a:lnTo>
                    <a:lnTo>
                      <a:pt x="254" y="123"/>
                    </a:lnTo>
                    <a:lnTo>
                      <a:pt x="251" y="129"/>
                    </a:lnTo>
                    <a:lnTo>
                      <a:pt x="247" y="134"/>
                    </a:lnTo>
                    <a:lnTo>
                      <a:pt x="244" y="139"/>
                    </a:lnTo>
                    <a:lnTo>
                      <a:pt x="241" y="142"/>
                    </a:lnTo>
                    <a:lnTo>
                      <a:pt x="239" y="146"/>
                    </a:lnTo>
                    <a:lnTo>
                      <a:pt x="238" y="147"/>
                    </a:lnTo>
                    <a:lnTo>
                      <a:pt x="237" y="148"/>
                    </a:lnTo>
                    <a:lnTo>
                      <a:pt x="232" y="149"/>
                    </a:lnTo>
                    <a:lnTo>
                      <a:pt x="217" y="152"/>
                    </a:lnTo>
                    <a:lnTo>
                      <a:pt x="208" y="154"/>
                    </a:lnTo>
                    <a:lnTo>
                      <a:pt x="196" y="157"/>
                    </a:lnTo>
                    <a:lnTo>
                      <a:pt x="184" y="159"/>
                    </a:lnTo>
                    <a:lnTo>
                      <a:pt x="171" y="162"/>
                    </a:lnTo>
                    <a:lnTo>
                      <a:pt x="164" y="164"/>
                    </a:lnTo>
                    <a:lnTo>
                      <a:pt x="157" y="166"/>
                    </a:lnTo>
                    <a:lnTo>
                      <a:pt x="151" y="168"/>
                    </a:lnTo>
                    <a:lnTo>
                      <a:pt x="144" y="170"/>
                    </a:lnTo>
                    <a:lnTo>
                      <a:pt x="137" y="172"/>
                    </a:lnTo>
                    <a:lnTo>
                      <a:pt x="130" y="174"/>
                    </a:lnTo>
                    <a:lnTo>
                      <a:pt x="124" y="176"/>
                    </a:lnTo>
                    <a:lnTo>
                      <a:pt x="118" y="178"/>
                    </a:lnTo>
                    <a:lnTo>
                      <a:pt x="111" y="180"/>
                    </a:lnTo>
                    <a:lnTo>
                      <a:pt x="105" y="183"/>
                    </a:lnTo>
                    <a:lnTo>
                      <a:pt x="100" y="185"/>
                    </a:lnTo>
                    <a:lnTo>
                      <a:pt x="94" y="188"/>
                    </a:lnTo>
                    <a:lnTo>
                      <a:pt x="89" y="190"/>
                    </a:lnTo>
                    <a:lnTo>
                      <a:pt x="85" y="193"/>
                    </a:lnTo>
                    <a:lnTo>
                      <a:pt x="81" y="195"/>
                    </a:lnTo>
                    <a:lnTo>
                      <a:pt x="77" y="198"/>
                    </a:lnTo>
                    <a:close/>
                  </a:path>
                </a:pathLst>
              </a:custGeom>
              <a:solidFill>
                <a:srgbClr val="047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 name="Freeform 34"/>
              <p:cNvSpPr>
                <a:spLocks/>
              </p:cNvSpPr>
              <p:nvPr/>
            </p:nvSpPr>
            <p:spPr bwMode="auto">
              <a:xfrm>
                <a:off x="846" y="2625"/>
                <a:ext cx="97" cy="61"/>
              </a:xfrm>
              <a:custGeom>
                <a:avLst/>
                <a:gdLst>
                  <a:gd name="T0" fmla="*/ 0 w 97"/>
                  <a:gd name="T1" fmla="*/ 0 h 61"/>
                  <a:gd name="T2" fmla="*/ 6 w 97"/>
                  <a:gd name="T3" fmla="*/ 26 h 61"/>
                  <a:gd name="T4" fmla="*/ 8 w 97"/>
                  <a:gd name="T5" fmla="*/ 27 h 61"/>
                  <a:gd name="T6" fmla="*/ 13 w 97"/>
                  <a:gd name="T7" fmla="*/ 32 h 61"/>
                  <a:gd name="T8" fmla="*/ 20 w 97"/>
                  <a:gd name="T9" fmla="*/ 37 h 61"/>
                  <a:gd name="T10" fmla="*/ 29 w 97"/>
                  <a:gd name="T11" fmla="*/ 44 h 61"/>
                  <a:gd name="T12" fmla="*/ 34 w 97"/>
                  <a:gd name="T13" fmla="*/ 48 h 61"/>
                  <a:gd name="T14" fmla="*/ 38 w 97"/>
                  <a:gd name="T15" fmla="*/ 51 h 61"/>
                  <a:gd name="T16" fmla="*/ 43 w 97"/>
                  <a:gd name="T17" fmla="*/ 54 h 61"/>
                  <a:gd name="T18" fmla="*/ 47 w 97"/>
                  <a:gd name="T19" fmla="*/ 56 h 61"/>
                  <a:gd name="T20" fmla="*/ 49 w 97"/>
                  <a:gd name="T21" fmla="*/ 57 h 61"/>
                  <a:gd name="T22" fmla="*/ 51 w 97"/>
                  <a:gd name="T23" fmla="*/ 58 h 61"/>
                  <a:gd name="T24" fmla="*/ 53 w 97"/>
                  <a:gd name="T25" fmla="*/ 59 h 61"/>
                  <a:gd name="T26" fmla="*/ 55 w 97"/>
                  <a:gd name="T27" fmla="*/ 60 h 61"/>
                  <a:gd name="T28" fmla="*/ 56 w 97"/>
                  <a:gd name="T29" fmla="*/ 61 h 61"/>
                  <a:gd name="T30" fmla="*/ 58 w 97"/>
                  <a:gd name="T31" fmla="*/ 61 h 61"/>
                  <a:gd name="T32" fmla="*/ 59 w 97"/>
                  <a:gd name="T33" fmla="*/ 61 h 61"/>
                  <a:gd name="T34" fmla="*/ 60 w 97"/>
                  <a:gd name="T35" fmla="*/ 61 h 61"/>
                  <a:gd name="T36" fmla="*/ 61 w 97"/>
                  <a:gd name="T37" fmla="*/ 61 h 61"/>
                  <a:gd name="T38" fmla="*/ 62 w 97"/>
                  <a:gd name="T39" fmla="*/ 60 h 61"/>
                  <a:gd name="T40" fmla="*/ 64 w 97"/>
                  <a:gd name="T41" fmla="*/ 59 h 61"/>
                  <a:gd name="T42" fmla="*/ 65 w 97"/>
                  <a:gd name="T43" fmla="*/ 58 h 61"/>
                  <a:gd name="T44" fmla="*/ 66 w 97"/>
                  <a:gd name="T45" fmla="*/ 57 h 61"/>
                  <a:gd name="T46" fmla="*/ 68 w 97"/>
                  <a:gd name="T47" fmla="*/ 56 h 61"/>
                  <a:gd name="T48" fmla="*/ 69 w 97"/>
                  <a:gd name="T49" fmla="*/ 55 h 61"/>
                  <a:gd name="T50" fmla="*/ 70 w 97"/>
                  <a:gd name="T51" fmla="*/ 53 h 61"/>
                  <a:gd name="T52" fmla="*/ 73 w 97"/>
                  <a:gd name="T53" fmla="*/ 50 h 61"/>
                  <a:gd name="T54" fmla="*/ 77 w 97"/>
                  <a:gd name="T55" fmla="*/ 46 h 61"/>
                  <a:gd name="T56" fmla="*/ 80 w 97"/>
                  <a:gd name="T57" fmla="*/ 42 h 61"/>
                  <a:gd name="T58" fmla="*/ 83 w 97"/>
                  <a:gd name="T59" fmla="*/ 38 h 61"/>
                  <a:gd name="T60" fmla="*/ 88 w 97"/>
                  <a:gd name="T61" fmla="*/ 31 h 61"/>
                  <a:gd name="T62" fmla="*/ 93 w 97"/>
                  <a:gd name="T63" fmla="*/ 24 h 61"/>
                  <a:gd name="T64" fmla="*/ 96 w 97"/>
                  <a:gd name="T65" fmla="*/ 19 h 61"/>
                  <a:gd name="T66" fmla="*/ 97 w 97"/>
                  <a:gd name="T67" fmla="*/ 17 h 61"/>
                  <a:gd name="T68" fmla="*/ 93 w 97"/>
                  <a:gd name="T69" fmla="*/ 6 h 61"/>
                  <a:gd name="T70" fmla="*/ 0 w 97"/>
                  <a:gd name="T71" fmla="*/ 0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61"/>
                  <a:gd name="T110" fmla="*/ 97 w 97"/>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61">
                    <a:moveTo>
                      <a:pt x="0" y="0"/>
                    </a:moveTo>
                    <a:lnTo>
                      <a:pt x="6" y="26"/>
                    </a:lnTo>
                    <a:lnTo>
                      <a:pt x="8" y="27"/>
                    </a:lnTo>
                    <a:lnTo>
                      <a:pt x="13" y="32"/>
                    </a:lnTo>
                    <a:lnTo>
                      <a:pt x="20" y="37"/>
                    </a:lnTo>
                    <a:lnTo>
                      <a:pt x="29" y="44"/>
                    </a:lnTo>
                    <a:lnTo>
                      <a:pt x="34" y="48"/>
                    </a:lnTo>
                    <a:lnTo>
                      <a:pt x="38" y="51"/>
                    </a:lnTo>
                    <a:lnTo>
                      <a:pt x="43" y="54"/>
                    </a:lnTo>
                    <a:lnTo>
                      <a:pt x="47" y="56"/>
                    </a:lnTo>
                    <a:lnTo>
                      <a:pt x="49" y="57"/>
                    </a:lnTo>
                    <a:lnTo>
                      <a:pt x="51" y="58"/>
                    </a:lnTo>
                    <a:lnTo>
                      <a:pt x="53" y="59"/>
                    </a:lnTo>
                    <a:lnTo>
                      <a:pt x="55" y="60"/>
                    </a:lnTo>
                    <a:lnTo>
                      <a:pt x="56" y="61"/>
                    </a:lnTo>
                    <a:lnTo>
                      <a:pt x="58" y="61"/>
                    </a:lnTo>
                    <a:lnTo>
                      <a:pt x="59" y="61"/>
                    </a:lnTo>
                    <a:lnTo>
                      <a:pt x="60" y="61"/>
                    </a:lnTo>
                    <a:lnTo>
                      <a:pt x="61" y="61"/>
                    </a:lnTo>
                    <a:lnTo>
                      <a:pt x="62" y="60"/>
                    </a:lnTo>
                    <a:lnTo>
                      <a:pt x="64" y="59"/>
                    </a:lnTo>
                    <a:lnTo>
                      <a:pt x="65" y="58"/>
                    </a:lnTo>
                    <a:lnTo>
                      <a:pt x="66" y="57"/>
                    </a:lnTo>
                    <a:lnTo>
                      <a:pt x="68" y="56"/>
                    </a:lnTo>
                    <a:lnTo>
                      <a:pt x="69" y="55"/>
                    </a:lnTo>
                    <a:lnTo>
                      <a:pt x="70" y="53"/>
                    </a:lnTo>
                    <a:lnTo>
                      <a:pt x="73" y="50"/>
                    </a:lnTo>
                    <a:lnTo>
                      <a:pt x="77" y="46"/>
                    </a:lnTo>
                    <a:lnTo>
                      <a:pt x="80" y="42"/>
                    </a:lnTo>
                    <a:lnTo>
                      <a:pt x="83" y="38"/>
                    </a:lnTo>
                    <a:lnTo>
                      <a:pt x="88" y="31"/>
                    </a:lnTo>
                    <a:lnTo>
                      <a:pt x="93" y="24"/>
                    </a:lnTo>
                    <a:lnTo>
                      <a:pt x="96" y="19"/>
                    </a:lnTo>
                    <a:lnTo>
                      <a:pt x="97" y="17"/>
                    </a:lnTo>
                    <a:lnTo>
                      <a:pt x="93" y="6"/>
                    </a:lnTo>
                    <a:lnTo>
                      <a:pt x="0" y="0"/>
                    </a:lnTo>
                    <a:close/>
                  </a:path>
                </a:pathLst>
              </a:custGeom>
              <a:solidFill>
                <a:srgbClr val="C693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3" name="Freeform 35"/>
              <p:cNvSpPr>
                <a:spLocks/>
              </p:cNvSpPr>
              <p:nvPr/>
            </p:nvSpPr>
            <p:spPr bwMode="auto">
              <a:xfrm>
                <a:off x="1378" y="2603"/>
                <a:ext cx="108" cy="35"/>
              </a:xfrm>
              <a:custGeom>
                <a:avLst/>
                <a:gdLst>
                  <a:gd name="T0" fmla="*/ 0 w 108"/>
                  <a:gd name="T1" fmla="*/ 0 h 35"/>
                  <a:gd name="T2" fmla="*/ 0 w 108"/>
                  <a:gd name="T3" fmla="*/ 0 h 35"/>
                  <a:gd name="T4" fmla="*/ 0 w 108"/>
                  <a:gd name="T5" fmla="*/ 2 h 35"/>
                  <a:gd name="T6" fmla="*/ 0 w 108"/>
                  <a:gd name="T7" fmla="*/ 3 h 35"/>
                  <a:gd name="T8" fmla="*/ 1 w 108"/>
                  <a:gd name="T9" fmla="*/ 4 h 35"/>
                  <a:gd name="T10" fmla="*/ 1 w 108"/>
                  <a:gd name="T11" fmla="*/ 5 h 35"/>
                  <a:gd name="T12" fmla="*/ 2 w 108"/>
                  <a:gd name="T13" fmla="*/ 7 h 35"/>
                  <a:gd name="T14" fmla="*/ 3 w 108"/>
                  <a:gd name="T15" fmla="*/ 9 h 35"/>
                  <a:gd name="T16" fmla="*/ 4 w 108"/>
                  <a:gd name="T17" fmla="*/ 10 h 35"/>
                  <a:gd name="T18" fmla="*/ 5 w 108"/>
                  <a:gd name="T19" fmla="*/ 12 h 35"/>
                  <a:gd name="T20" fmla="*/ 7 w 108"/>
                  <a:gd name="T21" fmla="*/ 14 h 35"/>
                  <a:gd name="T22" fmla="*/ 8 w 108"/>
                  <a:gd name="T23" fmla="*/ 15 h 35"/>
                  <a:gd name="T24" fmla="*/ 9 w 108"/>
                  <a:gd name="T25" fmla="*/ 16 h 35"/>
                  <a:gd name="T26" fmla="*/ 11 w 108"/>
                  <a:gd name="T27" fmla="*/ 17 h 35"/>
                  <a:gd name="T28" fmla="*/ 12 w 108"/>
                  <a:gd name="T29" fmla="*/ 18 h 35"/>
                  <a:gd name="T30" fmla="*/ 13 w 108"/>
                  <a:gd name="T31" fmla="*/ 19 h 35"/>
                  <a:gd name="T32" fmla="*/ 15 w 108"/>
                  <a:gd name="T33" fmla="*/ 20 h 35"/>
                  <a:gd name="T34" fmla="*/ 17 w 108"/>
                  <a:gd name="T35" fmla="*/ 21 h 35"/>
                  <a:gd name="T36" fmla="*/ 18 w 108"/>
                  <a:gd name="T37" fmla="*/ 22 h 35"/>
                  <a:gd name="T38" fmla="*/ 22 w 108"/>
                  <a:gd name="T39" fmla="*/ 24 h 35"/>
                  <a:gd name="T40" fmla="*/ 26 w 108"/>
                  <a:gd name="T41" fmla="*/ 26 h 35"/>
                  <a:gd name="T42" fmla="*/ 30 w 108"/>
                  <a:gd name="T43" fmla="*/ 28 h 35"/>
                  <a:gd name="T44" fmla="*/ 34 w 108"/>
                  <a:gd name="T45" fmla="*/ 29 h 35"/>
                  <a:gd name="T46" fmla="*/ 38 w 108"/>
                  <a:gd name="T47" fmla="*/ 31 h 35"/>
                  <a:gd name="T48" fmla="*/ 42 w 108"/>
                  <a:gd name="T49" fmla="*/ 32 h 35"/>
                  <a:gd name="T50" fmla="*/ 46 w 108"/>
                  <a:gd name="T51" fmla="*/ 33 h 35"/>
                  <a:gd name="T52" fmla="*/ 50 w 108"/>
                  <a:gd name="T53" fmla="*/ 33 h 35"/>
                  <a:gd name="T54" fmla="*/ 54 w 108"/>
                  <a:gd name="T55" fmla="*/ 34 h 35"/>
                  <a:gd name="T56" fmla="*/ 58 w 108"/>
                  <a:gd name="T57" fmla="*/ 35 h 35"/>
                  <a:gd name="T58" fmla="*/ 61 w 108"/>
                  <a:gd name="T59" fmla="*/ 35 h 35"/>
                  <a:gd name="T60" fmla="*/ 64 w 108"/>
                  <a:gd name="T61" fmla="*/ 35 h 35"/>
                  <a:gd name="T62" fmla="*/ 67 w 108"/>
                  <a:gd name="T63" fmla="*/ 35 h 35"/>
                  <a:gd name="T64" fmla="*/ 70 w 108"/>
                  <a:gd name="T65" fmla="*/ 35 h 35"/>
                  <a:gd name="T66" fmla="*/ 73 w 108"/>
                  <a:gd name="T67" fmla="*/ 35 h 35"/>
                  <a:gd name="T68" fmla="*/ 75 w 108"/>
                  <a:gd name="T69" fmla="*/ 35 h 35"/>
                  <a:gd name="T70" fmla="*/ 76 w 108"/>
                  <a:gd name="T71" fmla="*/ 34 h 35"/>
                  <a:gd name="T72" fmla="*/ 77 w 108"/>
                  <a:gd name="T73" fmla="*/ 34 h 35"/>
                  <a:gd name="T74" fmla="*/ 78 w 108"/>
                  <a:gd name="T75" fmla="*/ 33 h 35"/>
                  <a:gd name="T76" fmla="*/ 79 w 108"/>
                  <a:gd name="T77" fmla="*/ 33 h 35"/>
                  <a:gd name="T78" fmla="*/ 82 w 108"/>
                  <a:gd name="T79" fmla="*/ 32 h 35"/>
                  <a:gd name="T80" fmla="*/ 84 w 108"/>
                  <a:gd name="T81" fmla="*/ 30 h 35"/>
                  <a:gd name="T82" fmla="*/ 87 w 108"/>
                  <a:gd name="T83" fmla="*/ 28 h 35"/>
                  <a:gd name="T84" fmla="*/ 90 w 108"/>
                  <a:gd name="T85" fmla="*/ 26 h 35"/>
                  <a:gd name="T86" fmla="*/ 93 w 108"/>
                  <a:gd name="T87" fmla="*/ 24 h 35"/>
                  <a:gd name="T88" fmla="*/ 95 w 108"/>
                  <a:gd name="T89" fmla="*/ 21 h 35"/>
                  <a:gd name="T90" fmla="*/ 100 w 108"/>
                  <a:gd name="T91" fmla="*/ 17 h 35"/>
                  <a:gd name="T92" fmla="*/ 104 w 108"/>
                  <a:gd name="T93" fmla="*/ 14 h 35"/>
                  <a:gd name="T94" fmla="*/ 107 w 108"/>
                  <a:gd name="T95" fmla="*/ 11 h 35"/>
                  <a:gd name="T96" fmla="*/ 108 w 108"/>
                  <a:gd name="T97" fmla="*/ 10 h 35"/>
                  <a:gd name="T98" fmla="*/ 102 w 108"/>
                  <a:gd name="T99" fmla="*/ 5 h 35"/>
                  <a:gd name="T100" fmla="*/ 0 w 108"/>
                  <a:gd name="T101" fmla="*/ 0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5"/>
                  <a:gd name="T155" fmla="*/ 108 w 108"/>
                  <a:gd name="T156" fmla="*/ 35 h 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5">
                    <a:moveTo>
                      <a:pt x="0" y="0"/>
                    </a:moveTo>
                    <a:lnTo>
                      <a:pt x="0" y="0"/>
                    </a:lnTo>
                    <a:lnTo>
                      <a:pt x="0" y="2"/>
                    </a:lnTo>
                    <a:lnTo>
                      <a:pt x="0" y="3"/>
                    </a:lnTo>
                    <a:lnTo>
                      <a:pt x="1" y="4"/>
                    </a:lnTo>
                    <a:lnTo>
                      <a:pt x="1" y="5"/>
                    </a:lnTo>
                    <a:lnTo>
                      <a:pt x="2" y="7"/>
                    </a:lnTo>
                    <a:lnTo>
                      <a:pt x="3" y="9"/>
                    </a:lnTo>
                    <a:lnTo>
                      <a:pt x="4" y="10"/>
                    </a:lnTo>
                    <a:lnTo>
                      <a:pt x="5" y="12"/>
                    </a:lnTo>
                    <a:lnTo>
                      <a:pt x="7" y="14"/>
                    </a:lnTo>
                    <a:lnTo>
                      <a:pt x="8" y="15"/>
                    </a:lnTo>
                    <a:lnTo>
                      <a:pt x="9" y="16"/>
                    </a:lnTo>
                    <a:lnTo>
                      <a:pt x="11" y="17"/>
                    </a:lnTo>
                    <a:lnTo>
                      <a:pt x="12" y="18"/>
                    </a:lnTo>
                    <a:lnTo>
                      <a:pt x="13" y="19"/>
                    </a:lnTo>
                    <a:lnTo>
                      <a:pt x="15" y="20"/>
                    </a:lnTo>
                    <a:lnTo>
                      <a:pt x="17" y="21"/>
                    </a:lnTo>
                    <a:lnTo>
                      <a:pt x="18" y="22"/>
                    </a:lnTo>
                    <a:lnTo>
                      <a:pt x="22" y="24"/>
                    </a:lnTo>
                    <a:lnTo>
                      <a:pt x="26" y="26"/>
                    </a:lnTo>
                    <a:lnTo>
                      <a:pt x="30" y="28"/>
                    </a:lnTo>
                    <a:lnTo>
                      <a:pt x="34" y="29"/>
                    </a:lnTo>
                    <a:lnTo>
                      <a:pt x="38" y="31"/>
                    </a:lnTo>
                    <a:lnTo>
                      <a:pt x="42" y="32"/>
                    </a:lnTo>
                    <a:lnTo>
                      <a:pt x="46" y="33"/>
                    </a:lnTo>
                    <a:lnTo>
                      <a:pt x="50" y="33"/>
                    </a:lnTo>
                    <a:lnTo>
                      <a:pt x="54" y="34"/>
                    </a:lnTo>
                    <a:lnTo>
                      <a:pt x="58" y="35"/>
                    </a:lnTo>
                    <a:lnTo>
                      <a:pt x="61" y="35"/>
                    </a:lnTo>
                    <a:lnTo>
                      <a:pt x="64" y="35"/>
                    </a:lnTo>
                    <a:lnTo>
                      <a:pt x="67" y="35"/>
                    </a:lnTo>
                    <a:lnTo>
                      <a:pt x="70" y="35"/>
                    </a:lnTo>
                    <a:lnTo>
                      <a:pt x="73" y="35"/>
                    </a:lnTo>
                    <a:lnTo>
                      <a:pt x="75" y="35"/>
                    </a:lnTo>
                    <a:lnTo>
                      <a:pt x="76" y="34"/>
                    </a:lnTo>
                    <a:lnTo>
                      <a:pt x="77" y="34"/>
                    </a:lnTo>
                    <a:lnTo>
                      <a:pt x="78" y="33"/>
                    </a:lnTo>
                    <a:lnTo>
                      <a:pt x="79" y="33"/>
                    </a:lnTo>
                    <a:lnTo>
                      <a:pt x="82" y="32"/>
                    </a:lnTo>
                    <a:lnTo>
                      <a:pt x="84" y="30"/>
                    </a:lnTo>
                    <a:lnTo>
                      <a:pt x="87" y="28"/>
                    </a:lnTo>
                    <a:lnTo>
                      <a:pt x="90" y="26"/>
                    </a:lnTo>
                    <a:lnTo>
                      <a:pt x="93" y="24"/>
                    </a:lnTo>
                    <a:lnTo>
                      <a:pt x="95" y="21"/>
                    </a:lnTo>
                    <a:lnTo>
                      <a:pt x="100" y="17"/>
                    </a:lnTo>
                    <a:lnTo>
                      <a:pt x="104" y="14"/>
                    </a:lnTo>
                    <a:lnTo>
                      <a:pt x="107" y="11"/>
                    </a:lnTo>
                    <a:lnTo>
                      <a:pt x="108" y="10"/>
                    </a:lnTo>
                    <a:lnTo>
                      <a:pt x="102" y="5"/>
                    </a:lnTo>
                    <a:lnTo>
                      <a:pt x="0" y="0"/>
                    </a:lnTo>
                    <a:close/>
                  </a:path>
                </a:pathLst>
              </a:custGeom>
              <a:solidFill>
                <a:srgbClr val="C693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4" name="Freeform 36"/>
              <p:cNvSpPr>
                <a:spLocks/>
              </p:cNvSpPr>
              <p:nvPr/>
            </p:nvSpPr>
            <p:spPr bwMode="auto">
              <a:xfrm>
                <a:off x="1522" y="2336"/>
                <a:ext cx="143" cy="256"/>
              </a:xfrm>
              <a:custGeom>
                <a:avLst/>
                <a:gdLst>
                  <a:gd name="T0" fmla="*/ 141 w 143"/>
                  <a:gd name="T1" fmla="*/ 30 h 256"/>
                  <a:gd name="T2" fmla="*/ 136 w 143"/>
                  <a:gd name="T3" fmla="*/ 32 h 256"/>
                  <a:gd name="T4" fmla="*/ 124 w 143"/>
                  <a:gd name="T5" fmla="*/ 40 h 256"/>
                  <a:gd name="T6" fmla="*/ 119 w 143"/>
                  <a:gd name="T7" fmla="*/ 41 h 256"/>
                  <a:gd name="T8" fmla="*/ 118 w 143"/>
                  <a:gd name="T9" fmla="*/ 40 h 256"/>
                  <a:gd name="T10" fmla="*/ 128 w 143"/>
                  <a:gd name="T11" fmla="*/ 23 h 256"/>
                  <a:gd name="T12" fmla="*/ 132 w 143"/>
                  <a:gd name="T13" fmla="*/ 14 h 256"/>
                  <a:gd name="T14" fmla="*/ 131 w 143"/>
                  <a:gd name="T15" fmla="*/ 10 h 256"/>
                  <a:gd name="T16" fmla="*/ 126 w 143"/>
                  <a:gd name="T17" fmla="*/ 9 h 256"/>
                  <a:gd name="T18" fmla="*/ 122 w 143"/>
                  <a:gd name="T19" fmla="*/ 12 h 256"/>
                  <a:gd name="T20" fmla="*/ 117 w 143"/>
                  <a:gd name="T21" fmla="*/ 19 h 256"/>
                  <a:gd name="T22" fmla="*/ 109 w 143"/>
                  <a:gd name="T23" fmla="*/ 31 h 256"/>
                  <a:gd name="T24" fmla="*/ 107 w 143"/>
                  <a:gd name="T25" fmla="*/ 31 h 256"/>
                  <a:gd name="T26" fmla="*/ 107 w 143"/>
                  <a:gd name="T27" fmla="*/ 22 h 256"/>
                  <a:gd name="T28" fmla="*/ 108 w 143"/>
                  <a:gd name="T29" fmla="*/ 6 h 256"/>
                  <a:gd name="T30" fmla="*/ 106 w 143"/>
                  <a:gd name="T31" fmla="*/ 2 h 256"/>
                  <a:gd name="T32" fmla="*/ 102 w 143"/>
                  <a:gd name="T33" fmla="*/ 0 h 256"/>
                  <a:gd name="T34" fmla="*/ 98 w 143"/>
                  <a:gd name="T35" fmla="*/ 3 h 256"/>
                  <a:gd name="T36" fmla="*/ 95 w 143"/>
                  <a:gd name="T37" fmla="*/ 8 h 256"/>
                  <a:gd name="T38" fmla="*/ 92 w 143"/>
                  <a:gd name="T39" fmla="*/ 22 h 256"/>
                  <a:gd name="T40" fmla="*/ 90 w 143"/>
                  <a:gd name="T41" fmla="*/ 29 h 256"/>
                  <a:gd name="T42" fmla="*/ 87 w 143"/>
                  <a:gd name="T43" fmla="*/ 31 h 256"/>
                  <a:gd name="T44" fmla="*/ 86 w 143"/>
                  <a:gd name="T45" fmla="*/ 27 h 256"/>
                  <a:gd name="T46" fmla="*/ 86 w 143"/>
                  <a:gd name="T47" fmla="*/ 9 h 256"/>
                  <a:gd name="T48" fmla="*/ 83 w 143"/>
                  <a:gd name="T49" fmla="*/ 3 h 256"/>
                  <a:gd name="T50" fmla="*/ 79 w 143"/>
                  <a:gd name="T51" fmla="*/ 2 h 256"/>
                  <a:gd name="T52" fmla="*/ 76 w 143"/>
                  <a:gd name="T53" fmla="*/ 6 h 256"/>
                  <a:gd name="T54" fmla="*/ 73 w 143"/>
                  <a:gd name="T55" fmla="*/ 17 h 256"/>
                  <a:gd name="T56" fmla="*/ 72 w 143"/>
                  <a:gd name="T57" fmla="*/ 39 h 256"/>
                  <a:gd name="T58" fmla="*/ 71 w 143"/>
                  <a:gd name="T59" fmla="*/ 42 h 256"/>
                  <a:gd name="T60" fmla="*/ 68 w 143"/>
                  <a:gd name="T61" fmla="*/ 42 h 256"/>
                  <a:gd name="T62" fmla="*/ 59 w 143"/>
                  <a:gd name="T63" fmla="*/ 34 h 256"/>
                  <a:gd name="T64" fmla="*/ 53 w 143"/>
                  <a:gd name="T65" fmla="*/ 30 h 256"/>
                  <a:gd name="T66" fmla="*/ 49 w 143"/>
                  <a:gd name="T67" fmla="*/ 30 h 256"/>
                  <a:gd name="T68" fmla="*/ 47 w 143"/>
                  <a:gd name="T69" fmla="*/ 34 h 256"/>
                  <a:gd name="T70" fmla="*/ 50 w 143"/>
                  <a:gd name="T71" fmla="*/ 41 h 256"/>
                  <a:gd name="T72" fmla="*/ 59 w 143"/>
                  <a:gd name="T73" fmla="*/ 54 h 256"/>
                  <a:gd name="T74" fmla="*/ 66 w 143"/>
                  <a:gd name="T75" fmla="*/ 68 h 256"/>
                  <a:gd name="T76" fmla="*/ 25 w 143"/>
                  <a:gd name="T77" fmla="*/ 151 h 256"/>
                  <a:gd name="T78" fmla="*/ 4 w 143"/>
                  <a:gd name="T79" fmla="*/ 196 h 256"/>
                  <a:gd name="T80" fmla="*/ 1 w 143"/>
                  <a:gd name="T81" fmla="*/ 203 h 256"/>
                  <a:gd name="T82" fmla="*/ 0 w 143"/>
                  <a:gd name="T83" fmla="*/ 207 h 256"/>
                  <a:gd name="T84" fmla="*/ 3 w 143"/>
                  <a:gd name="T85" fmla="*/ 214 h 256"/>
                  <a:gd name="T86" fmla="*/ 11 w 143"/>
                  <a:gd name="T87" fmla="*/ 224 h 256"/>
                  <a:gd name="T88" fmla="*/ 25 w 143"/>
                  <a:gd name="T89" fmla="*/ 235 h 256"/>
                  <a:gd name="T90" fmla="*/ 52 w 143"/>
                  <a:gd name="T91" fmla="*/ 251 h 256"/>
                  <a:gd name="T92" fmla="*/ 67 w 143"/>
                  <a:gd name="T93" fmla="*/ 249 h 256"/>
                  <a:gd name="T94" fmla="*/ 91 w 143"/>
                  <a:gd name="T95" fmla="*/ 176 h 256"/>
                  <a:gd name="T96" fmla="*/ 109 w 143"/>
                  <a:gd name="T97" fmla="*/ 111 h 256"/>
                  <a:gd name="T98" fmla="*/ 112 w 143"/>
                  <a:gd name="T99" fmla="*/ 92 h 256"/>
                  <a:gd name="T100" fmla="*/ 115 w 143"/>
                  <a:gd name="T101" fmla="*/ 77 h 256"/>
                  <a:gd name="T102" fmla="*/ 119 w 143"/>
                  <a:gd name="T103" fmla="*/ 70 h 256"/>
                  <a:gd name="T104" fmla="*/ 122 w 143"/>
                  <a:gd name="T105" fmla="*/ 58 h 256"/>
                  <a:gd name="T106" fmla="*/ 124 w 143"/>
                  <a:gd name="T107" fmla="*/ 54 h 256"/>
                  <a:gd name="T108" fmla="*/ 137 w 143"/>
                  <a:gd name="T109" fmla="*/ 42 h 256"/>
                  <a:gd name="T110" fmla="*/ 143 w 143"/>
                  <a:gd name="T111" fmla="*/ 35 h 256"/>
                  <a:gd name="T112" fmla="*/ 143 w 143"/>
                  <a:gd name="T113" fmla="*/ 32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3"/>
                  <a:gd name="T172" fmla="*/ 0 h 256"/>
                  <a:gd name="T173" fmla="*/ 143 w 143"/>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3" h="256">
                    <a:moveTo>
                      <a:pt x="143" y="31"/>
                    </a:moveTo>
                    <a:lnTo>
                      <a:pt x="142" y="31"/>
                    </a:lnTo>
                    <a:lnTo>
                      <a:pt x="141" y="31"/>
                    </a:lnTo>
                    <a:lnTo>
                      <a:pt x="141" y="30"/>
                    </a:lnTo>
                    <a:lnTo>
                      <a:pt x="140" y="30"/>
                    </a:lnTo>
                    <a:lnTo>
                      <a:pt x="139" y="31"/>
                    </a:lnTo>
                    <a:lnTo>
                      <a:pt x="138" y="31"/>
                    </a:lnTo>
                    <a:lnTo>
                      <a:pt x="136" y="32"/>
                    </a:lnTo>
                    <a:lnTo>
                      <a:pt x="134" y="33"/>
                    </a:lnTo>
                    <a:lnTo>
                      <a:pt x="133" y="34"/>
                    </a:lnTo>
                    <a:lnTo>
                      <a:pt x="131" y="35"/>
                    </a:lnTo>
                    <a:lnTo>
                      <a:pt x="127" y="38"/>
                    </a:lnTo>
                    <a:lnTo>
                      <a:pt x="124" y="40"/>
                    </a:lnTo>
                    <a:lnTo>
                      <a:pt x="122" y="41"/>
                    </a:lnTo>
                    <a:lnTo>
                      <a:pt x="121" y="41"/>
                    </a:lnTo>
                    <a:lnTo>
                      <a:pt x="120" y="41"/>
                    </a:lnTo>
                    <a:lnTo>
                      <a:pt x="119" y="41"/>
                    </a:lnTo>
                    <a:lnTo>
                      <a:pt x="118" y="41"/>
                    </a:lnTo>
                    <a:lnTo>
                      <a:pt x="118" y="40"/>
                    </a:lnTo>
                    <a:lnTo>
                      <a:pt x="119" y="38"/>
                    </a:lnTo>
                    <a:lnTo>
                      <a:pt x="120" y="36"/>
                    </a:lnTo>
                    <a:lnTo>
                      <a:pt x="123" y="31"/>
                    </a:lnTo>
                    <a:lnTo>
                      <a:pt x="126" y="26"/>
                    </a:lnTo>
                    <a:lnTo>
                      <a:pt x="128" y="23"/>
                    </a:lnTo>
                    <a:lnTo>
                      <a:pt x="129" y="21"/>
                    </a:lnTo>
                    <a:lnTo>
                      <a:pt x="130" y="18"/>
                    </a:lnTo>
                    <a:lnTo>
                      <a:pt x="131" y="16"/>
                    </a:lnTo>
                    <a:lnTo>
                      <a:pt x="132" y="15"/>
                    </a:lnTo>
                    <a:lnTo>
                      <a:pt x="132" y="14"/>
                    </a:lnTo>
                    <a:lnTo>
                      <a:pt x="132" y="13"/>
                    </a:lnTo>
                    <a:lnTo>
                      <a:pt x="132" y="12"/>
                    </a:lnTo>
                    <a:lnTo>
                      <a:pt x="132" y="11"/>
                    </a:lnTo>
                    <a:lnTo>
                      <a:pt x="131" y="11"/>
                    </a:lnTo>
                    <a:lnTo>
                      <a:pt x="131" y="10"/>
                    </a:lnTo>
                    <a:lnTo>
                      <a:pt x="130" y="10"/>
                    </a:lnTo>
                    <a:lnTo>
                      <a:pt x="129" y="9"/>
                    </a:lnTo>
                    <a:lnTo>
                      <a:pt x="128" y="9"/>
                    </a:lnTo>
                    <a:lnTo>
                      <a:pt x="127" y="9"/>
                    </a:lnTo>
                    <a:lnTo>
                      <a:pt x="126" y="9"/>
                    </a:lnTo>
                    <a:lnTo>
                      <a:pt x="125" y="10"/>
                    </a:lnTo>
                    <a:lnTo>
                      <a:pt x="124" y="10"/>
                    </a:lnTo>
                    <a:lnTo>
                      <a:pt x="123" y="11"/>
                    </a:lnTo>
                    <a:lnTo>
                      <a:pt x="122" y="12"/>
                    </a:lnTo>
                    <a:lnTo>
                      <a:pt x="121" y="13"/>
                    </a:lnTo>
                    <a:lnTo>
                      <a:pt x="120" y="14"/>
                    </a:lnTo>
                    <a:lnTo>
                      <a:pt x="119" y="15"/>
                    </a:lnTo>
                    <a:lnTo>
                      <a:pt x="118" y="17"/>
                    </a:lnTo>
                    <a:lnTo>
                      <a:pt x="117" y="19"/>
                    </a:lnTo>
                    <a:lnTo>
                      <a:pt x="114" y="23"/>
                    </a:lnTo>
                    <a:lnTo>
                      <a:pt x="112" y="27"/>
                    </a:lnTo>
                    <a:lnTo>
                      <a:pt x="110" y="29"/>
                    </a:lnTo>
                    <a:lnTo>
                      <a:pt x="109" y="30"/>
                    </a:lnTo>
                    <a:lnTo>
                      <a:pt x="109" y="31"/>
                    </a:lnTo>
                    <a:lnTo>
                      <a:pt x="108" y="31"/>
                    </a:lnTo>
                    <a:lnTo>
                      <a:pt x="107" y="31"/>
                    </a:lnTo>
                    <a:lnTo>
                      <a:pt x="106" y="30"/>
                    </a:lnTo>
                    <a:lnTo>
                      <a:pt x="106" y="29"/>
                    </a:lnTo>
                    <a:lnTo>
                      <a:pt x="106" y="27"/>
                    </a:lnTo>
                    <a:lnTo>
                      <a:pt x="107" y="22"/>
                    </a:lnTo>
                    <a:lnTo>
                      <a:pt x="108" y="17"/>
                    </a:lnTo>
                    <a:lnTo>
                      <a:pt x="108" y="14"/>
                    </a:lnTo>
                    <a:lnTo>
                      <a:pt x="108" y="11"/>
                    </a:lnTo>
                    <a:lnTo>
                      <a:pt x="108" y="8"/>
                    </a:lnTo>
                    <a:lnTo>
                      <a:pt x="108" y="6"/>
                    </a:lnTo>
                    <a:lnTo>
                      <a:pt x="108" y="5"/>
                    </a:lnTo>
                    <a:lnTo>
                      <a:pt x="108" y="4"/>
                    </a:lnTo>
                    <a:lnTo>
                      <a:pt x="107" y="3"/>
                    </a:lnTo>
                    <a:lnTo>
                      <a:pt x="107" y="2"/>
                    </a:lnTo>
                    <a:lnTo>
                      <a:pt x="106" y="2"/>
                    </a:lnTo>
                    <a:lnTo>
                      <a:pt x="106" y="1"/>
                    </a:lnTo>
                    <a:lnTo>
                      <a:pt x="105" y="1"/>
                    </a:lnTo>
                    <a:lnTo>
                      <a:pt x="104" y="0"/>
                    </a:lnTo>
                    <a:lnTo>
                      <a:pt x="103" y="0"/>
                    </a:lnTo>
                    <a:lnTo>
                      <a:pt x="102" y="0"/>
                    </a:lnTo>
                    <a:lnTo>
                      <a:pt x="101" y="1"/>
                    </a:lnTo>
                    <a:lnTo>
                      <a:pt x="100" y="1"/>
                    </a:lnTo>
                    <a:lnTo>
                      <a:pt x="99" y="1"/>
                    </a:lnTo>
                    <a:lnTo>
                      <a:pt x="99" y="2"/>
                    </a:lnTo>
                    <a:lnTo>
                      <a:pt x="98" y="3"/>
                    </a:lnTo>
                    <a:lnTo>
                      <a:pt x="97" y="4"/>
                    </a:lnTo>
                    <a:lnTo>
                      <a:pt x="97" y="5"/>
                    </a:lnTo>
                    <a:lnTo>
                      <a:pt x="96" y="6"/>
                    </a:lnTo>
                    <a:lnTo>
                      <a:pt x="96" y="7"/>
                    </a:lnTo>
                    <a:lnTo>
                      <a:pt x="95" y="8"/>
                    </a:lnTo>
                    <a:lnTo>
                      <a:pt x="95" y="11"/>
                    </a:lnTo>
                    <a:lnTo>
                      <a:pt x="94" y="14"/>
                    </a:lnTo>
                    <a:lnTo>
                      <a:pt x="93" y="17"/>
                    </a:lnTo>
                    <a:lnTo>
                      <a:pt x="93" y="20"/>
                    </a:lnTo>
                    <a:lnTo>
                      <a:pt x="92" y="22"/>
                    </a:lnTo>
                    <a:lnTo>
                      <a:pt x="92" y="25"/>
                    </a:lnTo>
                    <a:lnTo>
                      <a:pt x="91" y="26"/>
                    </a:lnTo>
                    <a:lnTo>
                      <a:pt x="91" y="27"/>
                    </a:lnTo>
                    <a:lnTo>
                      <a:pt x="90" y="28"/>
                    </a:lnTo>
                    <a:lnTo>
                      <a:pt x="90" y="29"/>
                    </a:lnTo>
                    <a:lnTo>
                      <a:pt x="89" y="30"/>
                    </a:lnTo>
                    <a:lnTo>
                      <a:pt x="88" y="31"/>
                    </a:lnTo>
                    <a:lnTo>
                      <a:pt x="87" y="31"/>
                    </a:lnTo>
                    <a:lnTo>
                      <a:pt x="86" y="31"/>
                    </a:lnTo>
                    <a:lnTo>
                      <a:pt x="86" y="30"/>
                    </a:lnTo>
                    <a:lnTo>
                      <a:pt x="86" y="29"/>
                    </a:lnTo>
                    <a:lnTo>
                      <a:pt x="86" y="27"/>
                    </a:lnTo>
                    <a:lnTo>
                      <a:pt x="86" y="22"/>
                    </a:lnTo>
                    <a:lnTo>
                      <a:pt x="86" y="17"/>
                    </a:lnTo>
                    <a:lnTo>
                      <a:pt x="86" y="14"/>
                    </a:lnTo>
                    <a:lnTo>
                      <a:pt x="86" y="11"/>
                    </a:lnTo>
                    <a:lnTo>
                      <a:pt x="86" y="9"/>
                    </a:lnTo>
                    <a:lnTo>
                      <a:pt x="85" y="7"/>
                    </a:lnTo>
                    <a:lnTo>
                      <a:pt x="85" y="6"/>
                    </a:lnTo>
                    <a:lnTo>
                      <a:pt x="84" y="5"/>
                    </a:lnTo>
                    <a:lnTo>
                      <a:pt x="84" y="4"/>
                    </a:lnTo>
                    <a:lnTo>
                      <a:pt x="83" y="3"/>
                    </a:lnTo>
                    <a:lnTo>
                      <a:pt x="82" y="2"/>
                    </a:lnTo>
                    <a:lnTo>
                      <a:pt x="81" y="2"/>
                    </a:lnTo>
                    <a:lnTo>
                      <a:pt x="80" y="2"/>
                    </a:lnTo>
                    <a:lnTo>
                      <a:pt x="79" y="2"/>
                    </a:lnTo>
                    <a:lnTo>
                      <a:pt x="79" y="3"/>
                    </a:lnTo>
                    <a:lnTo>
                      <a:pt x="78" y="3"/>
                    </a:lnTo>
                    <a:lnTo>
                      <a:pt x="77" y="4"/>
                    </a:lnTo>
                    <a:lnTo>
                      <a:pt x="77" y="5"/>
                    </a:lnTo>
                    <a:lnTo>
                      <a:pt x="76" y="6"/>
                    </a:lnTo>
                    <a:lnTo>
                      <a:pt x="76" y="7"/>
                    </a:lnTo>
                    <a:lnTo>
                      <a:pt x="75" y="8"/>
                    </a:lnTo>
                    <a:lnTo>
                      <a:pt x="74" y="11"/>
                    </a:lnTo>
                    <a:lnTo>
                      <a:pt x="74" y="14"/>
                    </a:lnTo>
                    <a:lnTo>
                      <a:pt x="73" y="17"/>
                    </a:lnTo>
                    <a:lnTo>
                      <a:pt x="73" y="21"/>
                    </a:lnTo>
                    <a:lnTo>
                      <a:pt x="73" y="28"/>
                    </a:lnTo>
                    <a:lnTo>
                      <a:pt x="73" y="34"/>
                    </a:lnTo>
                    <a:lnTo>
                      <a:pt x="72" y="37"/>
                    </a:lnTo>
                    <a:lnTo>
                      <a:pt x="72" y="39"/>
                    </a:lnTo>
                    <a:lnTo>
                      <a:pt x="72" y="40"/>
                    </a:lnTo>
                    <a:lnTo>
                      <a:pt x="71" y="41"/>
                    </a:lnTo>
                    <a:lnTo>
                      <a:pt x="71" y="42"/>
                    </a:lnTo>
                    <a:lnTo>
                      <a:pt x="70" y="43"/>
                    </a:lnTo>
                    <a:lnTo>
                      <a:pt x="69" y="43"/>
                    </a:lnTo>
                    <a:lnTo>
                      <a:pt x="69" y="42"/>
                    </a:lnTo>
                    <a:lnTo>
                      <a:pt x="68" y="42"/>
                    </a:lnTo>
                    <a:lnTo>
                      <a:pt x="67" y="42"/>
                    </a:lnTo>
                    <a:lnTo>
                      <a:pt x="67" y="41"/>
                    </a:lnTo>
                    <a:lnTo>
                      <a:pt x="64" y="39"/>
                    </a:lnTo>
                    <a:lnTo>
                      <a:pt x="61" y="36"/>
                    </a:lnTo>
                    <a:lnTo>
                      <a:pt x="59" y="34"/>
                    </a:lnTo>
                    <a:lnTo>
                      <a:pt x="58" y="33"/>
                    </a:lnTo>
                    <a:lnTo>
                      <a:pt x="56" y="31"/>
                    </a:lnTo>
                    <a:lnTo>
                      <a:pt x="54" y="30"/>
                    </a:lnTo>
                    <a:lnTo>
                      <a:pt x="53" y="30"/>
                    </a:lnTo>
                    <a:lnTo>
                      <a:pt x="52" y="30"/>
                    </a:lnTo>
                    <a:lnTo>
                      <a:pt x="51" y="30"/>
                    </a:lnTo>
                    <a:lnTo>
                      <a:pt x="50" y="30"/>
                    </a:lnTo>
                    <a:lnTo>
                      <a:pt x="49" y="30"/>
                    </a:lnTo>
                    <a:lnTo>
                      <a:pt x="49" y="31"/>
                    </a:lnTo>
                    <a:lnTo>
                      <a:pt x="48" y="31"/>
                    </a:lnTo>
                    <a:lnTo>
                      <a:pt x="48" y="32"/>
                    </a:lnTo>
                    <a:lnTo>
                      <a:pt x="47" y="33"/>
                    </a:lnTo>
                    <a:lnTo>
                      <a:pt x="47" y="34"/>
                    </a:lnTo>
                    <a:lnTo>
                      <a:pt x="47" y="35"/>
                    </a:lnTo>
                    <a:lnTo>
                      <a:pt x="48" y="36"/>
                    </a:lnTo>
                    <a:lnTo>
                      <a:pt x="48" y="37"/>
                    </a:lnTo>
                    <a:lnTo>
                      <a:pt x="48" y="39"/>
                    </a:lnTo>
                    <a:lnTo>
                      <a:pt x="50" y="41"/>
                    </a:lnTo>
                    <a:lnTo>
                      <a:pt x="51" y="44"/>
                    </a:lnTo>
                    <a:lnTo>
                      <a:pt x="53" y="47"/>
                    </a:lnTo>
                    <a:lnTo>
                      <a:pt x="55" y="49"/>
                    </a:lnTo>
                    <a:lnTo>
                      <a:pt x="57" y="52"/>
                    </a:lnTo>
                    <a:lnTo>
                      <a:pt x="59" y="54"/>
                    </a:lnTo>
                    <a:lnTo>
                      <a:pt x="61" y="57"/>
                    </a:lnTo>
                    <a:lnTo>
                      <a:pt x="63" y="59"/>
                    </a:lnTo>
                    <a:lnTo>
                      <a:pt x="65" y="62"/>
                    </a:lnTo>
                    <a:lnTo>
                      <a:pt x="66" y="63"/>
                    </a:lnTo>
                    <a:lnTo>
                      <a:pt x="66" y="68"/>
                    </a:lnTo>
                    <a:lnTo>
                      <a:pt x="64" y="73"/>
                    </a:lnTo>
                    <a:lnTo>
                      <a:pt x="57" y="86"/>
                    </a:lnTo>
                    <a:lnTo>
                      <a:pt x="47" y="106"/>
                    </a:lnTo>
                    <a:lnTo>
                      <a:pt x="36" y="128"/>
                    </a:lnTo>
                    <a:lnTo>
                      <a:pt x="25" y="151"/>
                    </a:lnTo>
                    <a:lnTo>
                      <a:pt x="14" y="173"/>
                    </a:lnTo>
                    <a:lnTo>
                      <a:pt x="10" y="182"/>
                    </a:lnTo>
                    <a:lnTo>
                      <a:pt x="6" y="190"/>
                    </a:lnTo>
                    <a:lnTo>
                      <a:pt x="5" y="193"/>
                    </a:lnTo>
                    <a:lnTo>
                      <a:pt x="4" y="196"/>
                    </a:lnTo>
                    <a:lnTo>
                      <a:pt x="3" y="199"/>
                    </a:lnTo>
                    <a:lnTo>
                      <a:pt x="2" y="200"/>
                    </a:lnTo>
                    <a:lnTo>
                      <a:pt x="2" y="201"/>
                    </a:lnTo>
                    <a:lnTo>
                      <a:pt x="2" y="202"/>
                    </a:lnTo>
                    <a:lnTo>
                      <a:pt x="1" y="203"/>
                    </a:lnTo>
                    <a:lnTo>
                      <a:pt x="1" y="204"/>
                    </a:lnTo>
                    <a:lnTo>
                      <a:pt x="1" y="205"/>
                    </a:lnTo>
                    <a:lnTo>
                      <a:pt x="0" y="206"/>
                    </a:lnTo>
                    <a:lnTo>
                      <a:pt x="0" y="207"/>
                    </a:lnTo>
                    <a:lnTo>
                      <a:pt x="0" y="208"/>
                    </a:lnTo>
                    <a:lnTo>
                      <a:pt x="1" y="210"/>
                    </a:lnTo>
                    <a:lnTo>
                      <a:pt x="1" y="211"/>
                    </a:lnTo>
                    <a:lnTo>
                      <a:pt x="2" y="213"/>
                    </a:lnTo>
                    <a:lnTo>
                      <a:pt x="3" y="214"/>
                    </a:lnTo>
                    <a:lnTo>
                      <a:pt x="4" y="216"/>
                    </a:lnTo>
                    <a:lnTo>
                      <a:pt x="5" y="218"/>
                    </a:lnTo>
                    <a:lnTo>
                      <a:pt x="7" y="220"/>
                    </a:lnTo>
                    <a:lnTo>
                      <a:pt x="9" y="222"/>
                    </a:lnTo>
                    <a:lnTo>
                      <a:pt x="11" y="224"/>
                    </a:lnTo>
                    <a:lnTo>
                      <a:pt x="13" y="226"/>
                    </a:lnTo>
                    <a:lnTo>
                      <a:pt x="15" y="228"/>
                    </a:lnTo>
                    <a:lnTo>
                      <a:pt x="18" y="230"/>
                    </a:lnTo>
                    <a:lnTo>
                      <a:pt x="21" y="233"/>
                    </a:lnTo>
                    <a:lnTo>
                      <a:pt x="25" y="235"/>
                    </a:lnTo>
                    <a:lnTo>
                      <a:pt x="28" y="238"/>
                    </a:lnTo>
                    <a:lnTo>
                      <a:pt x="35" y="242"/>
                    </a:lnTo>
                    <a:lnTo>
                      <a:pt x="41" y="246"/>
                    </a:lnTo>
                    <a:lnTo>
                      <a:pt x="47" y="249"/>
                    </a:lnTo>
                    <a:lnTo>
                      <a:pt x="52" y="251"/>
                    </a:lnTo>
                    <a:lnTo>
                      <a:pt x="56" y="253"/>
                    </a:lnTo>
                    <a:lnTo>
                      <a:pt x="59" y="254"/>
                    </a:lnTo>
                    <a:lnTo>
                      <a:pt x="62" y="256"/>
                    </a:lnTo>
                    <a:lnTo>
                      <a:pt x="65" y="256"/>
                    </a:lnTo>
                    <a:lnTo>
                      <a:pt x="67" y="249"/>
                    </a:lnTo>
                    <a:lnTo>
                      <a:pt x="70" y="241"/>
                    </a:lnTo>
                    <a:lnTo>
                      <a:pt x="74" y="232"/>
                    </a:lnTo>
                    <a:lnTo>
                      <a:pt x="77" y="222"/>
                    </a:lnTo>
                    <a:lnTo>
                      <a:pt x="84" y="199"/>
                    </a:lnTo>
                    <a:lnTo>
                      <a:pt x="91" y="176"/>
                    </a:lnTo>
                    <a:lnTo>
                      <a:pt x="97" y="154"/>
                    </a:lnTo>
                    <a:lnTo>
                      <a:pt x="103" y="135"/>
                    </a:lnTo>
                    <a:lnTo>
                      <a:pt x="107" y="121"/>
                    </a:lnTo>
                    <a:lnTo>
                      <a:pt x="109" y="113"/>
                    </a:lnTo>
                    <a:lnTo>
                      <a:pt x="109" y="111"/>
                    </a:lnTo>
                    <a:lnTo>
                      <a:pt x="110" y="109"/>
                    </a:lnTo>
                    <a:lnTo>
                      <a:pt x="110" y="106"/>
                    </a:lnTo>
                    <a:lnTo>
                      <a:pt x="111" y="104"/>
                    </a:lnTo>
                    <a:lnTo>
                      <a:pt x="111" y="98"/>
                    </a:lnTo>
                    <a:lnTo>
                      <a:pt x="112" y="92"/>
                    </a:lnTo>
                    <a:lnTo>
                      <a:pt x="113" y="87"/>
                    </a:lnTo>
                    <a:lnTo>
                      <a:pt x="114" y="82"/>
                    </a:lnTo>
                    <a:lnTo>
                      <a:pt x="114" y="80"/>
                    </a:lnTo>
                    <a:lnTo>
                      <a:pt x="115" y="78"/>
                    </a:lnTo>
                    <a:lnTo>
                      <a:pt x="115" y="77"/>
                    </a:lnTo>
                    <a:lnTo>
                      <a:pt x="116" y="76"/>
                    </a:lnTo>
                    <a:lnTo>
                      <a:pt x="117" y="74"/>
                    </a:lnTo>
                    <a:lnTo>
                      <a:pt x="118" y="73"/>
                    </a:lnTo>
                    <a:lnTo>
                      <a:pt x="118" y="71"/>
                    </a:lnTo>
                    <a:lnTo>
                      <a:pt x="119" y="70"/>
                    </a:lnTo>
                    <a:lnTo>
                      <a:pt x="120" y="67"/>
                    </a:lnTo>
                    <a:lnTo>
                      <a:pt x="121" y="65"/>
                    </a:lnTo>
                    <a:lnTo>
                      <a:pt x="122" y="62"/>
                    </a:lnTo>
                    <a:lnTo>
                      <a:pt x="122" y="60"/>
                    </a:lnTo>
                    <a:lnTo>
                      <a:pt x="122" y="58"/>
                    </a:lnTo>
                    <a:lnTo>
                      <a:pt x="123" y="56"/>
                    </a:lnTo>
                    <a:lnTo>
                      <a:pt x="123" y="55"/>
                    </a:lnTo>
                    <a:lnTo>
                      <a:pt x="124" y="55"/>
                    </a:lnTo>
                    <a:lnTo>
                      <a:pt x="124" y="54"/>
                    </a:lnTo>
                    <a:lnTo>
                      <a:pt x="126" y="53"/>
                    </a:lnTo>
                    <a:lnTo>
                      <a:pt x="127" y="51"/>
                    </a:lnTo>
                    <a:lnTo>
                      <a:pt x="131" y="48"/>
                    </a:lnTo>
                    <a:lnTo>
                      <a:pt x="135" y="44"/>
                    </a:lnTo>
                    <a:lnTo>
                      <a:pt x="137" y="42"/>
                    </a:lnTo>
                    <a:lnTo>
                      <a:pt x="139" y="41"/>
                    </a:lnTo>
                    <a:lnTo>
                      <a:pt x="141" y="39"/>
                    </a:lnTo>
                    <a:lnTo>
                      <a:pt x="142" y="37"/>
                    </a:lnTo>
                    <a:lnTo>
                      <a:pt x="142" y="36"/>
                    </a:lnTo>
                    <a:lnTo>
                      <a:pt x="143" y="35"/>
                    </a:lnTo>
                    <a:lnTo>
                      <a:pt x="143" y="34"/>
                    </a:lnTo>
                    <a:lnTo>
                      <a:pt x="143" y="33"/>
                    </a:lnTo>
                    <a:lnTo>
                      <a:pt x="143" y="32"/>
                    </a:lnTo>
                    <a:lnTo>
                      <a:pt x="143" y="31"/>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5" name="Freeform 37"/>
              <p:cNvSpPr>
                <a:spLocks/>
              </p:cNvSpPr>
              <p:nvPr/>
            </p:nvSpPr>
            <p:spPr bwMode="auto">
              <a:xfrm>
                <a:off x="1362" y="2806"/>
                <a:ext cx="214" cy="122"/>
              </a:xfrm>
              <a:custGeom>
                <a:avLst/>
                <a:gdLst>
                  <a:gd name="T0" fmla="*/ 52 w 214"/>
                  <a:gd name="T1" fmla="*/ 121 h 122"/>
                  <a:gd name="T2" fmla="*/ 61 w 214"/>
                  <a:gd name="T3" fmla="*/ 116 h 122"/>
                  <a:gd name="T4" fmla="*/ 71 w 214"/>
                  <a:gd name="T5" fmla="*/ 110 h 122"/>
                  <a:gd name="T6" fmla="*/ 83 w 214"/>
                  <a:gd name="T7" fmla="*/ 105 h 122"/>
                  <a:gd name="T8" fmla="*/ 93 w 214"/>
                  <a:gd name="T9" fmla="*/ 100 h 122"/>
                  <a:gd name="T10" fmla="*/ 101 w 214"/>
                  <a:gd name="T11" fmla="*/ 98 h 122"/>
                  <a:gd name="T12" fmla="*/ 108 w 214"/>
                  <a:gd name="T13" fmla="*/ 95 h 122"/>
                  <a:gd name="T14" fmla="*/ 116 w 214"/>
                  <a:gd name="T15" fmla="*/ 93 h 122"/>
                  <a:gd name="T16" fmla="*/ 125 w 214"/>
                  <a:gd name="T17" fmla="*/ 92 h 122"/>
                  <a:gd name="T18" fmla="*/ 133 w 214"/>
                  <a:gd name="T19" fmla="*/ 91 h 122"/>
                  <a:gd name="T20" fmla="*/ 142 w 214"/>
                  <a:gd name="T21" fmla="*/ 90 h 122"/>
                  <a:gd name="T22" fmla="*/ 150 w 214"/>
                  <a:gd name="T23" fmla="*/ 90 h 122"/>
                  <a:gd name="T24" fmla="*/ 158 w 214"/>
                  <a:gd name="T25" fmla="*/ 90 h 122"/>
                  <a:gd name="T26" fmla="*/ 165 w 214"/>
                  <a:gd name="T27" fmla="*/ 91 h 122"/>
                  <a:gd name="T28" fmla="*/ 176 w 214"/>
                  <a:gd name="T29" fmla="*/ 92 h 122"/>
                  <a:gd name="T30" fmla="*/ 188 w 214"/>
                  <a:gd name="T31" fmla="*/ 94 h 122"/>
                  <a:gd name="T32" fmla="*/ 198 w 214"/>
                  <a:gd name="T33" fmla="*/ 96 h 122"/>
                  <a:gd name="T34" fmla="*/ 206 w 214"/>
                  <a:gd name="T35" fmla="*/ 98 h 122"/>
                  <a:gd name="T36" fmla="*/ 213 w 214"/>
                  <a:gd name="T37" fmla="*/ 101 h 122"/>
                  <a:gd name="T38" fmla="*/ 164 w 214"/>
                  <a:gd name="T39" fmla="*/ 11 h 122"/>
                  <a:gd name="T40" fmla="*/ 158 w 214"/>
                  <a:gd name="T41" fmla="*/ 9 h 122"/>
                  <a:gd name="T42" fmla="*/ 152 w 214"/>
                  <a:gd name="T43" fmla="*/ 7 h 122"/>
                  <a:gd name="T44" fmla="*/ 143 w 214"/>
                  <a:gd name="T45" fmla="*/ 5 h 122"/>
                  <a:gd name="T46" fmla="*/ 131 w 214"/>
                  <a:gd name="T47" fmla="*/ 3 h 122"/>
                  <a:gd name="T48" fmla="*/ 118 w 214"/>
                  <a:gd name="T49" fmla="*/ 1 h 122"/>
                  <a:gd name="T50" fmla="*/ 111 w 214"/>
                  <a:gd name="T51" fmla="*/ 0 h 122"/>
                  <a:gd name="T52" fmla="*/ 104 w 214"/>
                  <a:gd name="T53" fmla="*/ 0 h 122"/>
                  <a:gd name="T54" fmla="*/ 95 w 214"/>
                  <a:gd name="T55" fmla="*/ 0 h 122"/>
                  <a:gd name="T56" fmla="*/ 87 w 214"/>
                  <a:gd name="T57" fmla="*/ 0 h 122"/>
                  <a:gd name="T58" fmla="*/ 78 w 214"/>
                  <a:gd name="T59" fmla="*/ 1 h 122"/>
                  <a:gd name="T60" fmla="*/ 70 w 214"/>
                  <a:gd name="T61" fmla="*/ 2 h 122"/>
                  <a:gd name="T62" fmla="*/ 62 w 214"/>
                  <a:gd name="T63" fmla="*/ 4 h 122"/>
                  <a:gd name="T64" fmla="*/ 54 w 214"/>
                  <a:gd name="T65" fmla="*/ 6 h 122"/>
                  <a:gd name="T66" fmla="*/ 46 w 214"/>
                  <a:gd name="T67" fmla="*/ 9 h 122"/>
                  <a:gd name="T68" fmla="*/ 39 w 214"/>
                  <a:gd name="T69" fmla="*/ 12 h 122"/>
                  <a:gd name="T70" fmla="*/ 26 w 214"/>
                  <a:gd name="T71" fmla="*/ 17 h 122"/>
                  <a:gd name="T72" fmla="*/ 15 w 214"/>
                  <a:gd name="T73" fmla="*/ 23 h 122"/>
                  <a:gd name="T74" fmla="*/ 7 w 214"/>
                  <a:gd name="T75" fmla="*/ 28 h 122"/>
                  <a:gd name="T76" fmla="*/ 0 w 214"/>
                  <a:gd name="T77" fmla="*/ 33 h 1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4"/>
                  <a:gd name="T118" fmla="*/ 0 h 122"/>
                  <a:gd name="T119" fmla="*/ 214 w 214"/>
                  <a:gd name="T120" fmla="*/ 122 h 1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4" h="122">
                    <a:moveTo>
                      <a:pt x="50" y="122"/>
                    </a:moveTo>
                    <a:lnTo>
                      <a:pt x="52" y="121"/>
                    </a:lnTo>
                    <a:lnTo>
                      <a:pt x="57" y="118"/>
                    </a:lnTo>
                    <a:lnTo>
                      <a:pt x="61" y="116"/>
                    </a:lnTo>
                    <a:lnTo>
                      <a:pt x="66" y="113"/>
                    </a:lnTo>
                    <a:lnTo>
                      <a:pt x="71" y="110"/>
                    </a:lnTo>
                    <a:lnTo>
                      <a:pt x="77" y="107"/>
                    </a:lnTo>
                    <a:lnTo>
                      <a:pt x="83" y="105"/>
                    </a:lnTo>
                    <a:lnTo>
                      <a:pt x="90" y="102"/>
                    </a:lnTo>
                    <a:lnTo>
                      <a:pt x="93" y="100"/>
                    </a:lnTo>
                    <a:lnTo>
                      <a:pt x="97" y="99"/>
                    </a:lnTo>
                    <a:lnTo>
                      <a:pt x="101" y="98"/>
                    </a:lnTo>
                    <a:lnTo>
                      <a:pt x="105" y="97"/>
                    </a:lnTo>
                    <a:lnTo>
                      <a:pt x="108" y="95"/>
                    </a:lnTo>
                    <a:lnTo>
                      <a:pt x="112" y="94"/>
                    </a:lnTo>
                    <a:lnTo>
                      <a:pt x="116" y="93"/>
                    </a:lnTo>
                    <a:lnTo>
                      <a:pt x="121" y="92"/>
                    </a:lnTo>
                    <a:lnTo>
                      <a:pt x="125" y="92"/>
                    </a:lnTo>
                    <a:lnTo>
                      <a:pt x="129" y="91"/>
                    </a:lnTo>
                    <a:lnTo>
                      <a:pt x="133" y="91"/>
                    </a:lnTo>
                    <a:lnTo>
                      <a:pt x="138" y="90"/>
                    </a:lnTo>
                    <a:lnTo>
                      <a:pt x="142" y="90"/>
                    </a:lnTo>
                    <a:lnTo>
                      <a:pt x="146" y="90"/>
                    </a:lnTo>
                    <a:lnTo>
                      <a:pt x="150" y="90"/>
                    </a:lnTo>
                    <a:lnTo>
                      <a:pt x="154" y="90"/>
                    </a:lnTo>
                    <a:lnTo>
                      <a:pt x="158" y="90"/>
                    </a:lnTo>
                    <a:lnTo>
                      <a:pt x="162" y="90"/>
                    </a:lnTo>
                    <a:lnTo>
                      <a:pt x="165" y="91"/>
                    </a:lnTo>
                    <a:lnTo>
                      <a:pt x="169" y="91"/>
                    </a:lnTo>
                    <a:lnTo>
                      <a:pt x="176" y="92"/>
                    </a:lnTo>
                    <a:lnTo>
                      <a:pt x="182" y="93"/>
                    </a:lnTo>
                    <a:lnTo>
                      <a:pt x="188" y="94"/>
                    </a:lnTo>
                    <a:lnTo>
                      <a:pt x="193" y="95"/>
                    </a:lnTo>
                    <a:lnTo>
                      <a:pt x="198" y="96"/>
                    </a:lnTo>
                    <a:lnTo>
                      <a:pt x="202" y="97"/>
                    </a:lnTo>
                    <a:lnTo>
                      <a:pt x="206" y="98"/>
                    </a:lnTo>
                    <a:lnTo>
                      <a:pt x="209" y="99"/>
                    </a:lnTo>
                    <a:lnTo>
                      <a:pt x="213" y="101"/>
                    </a:lnTo>
                    <a:lnTo>
                      <a:pt x="214" y="102"/>
                    </a:lnTo>
                    <a:lnTo>
                      <a:pt x="164" y="11"/>
                    </a:lnTo>
                    <a:lnTo>
                      <a:pt x="162" y="11"/>
                    </a:lnTo>
                    <a:lnTo>
                      <a:pt x="158" y="9"/>
                    </a:lnTo>
                    <a:lnTo>
                      <a:pt x="155" y="8"/>
                    </a:lnTo>
                    <a:lnTo>
                      <a:pt x="152" y="7"/>
                    </a:lnTo>
                    <a:lnTo>
                      <a:pt x="147" y="6"/>
                    </a:lnTo>
                    <a:lnTo>
                      <a:pt x="143" y="5"/>
                    </a:lnTo>
                    <a:lnTo>
                      <a:pt x="137" y="4"/>
                    </a:lnTo>
                    <a:lnTo>
                      <a:pt x="131" y="3"/>
                    </a:lnTo>
                    <a:lnTo>
                      <a:pt x="125" y="2"/>
                    </a:lnTo>
                    <a:lnTo>
                      <a:pt x="118" y="1"/>
                    </a:lnTo>
                    <a:lnTo>
                      <a:pt x="115" y="1"/>
                    </a:lnTo>
                    <a:lnTo>
                      <a:pt x="111" y="0"/>
                    </a:lnTo>
                    <a:lnTo>
                      <a:pt x="107" y="0"/>
                    </a:lnTo>
                    <a:lnTo>
                      <a:pt x="104" y="0"/>
                    </a:lnTo>
                    <a:lnTo>
                      <a:pt x="99" y="0"/>
                    </a:lnTo>
                    <a:lnTo>
                      <a:pt x="95" y="0"/>
                    </a:lnTo>
                    <a:lnTo>
                      <a:pt x="91" y="0"/>
                    </a:lnTo>
                    <a:lnTo>
                      <a:pt x="87" y="0"/>
                    </a:lnTo>
                    <a:lnTo>
                      <a:pt x="83" y="1"/>
                    </a:lnTo>
                    <a:lnTo>
                      <a:pt x="78" y="1"/>
                    </a:lnTo>
                    <a:lnTo>
                      <a:pt x="74" y="2"/>
                    </a:lnTo>
                    <a:lnTo>
                      <a:pt x="70" y="2"/>
                    </a:lnTo>
                    <a:lnTo>
                      <a:pt x="66" y="3"/>
                    </a:lnTo>
                    <a:lnTo>
                      <a:pt x="62" y="4"/>
                    </a:lnTo>
                    <a:lnTo>
                      <a:pt x="58" y="5"/>
                    </a:lnTo>
                    <a:lnTo>
                      <a:pt x="54" y="6"/>
                    </a:lnTo>
                    <a:lnTo>
                      <a:pt x="50" y="8"/>
                    </a:lnTo>
                    <a:lnTo>
                      <a:pt x="46" y="9"/>
                    </a:lnTo>
                    <a:lnTo>
                      <a:pt x="43" y="10"/>
                    </a:lnTo>
                    <a:lnTo>
                      <a:pt x="39" y="12"/>
                    </a:lnTo>
                    <a:lnTo>
                      <a:pt x="32" y="14"/>
                    </a:lnTo>
                    <a:lnTo>
                      <a:pt x="26" y="17"/>
                    </a:lnTo>
                    <a:lnTo>
                      <a:pt x="20" y="20"/>
                    </a:lnTo>
                    <a:lnTo>
                      <a:pt x="15" y="23"/>
                    </a:lnTo>
                    <a:lnTo>
                      <a:pt x="11" y="26"/>
                    </a:lnTo>
                    <a:lnTo>
                      <a:pt x="7" y="28"/>
                    </a:lnTo>
                    <a:lnTo>
                      <a:pt x="1" y="31"/>
                    </a:lnTo>
                    <a:lnTo>
                      <a:pt x="0" y="33"/>
                    </a:lnTo>
                    <a:lnTo>
                      <a:pt x="50" y="122"/>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6" name="Freeform 38"/>
              <p:cNvSpPr>
                <a:spLocks/>
              </p:cNvSpPr>
              <p:nvPr/>
            </p:nvSpPr>
            <p:spPr bwMode="auto">
              <a:xfrm>
                <a:off x="1069" y="2398"/>
                <a:ext cx="95" cy="82"/>
              </a:xfrm>
              <a:custGeom>
                <a:avLst/>
                <a:gdLst>
                  <a:gd name="T0" fmla="*/ 10 w 95"/>
                  <a:gd name="T1" fmla="*/ 52 h 82"/>
                  <a:gd name="T2" fmla="*/ 4 w 95"/>
                  <a:gd name="T3" fmla="*/ 41 h 82"/>
                  <a:gd name="T4" fmla="*/ 1 w 95"/>
                  <a:gd name="T5" fmla="*/ 29 h 82"/>
                  <a:gd name="T6" fmla="*/ 1 w 95"/>
                  <a:gd name="T7" fmla="*/ 24 h 82"/>
                  <a:gd name="T8" fmla="*/ 3 w 95"/>
                  <a:gd name="T9" fmla="*/ 21 h 82"/>
                  <a:gd name="T10" fmla="*/ 6 w 95"/>
                  <a:gd name="T11" fmla="*/ 21 h 82"/>
                  <a:gd name="T12" fmla="*/ 9 w 95"/>
                  <a:gd name="T13" fmla="*/ 22 h 82"/>
                  <a:gd name="T14" fmla="*/ 14 w 95"/>
                  <a:gd name="T15" fmla="*/ 29 h 82"/>
                  <a:gd name="T16" fmla="*/ 19 w 95"/>
                  <a:gd name="T17" fmla="*/ 36 h 82"/>
                  <a:gd name="T18" fmla="*/ 21 w 95"/>
                  <a:gd name="T19" fmla="*/ 37 h 82"/>
                  <a:gd name="T20" fmla="*/ 23 w 95"/>
                  <a:gd name="T21" fmla="*/ 36 h 82"/>
                  <a:gd name="T22" fmla="*/ 25 w 95"/>
                  <a:gd name="T23" fmla="*/ 29 h 82"/>
                  <a:gd name="T24" fmla="*/ 31 w 95"/>
                  <a:gd name="T25" fmla="*/ 10 h 82"/>
                  <a:gd name="T26" fmla="*/ 35 w 95"/>
                  <a:gd name="T27" fmla="*/ 2 h 82"/>
                  <a:gd name="T28" fmla="*/ 38 w 95"/>
                  <a:gd name="T29" fmla="*/ 0 h 82"/>
                  <a:gd name="T30" fmla="*/ 42 w 95"/>
                  <a:gd name="T31" fmla="*/ 0 h 82"/>
                  <a:gd name="T32" fmla="*/ 44 w 95"/>
                  <a:gd name="T33" fmla="*/ 3 h 82"/>
                  <a:gd name="T34" fmla="*/ 44 w 95"/>
                  <a:gd name="T35" fmla="*/ 10 h 82"/>
                  <a:gd name="T36" fmla="*/ 40 w 95"/>
                  <a:gd name="T37" fmla="*/ 25 h 82"/>
                  <a:gd name="T38" fmla="*/ 40 w 95"/>
                  <a:gd name="T39" fmla="*/ 29 h 82"/>
                  <a:gd name="T40" fmla="*/ 42 w 95"/>
                  <a:gd name="T41" fmla="*/ 29 h 82"/>
                  <a:gd name="T42" fmla="*/ 45 w 95"/>
                  <a:gd name="T43" fmla="*/ 26 h 82"/>
                  <a:gd name="T44" fmla="*/ 49 w 95"/>
                  <a:gd name="T45" fmla="*/ 19 h 82"/>
                  <a:gd name="T46" fmla="*/ 54 w 95"/>
                  <a:gd name="T47" fmla="*/ 9 h 82"/>
                  <a:gd name="T48" fmla="*/ 56 w 95"/>
                  <a:gd name="T49" fmla="*/ 4 h 82"/>
                  <a:gd name="T50" fmla="*/ 60 w 95"/>
                  <a:gd name="T51" fmla="*/ 2 h 82"/>
                  <a:gd name="T52" fmla="*/ 64 w 95"/>
                  <a:gd name="T53" fmla="*/ 2 h 82"/>
                  <a:gd name="T54" fmla="*/ 66 w 95"/>
                  <a:gd name="T55" fmla="*/ 5 h 82"/>
                  <a:gd name="T56" fmla="*/ 66 w 95"/>
                  <a:gd name="T57" fmla="*/ 9 h 82"/>
                  <a:gd name="T58" fmla="*/ 64 w 95"/>
                  <a:gd name="T59" fmla="*/ 19 h 82"/>
                  <a:gd name="T60" fmla="*/ 59 w 95"/>
                  <a:gd name="T61" fmla="*/ 32 h 82"/>
                  <a:gd name="T62" fmla="*/ 60 w 95"/>
                  <a:gd name="T63" fmla="*/ 33 h 82"/>
                  <a:gd name="T64" fmla="*/ 62 w 95"/>
                  <a:gd name="T65" fmla="*/ 33 h 82"/>
                  <a:gd name="T66" fmla="*/ 72 w 95"/>
                  <a:gd name="T67" fmla="*/ 23 h 82"/>
                  <a:gd name="T68" fmla="*/ 78 w 95"/>
                  <a:gd name="T69" fmla="*/ 18 h 82"/>
                  <a:gd name="T70" fmla="*/ 82 w 95"/>
                  <a:gd name="T71" fmla="*/ 16 h 82"/>
                  <a:gd name="T72" fmla="*/ 85 w 95"/>
                  <a:gd name="T73" fmla="*/ 16 h 82"/>
                  <a:gd name="T74" fmla="*/ 88 w 95"/>
                  <a:gd name="T75" fmla="*/ 18 h 82"/>
                  <a:gd name="T76" fmla="*/ 88 w 95"/>
                  <a:gd name="T77" fmla="*/ 21 h 82"/>
                  <a:gd name="T78" fmla="*/ 84 w 95"/>
                  <a:gd name="T79" fmla="*/ 27 h 82"/>
                  <a:gd name="T80" fmla="*/ 71 w 95"/>
                  <a:gd name="T81" fmla="*/ 40 h 82"/>
                  <a:gd name="T82" fmla="*/ 68 w 95"/>
                  <a:gd name="T83" fmla="*/ 44 h 82"/>
                  <a:gd name="T84" fmla="*/ 70 w 95"/>
                  <a:gd name="T85" fmla="*/ 46 h 82"/>
                  <a:gd name="T86" fmla="*/ 74 w 95"/>
                  <a:gd name="T87" fmla="*/ 45 h 82"/>
                  <a:gd name="T88" fmla="*/ 86 w 95"/>
                  <a:gd name="T89" fmla="*/ 40 h 82"/>
                  <a:gd name="T90" fmla="*/ 92 w 95"/>
                  <a:gd name="T91" fmla="*/ 39 h 82"/>
                  <a:gd name="T92" fmla="*/ 94 w 95"/>
                  <a:gd name="T93" fmla="*/ 39 h 82"/>
                  <a:gd name="T94" fmla="*/ 95 w 95"/>
                  <a:gd name="T95" fmla="*/ 42 h 82"/>
                  <a:gd name="T96" fmla="*/ 94 w 95"/>
                  <a:gd name="T97" fmla="*/ 44 h 82"/>
                  <a:gd name="T98" fmla="*/ 89 w 95"/>
                  <a:gd name="T99" fmla="*/ 48 h 82"/>
                  <a:gd name="T100" fmla="*/ 75 w 95"/>
                  <a:gd name="T101" fmla="*/ 57 h 82"/>
                  <a:gd name="T102" fmla="*/ 70 w 95"/>
                  <a:gd name="T103" fmla="*/ 60 h 82"/>
                  <a:gd name="T104" fmla="*/ 67 w 95"/>
                  <a:gd name="T105" fmla="*/ 65 h 82"/>
                  <a:gd name="T106" fmla="*/ 62 w 95"/>
                  <a:gd name="T107" fmla="*/ 75 h 82"/>
                  <a:gd name="T108" fmla="*/ 58 w 95"/>
                  <a:gd name="T109" fmla="*/ 78 h 82"/>
                  <a:gd name="T110" fmla="*/ 54 w 95"/>
                  <a:gd name="T111" fmla="*/ 81 h 82"/>
                  <a:gd name="T112" fmla="*/ 42 w 95"/>
                  <a:gd name="T113" fmla="*/ 82 h 82"/>
                  <a:gd name="T114" fmla="*/ 31 w 95"/>
                  <a:gd name="T115" fmla="*/ 81 h 82"/>
                  <a:gd name="T116" fmla="*/ 24 w 95"/>
                  <a:gd name="T117" fmla="*/ 77 h 82"/>
                  <a:gd name="T118" fmla="*/ 19 w 95"/>
                  <a:gd name="T119" fmla="*/ 73 h 82"/>
                  <a:gd name="T120" fmla="*/ 15 w 95"/>
                  <a:gd name="T121" fmla="*/ 68 h 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82"/>
                  <a:gd name="T185" fmla="*/ 95 w 95"/>
                  <a:gd name="T186" fmla="*/ 82 h 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82">
                    <a:moveTo>
                      <a:pt x="15" y="68"/>
                    </a:moveTo>
                    <a:lnTo>
                      <a:pt x="13" y="56"/>
                    </a:lnTo>
                    <a:lnTo>
                      <a:pt x="12" y="55"/>
                    </a:lnTo>
                    <a:lnTo>
                      <a:pt x="10" y="52"/>
                    </a:lnTo>
                    <a:lnTo>
                      <a:pt x="9" y="49"/>
                    </a:lnTo>
                    <a:lnTo>
                      <a:pt x="7" y="47"/>
                    </a:lnTo>
                    <a:lnTo>
                      <a:pt x="6" y="44"/>
                    </a:lnTo>
                    <a:lnTo>
                      <a:pt x="4" y="41"/>
                    </a:lnTo>
                    <a:lnTo>
                      <a:pt x="3" y="38"/>
                    </a:lnTo>
                    <a:lnTo>
                      <a:pt x="2" y="35"/>
                    </a:lnTo>
                    <a:lnTo>
                      <a:pt x="1" y="32"/>
                    </a:lnTo>
                    <a:lnTo>
                      <a:pt x="1" y="29"/>
                    </a:lnTo>
                    <a:lnTo>
                      <a:pt x="1" y="28"/>
                    </a:lnTo>
                    <a:lnTo>
                      <a:pt x="0" y="26"/>
                    </a:lnTo>
                    <a:lnTo>
                      <a:pt x="0" y="25"/>
                    </a:lnTo>
                    <a:lnTo>
                      <a:pt x="1" y="24"/>
                    </a:lnTo>
                    <a:lnTo>
                      <a:pt x="1" y="23"/>
                    </a:lnTo>
                    <a:lnTo>
                      <a:pt x="2" y="22"/>
                    </a:lnTo>
                    <a:lnTo>
                      <a:pt x="3" y="21"/>
                    </a:lnTo>
                    <a:lnTo>
                      <a:pt x="4" y="21"/>
                    </a:lnTo>
                    <a:lnTo>
                      <a:pt x="5" y="21"/>
                    </a:lnTo>
                    <a:lnTo>
                      <a:pt x="6" y="21"/>
                    </a:lnTo>
                    <a:lnTo>
                      <a:pt x="7" y="21"/>
                    </a:lnTo>
                    <a:lnTo>
                      <a:pt x="8" y="22"/>
                    </a:lnTo>
                    <a:lnTo>
                      <a:pt x="9" y="22"/>
                    </a:lnTo>
                    <a:lnTo>
                      <a:pt x="10" y="24"/>
                    </a:lnTo>
                    <a:lnTo>
                      <a:pt x="11" y="25"/>
                    </a:lnTo>
                    <a:lnTo>
                      <a:pt x="13" y="27"/>
                    </a:lnTo>
                    <a:lnTo>
                      <a:pt x="14" y="29"/>
                    </a:lnTo>
                    <a:lnTo>
                      <a:pt x="16" y="32"/>
                    </a:lnTo>
                    <a:lnTo>
                      <a:pt x="18" y="35"/>
                    </a:lnTo>
                    <a:lnTo>
                      <a:pt x="19" y="36"/>
                    </a:lnTo>
                    <a:lnTo>
                      <a:pt x="20" y="37"/>
                    </a:lnTo>
                    <a:lnTo>
                      <a:pt x="21" y="37"/>
                    </a:lnTo>
                    <a:lnTo>
                      <a:pt x="22" y="37"/>
                    </a:lnTo>
                    <a:lnTo>
                      <a:pt x="22" y="36"/>
                    </a:lnTo>
                    <a:lnTo>
                      <a:pt x="23" y="36"/>
                    </a:lnTo>
                    <a:lnTo>
                      <a:pt x="23" y="35"/>
                    </a:lnTo>
                    <a:lnTo>
                      <a:pt x="24" y="34"/>
                    </a:lnTo>
                    <a:lnTo>
                      <a:pt x="24" y="32"/>
                    </a:lnTo>
                    <a:lnTo>
                      <a:pt x="25" y="29"/>
                    </a:lnTo>
                    <a:lnTo>
                      <a:pt x="27" y="23"/>
                    </a:lnTo>
                    <a:lnTo>
                      <a:pt x="29" y="16"/>
                    </a:lnTo>
                    <a:lnTo>
                      <a:pt x="30" y="13"/>
                    </a:lnTo>
                    <a:lnTo>
                      <a:pt x="31" y="10"/>
                    </a:lnTo>
                    <a:lnTo>
                      <a:pt x="32" y="7"/>
                    </a:lnTo>
                    <a:lnTo>
                      <a:pt x="34" y="4"/>
                    </a:lnTo>
                    <a:lnTo>
                      <a:pt x="35" y="3"/>
                    </a:lnTo>
                    <a:lnTo>
                      <a:pt x="35" y="2"/>
                    </a:lnTo>
                    <a:lnTo>
                      <a:pt x="36" y="1"/>
                    </a:lnTo>
                    <a:lnTo>
                      <a:pt x="37" y="1"/>
                    </a:lnTo>
                    <a:lnTo>
                      <a:pt x="38" y="0"/>
                    </a:lnTo>
                    <a:lnTo>
                      <a:pt x="39" y="0"/>
                    </a:lnTo>
                    <a:lnTo>
                      <a:pt x="40" y="0"/>
                    </a:lnTo>
                    <a:lnTo>
                      <a:pt x="41" y="0"/>
                    </a:lnTo>
                    <a:lnTo>
                      <a:pt x="42" y="0"/>
                    </a:lnTo>
                    <a:lnTo>
                      <a:pt x="42" y="1"/>
                    </a:lnTo>
                    <a:lnTo>
                      <a:pt x="43" y="1"/>
                    </a:lnTo>
                    <a:lnTo>
                      <a:pt x="43" y="2"/>
                    </a:lnTo>
                    <a:lnTo>
                      <a:pt x="44" y="3"/>
                    </a:lnTo>
                    <a:lnTo>
                      <a:pt x="44" y="4"/>
                    </a:lnTo>
                    <a:lnTo>
                      <a:pt x="44" y="5"/>
                    </a:lnTo>
                    <a:lnTo>
                      <a:pt x="44" y="7"/>
                    </a:lnTo>
                    <a:lnTo>
                      <a:pt x="44" y="10"/>
                    </a:lnTo>
                    <a:lnTo>
                      <a:pt x="43" y="12"/>
                    </a:lnTo>
                    <a:lnTo>
                      <a:pt x="43" y="15"/>
                    </a:lnTo>
                    <a:lnTo>
                      <a:pt x="41" y="20"/>
                    </a:lnTo>
                    <a:lnTo>
                      <a:pt x="40" y="25"/>
                    </a:lnTo>
                    <a:lnTo>
                      <a:pt x="40" y="27"/>
                    </a:lnTo>
                    <a:lnTo>
                      <a:pt x="40" y="28"/>
                    </a:lnTo>
                    <a:lnTo>
                      <a:pt x="40" y="29"/>
                    </a:lnTo>
                    <a:lnTo>
                      <a:pt x="41" y="29"/>
                    </a:lnTo>
                    <a:lnTo>
                      <a:pt x="42" y="29"/>
                    </a:lnTo>
                    <a:lnTo>
                      <a:pt x="43" y="28"/>
                    </a:lnTo>
                    <a:lnTo>
                      <a:pt x="44" y="27"/>
                    </a:lnTo>
                    <a:lnTo>
                      <a:pt x="45" y="26"/>
                    </a:lnTo>
                    <a:lnTo>
                      <a:pt x="46" y="25"/>
                    </a:lnTo>
                    <a:lnTo>
                      <a:pt x="46" y="24"/>
                    </a:lnTo>
                    <a:lnTo>
                      <a:pt x="47" y="22"/>
                    </a:lnTo>
                    <a:lnTo>
                      <a:pt x="49" y="19"/>
                    </a:lnTo>
                    <a:lnTo>
                      <a:pt x="50" y="16"/>
                    </a:lnTo>
                    <a:lnTo>
                      <a:pt x="51" y="14"/>
                    </a:lnTo>
                    <a:lnTo>
                      <a:pt x="52" y="11"/>
                    </a:lnTo>
                    <a:lnTo>
                      <a:pt x="54" y="9"/>
                    </a:lnTo>
                    <a:lnTo>
                      <a:pt x="54" y="7"/>
                    </a:lnTo>
                    <a:lnTo>
                      <a:pt x="55" y="6"/>
                    </a:lnTo>
                    <a:lnTo>
                      <a:pt x="56" y="5"/>
                    </a:lnTo>
                    <a:lnTo>
                      <a:pt x="56" y="4"/>
                    </a:lnTo>
                    <a:lnTo>
                      <a:pt x="57" y="4"/>
                    </a:lnTo>
                    <a:lnTo>
                      <a:pt x="58" y="3"/>
                    </a:lnTo>
                    <a:lnTo>
                      <a:pt x="59" y="3"/>
                    </a:lnTo>
                    <a:lnTo>
                      <a:pt x="60" y="2"/>
                    </a:lnTo>
                    <a:lnTo>
                      <a:pt x="61" y="2"/>
                    </a:lnTo>
                    <a:lnTo>
                      <a:pt x="62" y="2"/>
                    </a:lnTo>
                    <a:lnTo>
                      <a:pt x="63" y="2"/>
                    </a:lnTo>
                    <a:lnTo>
                      <a:pt x="64" y="2"/>
                    </a:lnTo>
                    <a:lnTo>
                      <a:pt x="65" y="3"/>
                    </a:lnTo>
                    <a:lnTo>
                      <a:pt x="66" y="4"/>
                    </a:lnTo>
                    <a:lnTo>
                      <a:pt x="66" y="5"/>
                    </a:lnTo>
                    <a:lnTo>
                      <a:pt x="66" y="6"/>
                    </a:lnTo>
                    <a:lnTo>
                      <a:pt x="66" y="7"/>
                    </a:lnTo>
                    <a:lnTo>
                      <a:pt x="66" y="8"/>
                    </a:lnTo>
                    <a:lnTo>
                      <a:pt x="66" y="9"/>
                    </a:lnTo>
                    <a:lnTo>
                      <a:pt x="66" y="11"/>
                    </a:lnTo>
                    <a:lnTo>
                      <a:pt x="65" y="14"/>
                    </a:lnTo>
                    <a:lnTo>
                      <a:pt x="65" y="16"/>
                    </a:lnTo>
                    <a:lnTo>
                      <a:pt x="64" y="19"/>
                    </a:lnTo>
                    <a:lnTo>
                      <a:pt x="62" y="24"/>
                    </a:lnTo>
                    <a:lnTo>
                      <a:pt x="60" y="29"/>
                    </a:lnTo>
                    <a:lnTo>
                      <a:pt x="60" y="31"/>
                    </a:lnTo>
                    <a:lnTo>
                      <a:pt x="59" y="32"/>
                    </a:lnTo>
                    <a:lnTo>
                      <a:pt x="60" y="33"/>
                    </a:lnTo>
                    <a:lnTo>
                      <a:pt x="61" y="33"/>
                    </a:lnTo>
                    <a:lnTo>
                      <a:pt x="62" y="33"/>
                    </a:lnTo>
                    <a:lnTo>
                      <a:pt x="64" y="31"/>
                    </a:lnTo>
                    <a:lnTo>
                      <a:pt x="65" y="30"/>
                    </a:lnTo>
                    <a:lnTo>
                      <a:pt x="68" y="27"/>
                    </a:lnTo>
                    <a:lnTo>
                      <a:pt x="72" y="23"/>
                    </a:lnTo>
                    <a:lnTo>
                      <a:pt x="74" y="21"/>
                    </a:lnTo>
                    <a:lnTo>
                      <a:pt x="76" y="19"/>
                    </a:lnTo>
                    <a:lnTo>
                      <a:pt x="77" y="18"/>
                    </a:lnTo>
                    <a:lnTo>
                      <a:pt x="78" y="18"/>
                    </a:lnTo>
                    <a:lnTo>
                      <a:pt x="79" y="17"/>
                    </a:lnTo>
                    <a:lnTo>
                      <a:pt x="80" y="17"/>
                    </a:lnTo>
                    <a:lnTo>
                      <a:pt x="81" y="16"/>
                    </a:lnTo>
                    <a:lnTo>
                      <a:pt x="82" y="16"/>
                    </a:lnTo>
                    <a:lnTo>
                      <a:pt x="83" y="15"/>
                    </a:lnTo>
                    <a:lnTo>
                      <a:pt x="84" y="15"/>
                    </a:lnTo>
                    <a:lnTo>
                      <a:pt x="85" y="16"/>
                    </a:lnTo>
                    <a:lnTo>
                      <a:pt x="86" y="16"/>
                    </a:lnTo>
                    <a:lnTo>
                      <a:pt x="87" y="17"/>
                    </a:lnTo>
                    <a:lnTo>
                      <a:pt x="88" y="17"/>
                    </a:lnTo>
                    <a:lnTo>
                      <a:pt x="88" y="18"/>
                    </a:lnTo>
                    <a:lnTo>
                      <a:pt x="88" y="19"/>
                    </a:lnTo>
                    <a:lnTo>
                      <a:pt x="88" y="20"/>
                    </a:lnTo>
                    <a:lnTo>
                      <a:pt x="88" y="21"/>
                    </a:lnTo>
                    <a:lnTo>
                      <a:pt x="88" y="22"/>
                    </a:lnTo>
                    <a:lnTo>
                      <a:pt x="87" y="23"/>
                    </a:lnTo>
                    <a:lnTo>
                      <a:pt x="86" y="25"/>
                    </a:lnTo>
                    <a:lnTo>
                      <a:pt x="84" y="27"/>
                    </a:lnTo>
                    <a:lnTo>
                      <a:pt x="82" y="30"/>
                    </a:lnTo>
                    <a:lnTo>
                      <a:pt x="79" y="32"/>
                    </a:lnTo>
                    <a:lnTo>
                      <a:pt x="75" y="36"/>
                    </a:lnTo>
                    <a:lnTo>
                      <a:pt x="71" y="40"/>
                    </a:lnTo>
                    <a:lnTo>
                      <a:pt x="70" y="42"/>
                    </a:lnTo>
                    <a:lnTo>
                      <a:pt x="69" y="43"/>
                    </a:lnTo>
                    <a:lnTo>
                      <a:pt x="68" y="44"/>
                    </a:lnTo>
                    <a:lnTo>
                      <a:pt x="68" y="45"/>
                    </a:lnTo>
                    <a:lnTo>
                      <a:pt x="69" y="45"/>
                    </a:lnTo>
                    <a:lnTo>
                      <a:pt x="70" y="46"/>
                    </a:lnTo>
                    <a:lnTo>
                      <a:pt x="71" y="46"/>
                    </a:lnTo>
                    <a:lnTo>
                      <a:pt x="72" y="45"/>
                    </a:lnTo>
                    <a:lnTo>
                      <a:pt x="74" y="45"/>
                    </a:lnTo>
                    <a:lnTo>
                      <a:pt x="78" y="43"/>
                    </a:lnTo>
                    <a:lnTo>
                      <a:pt x="82" y="41"/>
                    </a:lnTo>
                    <a:lnTo>
                      <a:pt x="84" y="41"/>
                    </a:lnTo>
                    <a:lnTo>
                      <a:pt x="86" y="40"/>
                    </a:lnTo>
                    <a:lnTo>
                      <a:pt x="88" y="39"/>
                    </a:lnTo>
                    <a:lnTo>
                      <a:pt x="90" y="39"/>
                    </a:lnTo>
                    <a:lnTo>
                      <a:pt x="91" y="39"/>
                    </a:lnTo>
                    <a:lnTo>
                      <a:pt x="92" y="39"/>
                    </a:lnTo>
                    <a:lnTo>
                      <a:pt x="93" y="39"/>
                    </a:lnTo>
                    <a:lnTo>
                      <a:pt x="94" y="39"/>
                    </a:lnTo>
                    <a:lnTo>
                      <a:pt x="94" y="40"/>
                    </a:lnTo>
                    <a:lnTo>
                      <a:pt x="95" y="40"/>
                    </a:lnTo>
                    <a:lnTo>
                      <a:pt x="95" y="41"/>
                    </a:lnTo>
                    <a:lnTo>
                      <a:pt x="95" y="42"/>
                    </a:lnTo>
                    <a:lnTo>
                      <a:pt x="95" y="43"/>
                    </a:lnTo>
                    <a:lnTo>
                      <a:pt x="94" y="43"/>
                    </a:lnTo>
                    <a:lnTo>
                      <a:pt x="94" y="44"/>
                    </a:lnTo>
                    <a:lnTo>
                      <a:pt x="93" y="45"/>
                    </a:lnTo>
                    <a:lnTo>
                      <a:pt x="92" y="46"/>
                    </a:lnTo>
                    <a:lnTo>
                      <a:pt x="91" y="47"/>
                    </a:lnTo>
                    <a:lnTo>
                      <a:pt x="89" y="48"/>
                    </a:lnTo>
                    <a:lnTo>
                      <a:pt x="87" y="50"/>
                    </a:lnTo>
                    <a:lnTo>
                      <a:pt x="84" y="51"/>
                    </a:lnTo>
                    <a:lnTo>
                      <a:pt x="79" y="54"/>
                    </a:lnTo>
                    <a:lnTo>
                      <a:pt x="75" y="57"/>
                    </a:lnTo>
                    <a:lnTo>
                      <a:pt x="73" y="58"/>
                    </a:lnTo>
                    <a:lnTo>
                      <a:pt x="71" y="59"/>
                    </a:lnTo>
                    <a:lnTo>
                      <a:pt x="70" y="60"/>
                    </a:lnTo>
                    <a:lnTo>
                      <a:pt x="69" y="61"/>
                    </a:lnTo>
                    <a:lnTo>
                      <a:pt x="68" y="63"/>
                    </a:lnTo>
                    <a:lnTo>
                      <a:pt x="67" y="65"/>
                    </a:lnTo>
                    <a:lnTo>
                      <a:pt x="66" y="67"/>
                    </a:lnTo>
                    <a:lnTo>
                      <a:pt x="65" y="70"/>
                    </a:lnTo>
                    <a:lnTo>
                      <a:pt x="63" y="72"/>
                    </a:lnTo>
                    <a:lnTo>
                      <a:pt x="62" y="75"/>
                    </a:lnTo>
                    <a:lnTo>
                      <a:pt x="61" y="76"/>
                    </a:lnTo>
                    <a:lnTo>
                      <a:pt x="60" y="77"/>
                    </a:lnTo>
                    <a:lnTo>
                      <a:pt x="59" y="78"/>
                    </a:lnTo>
                    <a:lnTo>
                      <a:pt x="58" y="78"/>
                    </a:lnTo>
                    <a:lnTo>
                      <a:pt x="56" y="79"/>
                    </a:lnTo>
                    <a:lnTo>
                      <a:pt x="55" y="80"/>
                    </a:lnTo>
                    <a:lnTo>
                      <a:pt x="54" y="81"/>
                    </a:lnTo>
                    <a:lnTo>
                      <a:pt x="53" y="81"/>
                    </a:lnTo>
                    <a:lnTo>
                      <a:pt x="50" y="81"/>
                    </a:lnTo>
                    <a:lnTo>
                      <a:pt x="47" y="81"/>
                    </a:lnTo>
                    <a:lnTo>
                      <a:pt x="42" y="82"/>
                    </a:lnTo>
                    <a:lnTo>
                      <a:pt x="39" y="82"/>
                    </a:lnTo>
                    <a:lnTo>
                      <a:pt x="36" y="82"/>
                    </a:lnTo>
                    <a:lnTo>
                      <a:pt x="34" y="81"/>
                    </a:lnTo>
                    <a:lnTo>
                      <a:pt x="31" y="81"/>
                    </a:lnTo>
                    <a:lnTo>
                      <a:pt x="29" y="80"/>
                    </a:lnTo>
                    <a:lnTo>
                      <a:pt x="27" y="79"/>
                    </a:lnTo>
                    <a:lnTo>
                      <a:pt x="25" y="78"/>
                    </a:lnTo>
                    <a:lnTo>
                      <a:pt x="24" y="77"/>
                    </a:lnTo>
                    <a:lnTo>
                      <a:pt x="22" y="76"/>
                    </a:lnTo>
                    <a:lnTo>
                      <a:pt x="21" y="75"/>
                    </a:lnTo>
                    <a:lnTo>
                      <a:pt x="20" y="74"/>
                    </a:lnTo>
                    <a:lnTo>
                      <a:pt x="19" y="73"/>
                    </a:lnTo>
                    <a:lnTo>
                      <a:pt x="18" y="71"/>
                    </a:lnTo>
                    <a:lnTo>
                      <a:pt x="17" y="70"/>
                    </a:lnTo>
                    <a:lnTo>
                      <a:pt x="16" y="69"/>
                    </a:lnTo>
                    <a:lnTo>
                      <a:pt x="15" y="68"/>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7" name="Freeform 39"/>
              <p:cNvSpPr>
                <a:spLocks/>
              </p:cNvSpPr>
              <p:nvPr/>
            </p:nvSpPr>
            <p:spPr bwMode="auto">
              <a:xfrm>
                <a:off x="1307" y="2411"/>
                <a:ext cx="215" cy="214"/>
              </a:xfrm>
              <a:custGeom>
                <a:avLst/>
                <a:gdLst>
                  <a:gd name="T0" fmla="*/ 214 w 215"/>
                  <a:gd name="T1" fmla="*/ 85 h 214"/>
                  <a:gd name="T2" fmla="*/ 212 w 215"/>
                  <a:gd name="T3" fmla="*/ 111 h 214"/>
                  <a:gd name="T4" fmla="*/ 212 w 215"/>
                  <a:gd name="T5" fmla="*/ 130 h 214"/>
                  <a:gd name="T6" fmla="*/ 212 w 215"/>
                  <a:gd name="T7" fmla="*/ 148 h 214"/>
                  <a:gd name="T8" fmla="*/ 210 w 215"/>
                  <a:gd name="T9" fmla="*/ 161 h 214"/>
                  <a:gd name="T10" fmla="*/ 207 w 215"/>
                  <a:gd name="T11" fmla="*/ 169 h 214"/>
                  <a:gd name="T12" fmla="*/ 203 w 215"/>
                  <a:gd name="T13" fmla="*/ 176 h 214"/>
                  <a:gd name="T14" fmla="*/ 196 w 215"/>
                  <a:gd name="T15" fmla="*/ 184 h 214"/>
                  <a:gd name="T16" fmla="*/ 183 w 215"/>
                  <a:gd name="T17" fmla="*/ 196 h 214"/>
                  <a:gd name="T18" fmla="*/ 170 w 215"/>
                  <a:gd name="T19" fmla="*/ 205 h 214"/>
                  <a:gd name="T20" fmla="*/ 162 w 215"/>
                  <a:gd name="T21" fmla="*/ 210 h 214"/>
                  <a:gd name="T22" fmla="*/ 153 w 215"/>
                  <a:gd name="T23" fmla="*/ 212 h 214"/>
                  <a:gd name="T24" fmla="*/ 144 w 215"/>
                  <a:gd name="T25" fmla="*/ 214 h 214"/>
                  <a:gd name="T26" fmla="*/ 133 w 215"/>
                  <a:gd name="T27" fmla="*/ 214 h 214"/>
                  <a:gd name="T28" fmla="*/ 113 w 215"/>
                  <a:gd name="T29" fmla="*/ 212 h 214"/>
                  <a:gd name="T30" fmla="*/ 94 w 215"/>
                  <a:gd name="T31" fmla="*/ 207 h 214"/>
                  <a:gd name="T32" fmla="*/ 79 w 215"/>
                  <a:gd name="T33" fmla="*/ 201 h 214"/>
                  <a:gd name="T34" fmla="*/ 72 w 215"/>
                  <a:gd name="T35" fmla="*/ 197 h 214"/>
                  <a:gd name="T36" fmla="*/ 64 w 215"/>
                  <a:gd name="T37" fmla="*/ 191 h 214"/>
                  <a:gd name="T38" fmla="*/ 50 w 215"/>
                  <a:gd name="T39" fmla="*/ 178 h 214"/>
                  <a:gd name="T40" fmla="*/ 39 w 215"/>
                  <a:gd name="T41" fmla="*/ 164 h 214"/>
                  <a:gd name="T42" fmla="*/ 34 w 215"/>
                  <a:gd name="T43" fmla="*/ 163 h 214"/>
                  <a:gd name="T44" fmla="*/ 25 w 215"/>
                  <a:gd name="T45" fmla="*/ 162 h 214"/>
                  <a:gd name="T46" fmla="*/ 17 w 215"/>
                  <a:gd name="T47" fmla="*/ 159 h 214"/>
                  <a:gd name="T48" fmla="*/ 12 w 215"/>
                  <a:gd name="T49" fmla="*/ 156 h 214"/>
                  <a:gd name="T50" fmla="*/ 8 w 215"/>
                  <a:gd name="T51" fmla="*/ 152 h 214"/>
                  <a:gd name="T52" fmla="*/ 4 w 215"/>
                  <a:gd name="T53" fmla="*/ 147 h 214"/>
                  <a:gd name="T54" fmla="*/ 2 w 215"/>
                  <a:gd name="T55" fmla="*/ 141 h 214"/>
                  <a:gd name="T56" fmla="*/ 0 w 215"/>
                  <a:gd name="T57" fmla="*/ 135 h 214"/>
                  <a:gd name="T58" fmla="*/ 0 w 215"/>
                  <a:gd name="T59" fmla="*/ 129 h 214"/>
                  <a:gd name="T60" fmla="*/ 1 w 215"/>
                  <a:gd name="T61" fmla="*/ 124 h 214"/>
                  <a:gd name="T62" fmla="*/ 4 w 215"/>
                  <a:gd name="T63" fmla="*/ 119 h 214"/>
                  <a:gd name="T64" fmla="*/ 7 w 215"/>
                  <a:gd name="T65" fmla="*/ 116 h 214"/>
                  <a:gd name="T66" fmla="*/ 13 w 215"/>
                  <a:gd name="T67" fmla="*/ 113 h 214"/>
                  <a:gd name="T68" fmla="*/ 22 w 215"/>
                  <a:gd name="T69" fmla="*/ 113 h 214"/>
                  <a:gd name="T70" fmla="*/ 27 w 215"/>
                  <a:gd name="T71" fmla="*/ 114 h 214"/>
                  <a:gd name="T72" fmla="*/ 31 w 215"/>
                  <a:gd name="T73" fmla="*/ 116 h 214"/>
                  <a:gd name="T74" fmla="*/ 33 w 215"/>
                  <a:gd name="T75" fmla="*/ 97 h 214"/>
                  <a:gd name="T76" fmla="*/ 37 w 215"/>
                  <a:gd name="T77" fmla="*/ 78 h 214"/>
                  <a:gd name="T78" fmla="*/ 42 w 215"/>
                  <a:gd name="T79" fmla="*/ 61 h 214"/>
                  <a:gd name="T80" fmla="*/ 49 w 215"/>
                  <a:gd name="T81" fmla="*/ 44 h 214"/>
                  <a:gd name="T82" fmla="*/ 60 w 215"/>
                  <a:gd name="T83" fmla="*/ 30 h 214"/>
                  <a:gd name="T84" fmla="*/ 73 w 215"/>
                  <a:gd name="T85" fmla="*/ 19 h 214"/>
                  <a:gd name="T86" fmla="*/ 91 w 215"/>
                  <a:gd name="T87" fmla="*/ 11 h 214"/>
                  <a:gd name="T88" fmla="*/ 110 w 215"/>
                  <a:gd name="T89" fmla="*/ 5 h 214"/>
                  <a:gd name="T90" fmla="*/ 131 w 215"/>
                  <a:gd name="T91" fmla="*/ 1 h 214"/>
                  <a:gd name="T92" fmla="*/ 152 w 215"/>
                  <a:gd name="T93" fmla="*/ 0 h 214"/>
                  <a:gd name="T94" fmla="*/ 171 w 215"/>
                  <a:gd name="T95" fmla="*/ 5 h 214"/>
                  <a:gd name="T96" fmla="*/ 189 w 215"/>
                  <a:gd name="T97" fmla="*/ 16 h 214"/>
                  <a:gd name="T98" fmla="*/ 204 w 215"/>
                  <a:gd name="T99" fmla="*/ 36 h 214"/>
                  <a:gd name="T100" fmla="*/ 214 w 215"/>
                  <a:gd name="T101" fmla="*/ 65 h 2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5"/>
                  <a:gd name="T154" fmla="*/ 0 h 214"/>
                  <a:gd name="T155" fmla="*/ 215 w 215"/>
                  <a:gd name="T156" fmla="*/ 214 h 2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5" h="214">
                    <a:moveTo>
                      <a:pt x="215" y="74"/>
                    </a:moveTo>
                    <a:lnTo>
                      <a:pt x="215" y="75"/>
                    </a:lnTo>
                    <a:lnTo>
                      <a:pt x="215" y="79"/>
                    </a:lnTo>
                    <a:lnTo>
                      <a:pt x="214" y="85"/>
                    </a:lnTo>
                    <a:lnTo>
                      <a:pt x="214" y="92"/>
                    </a:lnTo>
                    <a:lnTo>
                      <a:pt x="213" y="99"/>
                    </a:lnTo>
                    <a:lnTo>
                      <a:pt x="212" y="107"/>
                    </a:lnTo>
                    <a:lnTo>
                      <a:pt x="212" y="111"/>
                    </a:lnTo>
                    <a:lnTo>
                      <a:pt x="212" y="115"/>
                    </a:lnTo>
                    <a:lnTo>
                      <a:pt x="212" y="119"/>
                    </a:lnTo>
                    <a:lnTo>
                      <a:pt x="212" y="122"/>
                    </a:lnTo>
                    <a:lnTo>
                      <a:pt x="212" y="130"/>
                    </a:lnTo>
                    <a:lnTo>
                      <a:pt x="212" y="137"/>
                    </a:lnTo>
                    <a:lnTo>
                      <a:pt x="212" y="140"/>
                    </a:lnTo>
                    <a:lnTo>
                      <a:pt x="212" y="144"/>
                    </a:lnTo>
                    <a:lnTo>
                      <a:pt x="212" y="148"/>
                    </a:lnTo>
                    <a:lnTo>
                      <a:pt x="211" y="152"/>
                    </a:lnTo>
                    <a:lnTo>
                      <a:pt x="211" y="156"/>
                    </a:lnTo>
                    <a:lnTo>
                      <a:pt x="210" y="159"/>
                    </a:lnTo>
                    <a:lnTo>
                      <a:pt x="210" y="161"/>
                    </a:lnTo>
                    <a:lnTo>
                      <a:pt x="209" y="163"/>
                    </a:lnTo>
                    <a:lnTo>
                      <a:pt x="208" y="165"/>
                    </a:lnTo>
                    <a:lnTo>
                      <a:pt x="208" y="167"/>
                    </a:lnTo>
                    <a:lnTo>
                      <a:pt x="207" y="169"/>
                    </a:lnTo>
                    <a:lnTo>
                      <a:pt x="206" y="170"/>
                    </a:lnTo>
                    <a:lnTo>
                      <a:pt x="205" y="172"/>
                    </a:lnTo>
                    <a:lnTo>
                      <a:pt x="204" y="174"/>
                    </a:lnTo>
                    <a:lnTo>
                      <a:pt x="203" y="176"/>
                    </a:lnTo>
                    <a:lnTo>
                      <a:pt x="202" y="177"/>
                    </a:lnTo>
                    <a:lnTo>
                      <a:pt x="201" y="179"/>
                    </a:lnTo>
                    <a:lnTo>
                      <a:pt x="199" y="181"/>
                    </a:lnTo>
                    <a:lnTo>
                      <a:pt x="196" y="184"/>
                    </a:lnTo>
                    <a:lnTo>
                      <a:pt x="193" y="187"/>
                    </a:lnTo>
                    <a:lnTo>
                      <a:pt x="190" y="190"/>
                    </a:lnTo>
                    <a:lnTo>
                      <a:pt x="187" y="193"/>
                    </a:lnTo>
                    <a:lnTo>
                      <a:pt x="183" y="196"/>
                    </a:lnTo>
                    <a:lnTo>
                      <a:pt x="179" y="199"/>
                    </a:lnTo>
                    <a:lnTo>
                      <a:pt x="176" y="202"/>
                    </a:lnTo>
                    <a:lnTo>
                      <a:pt x="172" y="204"/>
                    </a:lnTo>
                    <a:lnTo>
                      <a:pt x="170" y="205"/>
                    </a:lnTo>
                    <a:lnTo>
                      <a:pt x="168" y="207"/>
                    </a:lnTo>
                    <a:lnTo>
                      <a:pt x="166" y="208"/>
                    </a:lnTo>
                    <a:lnTo>
                      <a:pt x="164" y="209"/>
                    </a:lnTo>
                    <a:lnTo>
                      <a:pt x="162" y="210"/>
                    </a:lnTo>
                    <a:lnTo>
                      <a:pt x="159" y="210"/>
                    </a:lnTo>
                    <a:lnTo>
                      <a:pt x="157" y="211"/>
                    </a:lnTo>
                    <a:lnTo>
                      <a:pt x="155" y="212"/>
                    </a:lnTo>
                    <a:lnTo>
                      <a:pt x="153" y="212"/>
                    </a:lnTo>
                    <a:lnTo>
                      <a:pt x="151" y="213"/>
                    </a:lnTo>
                    <a:lnTo>
                      <a:pt x="149" y="213"/>
                    </a:lnTo>
                    <a:lnTo>
                      <a:pt x="146" y="214"/>
                    </a:lnTo>
                    <a:lnTo>
                      <a:pt x="144" y="214"/>
                    </a:lnTo>
                    <a:lnTo>
                      <a:pt x="142" y="214"/>
                    </a:lnTo>
                    <a:lnTo>
                      <a:pt x="140" y="214"/>
                    </a:lnTo>
                    <a:lnTo>
                      <a:pt x="137" y="214"/>
                    </a:lnTo>
                    <a:lnTo>
                      <a:pt x="133" y="214"/>
                    </a:lnTo>
                    <a:lnTo>
                      <a:pt x="128" y="214"/>
                    </a:lnTo>
                    <a:lnTo>
                      <a:pt x="123" y="213"/>
                    </a:lnTo>
                    <a:lnTo>
                      <a:pt x="118" y="213"/>
                    </a:lnTo>
                    <a:lnTo>
                      <a:pt x="113" y="212"/>
                    </a:lnTo>
                    <a:lnTo>
                      <a:pt x="109" y="211"/>
                    </a:lnTo>
                    <a:lnTo>
                      <a:pt x="104" y="210"/>
                    </a:lnTo>
                    <a:lnTo>
                      <a:pt x="99" y="209"/>
                    </a:lnTo>
                    <a:lnTo>
                      <a:pt x="94" y="207"/>
                    </a:lnTo>
                    <a:lnTo>
                      <a:pt x="90" y="206"/>
                    </a:lnTo>
                    <a:lnTo>
                      <a:pt x="86" y="204"/>
                    </a:lnTo>
                    <a:lnTo>
                      <a:pt x="81" y="202"/>
                    </a:lnTo>
                    <a:lnTo>
                      <a:pt x="79" y="201"/>
                    </a:lnTo>
                    <a:lnTo>
                      <a:pt x="77" y="200"/>
                    </a:lnTo>
                    <a:lnTo>
                      <a:pt x="75" y="199"/>
                    </a:lnTo>
                    <a:lnTo>
                      <a:pt x="74" y="198"/>
                    </a:lnTo>
                    <a:lnTo>
                      <a:pt x="72" y="197"/>
                    </a:lnTo>
                    <a:lnTo>
                      <a:pt x="70" y="196"/>
                    </a:lnTo>
                    <a:lnTo>
                      <a:pt x="68" y="195"/>
                    </a:lnTo>
                    <a:lnTo>
                      <a:pt x="67" y="193"/>
                    </a:lnTo>
                    <a:lnTo>
                      <a:pt x="64" y="191"/>
                    </a:lnTo>
                    <a:lnTo>
                      <a:pt x="61" y="188"/>
                    </a:lnTo>
                    <a:lnTo>
                      <a:pt x="58" y="185"/>
                    </a:lnTo>
                    <a:lnTo>
                      <a:pt x="55" y="183"/>
                    </a:lnTo>
                    <a:lnTo>
                      <a:pt x="50" y="178"/>
                    </a:lnTo>
                    <a:lnTo>
                      <a:pt x="46" y="173"/>
                    </a:lnTo>
                    <a:lnTo>
                      <a:pt x="43" y="169"/>
                    </a:lnTo>
                    <a:lnTo>
                      <a:pt x="40" y="166"/>
                    </a:lnTo>
                    <a:lnTo>
                      <a:pt x="39" y="164"/>
                    </a:lnTo>
                    <a:lnTo>
                      <a:pt x="38" y="163"/>
                    </a:lnTo>
                    <a:lnTo>
                      <a:pt x="37" y="163"/>
                    </a:lnTo>
                    <a:lnTo>
                      <a:pt x="35" y="163"/>
                    </a:lnTo>
                    <a:lnTo>
                      <a:pt x="34" y="163"/>
                    </a:lnTo>
                    <a:lnTo>
                      <a:pt x="32" y="163"/>
                    </a:lnTo>
                    <a:lnTo>
                      <a:pt x="30" y="163"/>
                    </a:lnTo>
                    <a:lnTo>
                      <a:pt x="28" y="163"/>
                    </a:lnTo>
                    <a:lnTo>
                      <a:pt x="25" y="162"/>
                    </a:lnTo>
                    <a:lnTo>
                      <a:pt x="23" y="162"/>
                    </a:lnTo>
                    <a:lnTo>
                      <a:pt x="21" y="161"/>
                    </a:lnTo>
                    <a:lnTo>
                      <a:pt x="18" y="160"/>
                    </a:lnTo>
                    <a:lnTo>
                      <a:pt x="17" y="159"/>
                    </a:lnTo>
                    <a:lnTo>
                      <a:pt x="16" y="159"/>
                    </a:lnTo>
                    <a:lnTo>
                      <a:pt x="15" y="158"/>
                    </a:lnTo>
                    <a:lnTo>
                      <a:pt x="14" y="157"/>
                    </a:lnTo>
                    <a:lnTo>
                      <a:pt x="12" y="156"/>
                    </a:lnTo>
                    <a:lnTo>
                      <a:pt x="11" y="155"/>
                    </a:lnTo>
                    <a:lnTo>
                      <a:pt x="10" y="154"/>
                    </a:lnTo>
                    <a:lnTo>
                      <a:pt x="9" y="153"/>
                    </a:lnTo>
                    <a:lnTo>
                      <a:pt x="8" y="152"/>
                    </a:lnTo>
                    <a:lnTo>
                      <a:pt x="7" y="151"/>
                    </a:lnTo>
                    <a:lnTo>
                      <a:pt x="6" y="149"/>
                    </a:lnTo>
                    <a:lnTo>
                      <a:pt x="5" y="148"/>
                    </a:lnTo>
                    <a:lnTo>
                      <a:pt x="4" y="147"/>
                    </a:lnTo>
                    <a:lnTo>
                      <a:pt x="4" y="145"/>
                    </a:lnTo>
                    <a:lnTo>
                      <a:pt x="3" y="144"/>
                    </a:lnTo>
                    <a:lnTo>
                      <a:pt x="2" y="142"/>
                    </a:lnTo>
                    <a:lnTo>
                      <a:pt x="2" y="141"/>
                    </a:lnTo>
                    <a:lnTo>
                      <a:pt x="1" y="139"/>
                    </a:lnTo>
                    <a:lnTo>
                      <a:pt x="1" y="138"/>
                    </a:lnTo>
                    <a:lnTo>
                      <a:pt x="1" y="136"/>
                    </a:lnTo>
                    <a:lnTo>
                      <a:pt x="0" y="135"/>
                    </a:lnTo>
                    <a:lnTo>
                      <a:pt x="0" y="133"/>
                    </a:lnTo>
                    <a:lnTo>
                      <a:pt x="0" y="132"/>
                    </a:lnTo>
                    <a:lnTo>
                      <a:pt x="0" y="130"/>
                    </a:lnTo>
                    <a:lnTo>
                      <a:pt x="0" y="129"/>
                    </a:lnTo>
                    <a:lnTo>
                      <a:pt x="0" y="127"/>
                    </a:lnTo>
                    <a:lnTo>
                      <a:pt x="1" y="126"/>
                    </a:lnTo>
                    <a:lnTo>
                      <a:pt x="1" y="125"/>
                    </a:lnTo>
                    <a:lnTo>
                      <a:pt x="1" y="124"/>
                    </a:lnTo>
                    <a:lnTo>
                      <a:pt x="2" y="122"/>
                    </a:lnTo>
                    <a:lnTo>
                      <a:pt x="2" y="121"/>
                    </a:lnTo>
                    <a:lnTo>
                      <a:pt x="3" y="120"/>
                    </a:lnTo>
                    <a:lnTo>
                      <a:pt x="4" y="119"/>
                    </a:lnTo>
                    <a:lnTo>
                      <a:pt x="4" y="118"/>
                    </a:lnTo>
                    <a:lnTo>
                      <a:pt x="5" y="117"/>
                    </a:lnTo>
                    <a:lnTo>
                      <a:pt x="6" y="116"/>
                    </a:lnTo>
                    <a:lnTo>
                      <a:pt x="7" y="116"/>
                    </a:lnTo>
                    <a:lnTo>
                      <a:pt x="8" y="115"/>
                    </a:lnTo>
                    <a:lnTo>
                      <a:pt x="9" y="115"/>
                    </a:lnTo>
                    <a:lnTo>
                      <a:pt x="11" y="114"/>
                    </a:lnTo>
                    <a:lnTo>
                      <a:pt x="13" y="113"/>
                    </a:lnTo>
                    <a:lnTo>
                      <a:pt x="16" y="113"/>
                    </a:lnTo>
                    <a:lnTo>
                      <a:pt x="18" y="113"/>
                    </a:lnTo>
                    <a:lnTo>
                      <a:pt x="20" y="113"/>
                    </a:lnTo>
                    <a:lnTo>
                      <a:pt x="22" y="113"/>
                    </a:lnTo>
                    <a:lnTo>
                      <a:pt x="23" y="113"/>
                    </a:lnTo>
                    <a:lnTo>
                      <a:pt x="25" y="113"/>
                    </a:lnTo>
                    <a:lnTo>
                      <a:pt x="26" y="114"/>
                    </a:lnTo>
                    <a:lnTo>
                      <a:pt x="27" y="114"/>
                    </a:lnTo>
                    <a:lnTo>
                      <a:pt x="28" y="114"/>
                    </a:lnTo>
                    <a:lnTo>
                      <a:pt x="29" y="115"/>
                    </a:lnTo>
                    <a:lnTo>
                      <a:pt x="30" y="115"/>
                    </a:lnTo>
                    <a:lnTo>
                      <a:pt x="31" y="116"/>
                    </a:lnTo>
                    <a:lnTo>
                      <a:pt x="32" y="113"/>
                    </a:lnTo>
                    <a:lnTo>
                      <a:pt x="32" y="103"/>
                    </a:lnTo>
                    <a:lnTo>
                      <a:pt x="33" y="97"/>
                    </a:lnTo>
                    <a:lnTo>
                      <a:pt x="34" y="90"/>
                    </a:lnTo>
                    <a:lnTo>
                      <a:pt x="35" y="86"/>
                    </a:lnTo>
                    <a:lnTo>
                      <a:pt x="36" y="82"/>
                    </a:lnTo>
                    <a:lnTo>
                      <a:pt x="37" y="78"/>
                    </a:lnTo>
                    <a:lnTo>
                      <a:pt x="38" y="74"/>
                    </a:lnTo>
                    <a:lnTo>
                      <a:pt x="39" y="69"/>
                    </a:lnTo>
                    <a:lnTo>
                      <a:pt x="40" y="65"/>
                    </a:lnTo>
                    <a:lnTo>
                      <a:pt x="42" y="61"/>
                    </a:lnTo>
                    <a:lnTo>
                      <a:pt x="43" y="57"/>
                    </a:lnTo>
                    <a:lnTo>
                      <a:pt x="45" y="52"/>
                    </a:lnTo>
                    <a:lnTo>
                      <a:pt x="47" y="48"/>
                    </a:lnTo>
                    <a:lnTo>
                      <a:pt x="49" y="44"/>
                    </a:lnTo>
                    <a:lnTo>
                      <a:pt x="51" y="40"/>
                    </a:lnTo>
                    <a:lnTo>
                      <a:pt x="54" y="36"/>
                    </a:lnTo>
                    <a:lnTo>
                      <a:pt x="57" y="33"/>
                    </a:lnTo>
                    <a:lnTo>
                      <a:pt x="60" y="30"/>
                    </a:lnTo>
                    <a:lnTo>
                      <a:pt x="63" y="26"/>
                    </a:lnTo>
                    <a:lnTo>
                      <a:pt x="66" y="24"/>
                    </a:lnTo>
                    <a:lnTo>
                      <a:pt x="70" y="21"/>
                    </a:lnTo>
                    <a:lnTo>
                      <a:pt x="73" y="19"/>
                    </a:lnTo>
                    <a:lnTo>
                      <a:pt x="77" y="17"/>
                    </a:lnTo>
                    <a:lnTo>
                      <a:pt x="82" y="15"/>
                    </a:lnTo>
                    <a:lnTo>
                      <a:pt x="86" y="13"/>
                    </a:lnTo>
                    <a:lnTo>
                      <a:pt x="91" y="11"/>
                    </a:lnTo>
                    <a:lnTo>
                      <a:pt x="95" y="10"/>
                    </a:lnTo>
                    <a:lnTo>
                      <a:pt x="100" y="8"/>
                    </a:lnTo>
                    <a:lnTo>
                      <a:pt x="105" y="6"/>
                    </a:lnTo>
                    <a:lnTo>
                      <a:pt x="110" y="5"/>
                    </a:lnTo>
                    <a:lnTo>
                      <a:pt x="115" y="4"/>
                    </a:lnTo>
                    <a:lnTo>
                      <a:pt x="121" y="2"/>
                    </a:lnTo>
                    <a:lnTo>
                      <a:pt x="126" y="1"/>
                    </a:lnTo>
                    <a:lnTo>
                      <a:pt x="131" y="1"/>
                    </a:lnTo>
                    <a:lnTo>
                      <a:pt x="136" y="0"/>
                    </a:lnTo>
                    <a:lnTo>
                      <a:pt x="141" y="0"/>
                    </a:lnTo>
                    <a:lnTo>
                      <a:pt x="147" y="0"/>
                    </a:lnTo>
                    <a:lnTo>
                      <a:pt x="152" y="0"/>
                    </a:lnTo>
                    <a:lnTo>
                      <a:pt x="157" y="1"/>
                    </a:lnTo>
                    <a:lnTo>
                      <a:pt x="162" y="2"/>
                    </a:lnTo>
                    <a:lnTo>
                      <a:pt x="167" y="3"/>
                    </a:lnTo>
                    <a:lnTo>
                      <a:pt x="171" y="5"/>
                    </a:lnTo>
                    <a:lnTo>
                      <a:pt x="176" y="7"/>
                    </a:lnTo>
                    <a:lnTo>
                      <a:pt x="181" y="10"/>
                    </a:lnTo>
                    <a:lnTo>
                      <a:pt x="185" y="13"/>
                    </a:lnTo>
                    <a:lnTo>
                      <a:pt x="189" y="16"/>
                    </a:lnTo>
                    <a:lnTo>
                      <a:pt x="193" y="20"/>
                    </a:lnTo>
                    <a:lnTo>
                      <a:pt x="197" y="25"/>
                    </a:lnTo>
                    <a:lnTo>
                      <a:pt x="200" y="30"/>
                    </a:lnTo>
                    <a:lnTo>
                      <a:pt x="204" y="36"/>
                    </a:lnTo>
                    <a:lnTo>
                      <a:pt x="207" y="42"/>
                    </a:lnTo>
                    <a:lnTo>
                      <a:pt x="209" y="49"/>
                    </a:lnTo>
                    <a:lnTo>
                      <a:pt x="212" y="57"/>
                    </a:lnTo>
                    <a:lnTo>
                      <a:pt x="214" y="65"/>
                    </a:lnTo>
                    <a:lnTo>
                      <a:pt x="215" y="74"/>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8" name="Freeform 40"/>
              <p:cNvSpPr>
                <a:spLocks/>
              </p:cNvSpPr>
              <p:nvPr/>
            </p:nvSpPr>
            <p:spPr bwMode="auto">
              <a:xfrm>
                <a:off x="1376" y="2478"/>
                <a:ext cx="28" cy="16"/>
              </a:xfrm>
              <a:custGeom>
                <a:avLst/>
                <a:gdLst>
                  <a:gd name="T0" fmla="*/ 28 w 28"/>
                  <a:gd name="T1" fmla="*/ 2 h 16"/>
                  <a:gd name="T2" fmla="*/ 28 w 28"/>
                  <a:gd name="T3" fmla="*/ 2 h 16"/>
                  <a:gd name="T4" fmla="*/ 27 w 28"/>
                  <a:gd name="T5" fmla="*/ 1 h 16"/>
                  <a:gd name="T6" fmla="*/ 25 w 28"/>
                  <a:gd name="T7" fmla="*/ 1 h 16"/>
                  <a:gd name="T8" fmla="*/ 23 w 28"/>
                  <a:gd name="T9" fmla="*/ 0 h 16"/>
                  <a:gd name="T10" fmla="*/ 21 w 28"/>
                  <a:gd name="T11" fmla="*/ 0 h 16"/>
                  <a:gd name="T12" fmla="*/ 20 w 28"/>
                  <a:gd name="T13" fmla="*/ 0 h 16"/>
                  <a:gd name="T14" fmla="*/ 19 w 28"/>
                  <a:gd name="T15" fmla="*/ 0 h 16"/>
                  <a:gd name="T16" fmla="*/ 17 w 28"/>
                  <a:gd name="T17" fmla="*/ 0 h 16"/>
                  <a:gd name="T18" fmla="*/ 15 w 28"/>
                  <a:gd name="T19" fmla="*/ 0 h 16"/>
                  <a:gd name="T20" fmla="*/ 14 w 28"/>
                  <a:gd name="T21" fmla="*/ 1 h 16"/>
                  <a:gd name="T22" fmla="*/ 12 w 28"/>
                  <a:gd name="T23" fmla="*/ 1 h 16"/>
                  <a:gd name="T24" fmla="*/ 10 w 28"/>
                  <a:gd name="T25" fmla="*/ 2 h 16"/>
                  <a:gd name="T26" fmla="*/ 8 w 28"/>
                  <a:gd name="T27" fmla="*/ 3 h 16"/>
                  <a:gd name="T28" fmla="*/ 6 w 28"/>
                  <a:gd name="T29" fmla="*/ 5 h 16"/>
                  <a:gd name="T30" fmla="*/ 5 w 28"/>
                  <a:gd name="T31" fmla="*/ 6 h 16"/>
                  <a:gd name="T32" fmla="*/ 4 w 28"/>
                  <a:gd name="T33" fmla="*/ 7 h 16"/>
                  <a:gd name="T34" fmla="*/ 3 w 28"/>
                  <a:gd name="T35" fmla="*/ 8 h 16"/>
                  <a:gd name="T36" fmla="*/ 2 w 28"/>
                  <a:gd name="T37" fmla="*/ 10 h 16"/>
                  <a:gd name="T38" fmla="*/ 1 w 28"/>
                  <a:gd name="T39" fmla="*/ 11 h 16"/>
                  <a:gd name="T40" fmla="*/ 1 w 28"/>
                  <a:gd name="T41" fmla="*/ 12 h 16"/>
                  <a:gd name="T42" fmla="*/ 0 w 28"/>
                  <a:gd name="T43" fmla="*/ 13 h 16"/>
                  <a:gd name="T44" fmla="*/ 0 w 28"/>
                  <a:gd name="T45" fmla="*/ 14 h 16"/>
                  <a:gd name="T46" fmla="*/ 0 w 28"/>
                  <a:gd name="T47" fmla="*/ 14 h 16"/>
                  <a:gd name="T48" fmla="*/ 0 w 28"/>
                  <a:gd name="T49" fmla="*/ 15 h 16"/>
                  <a:gd name="T50" fmla="*/ 0 w 28"/>
                  <a:gd name="T51" fmla="*/ 16 h 16"/>
                  <a:gd name="T52" fmla="*/ 0 w 28"/>
                  <a:gd name="T53" fmla="*/ 16 h 16"/>
                  <a:gd name="T54" fmla="*/ 0 w 28"/>
                  <a:gd name="T55" fmla="*/ 16 h 16"/>
                  <a:gd name="T56" fmla="*/ 1 w 28"/>
                  <a:gd name="T57" fmla="*/ 15 h 16"/>
                  <a:gd name="T58" fmla="*/ 2 w 28"/>
                  <a:gd name="T59" fmla="*/ 13 h 16"/>
                  <a:gd name="T60" fmla="*/ 3 w 28"/>
                  <a:gd name="T61" fmla="*/ 12 h 16"/>
                  <a:gd name="T62" fmla="*/ 3 w 28"/>
                  <a:gd name="T63" fmla="*/ 11 h 16"/>
                  <a:gd name="T64" fmla="*/ 4 w 28"/>
                  <a:gd name="T65" fmla="*/ 10 h 16"/>
                  <a:gd name="T66" fmla="*/ 5 w 28"/>
                  <a:gd name="T67" fmla="*/ 9 h 16"/>
                  <a:gd name="T68" fmla="*/ 6 w 28"/>
                  <a:gd name="T69" fmla="*/ 8 h 16"/>
                  <a:gd name="T70" fmla="*/ 7 w 28"/>
                  <a:gd name="T71" fmla="*/ 7 h 16"/>
                  <a:gd name="T72" fmla="*/ 9 w 28"/>
                  <a:gd name="T73" fmla="*/ 6 h 16"/>
                  <a:gd name="T74" fmla="*/ 10 w 28"/>
                  <a:gd name="T75" fmla="*/ 6 h 16"/>
                  <a:gd name="T76" fmla="*/ 12 w 28"/>
                  <a:gd name="T77" fmla="*/ 5 h 16"/>
                  <a:gd name="T78" fmla="*/ 13 w 28"/>
                  <a:gd name="T79" fmla="*/ 4 h 16"/>
                  <a:gd name="T80" fmla="*/ 15 w 28"/>
                  <a:gd name="T81" fmla="*/ 4 h 16"/>
                  <a:gd name="T82" fmla="*/ 16 w 28"/>
                  <a:gd name="T83" fmla="*/ 3 h 16"/>
                  <a:gd name="T84" fmla="*/ 17 w 28"/>
                  <a:gd name="T85" fmla="*/ 3 h 16"/>
                  <a:gd name="T86" fmla="*/ 19 w 28"/>
                  <a:gd name="T87" fmla="*/ 3 h 16"/>
                  <a:gd name="T88" fmla="*/ 20 w 28"/>
                  <a:gd name="T89" fmla="*/ 3 h 16"/>
                  <a:gd name="T90" fmla="*/ 22 w 28"/>
                  <a:gd name="T91" fmla="*/ 3 h 16"/>
                  <a:gd name="T92" fmla="*/ 23 w 28"/>
                  <a:gd name="T93" fmla="*/ 3 h 16"/>
                  <a:gd name="T94" fmla="*/ 24 w 28"/>
                  <a:gd name="T95" fmla="*/ 3 h 16"/>
                  <a:gd name="T96" fmla="*/ 25 w 28"/>
                  <a:gd name="T97" fmla="*/ 3 h 16"/>
                  <a:gd name="T98" fmla="*/ 26 w 28"/>
                  <a:gd name="T99" fmla="*/ 3 h 16"/>
                  <a:gd name="T100" fmla="*/ 27 w 28"/>
                  <a:gd name="T101" fmla="*/ 4 h 16"/>
                  <a:gd name="T102" fmla="*/ 27 w 28"/>
                  <a:gd name="T103" fmla="*/ 4 h 16"/>
                  <a:gd name="T104" fmla="*/ 27 w 28"/>
                  <a:gd name="T105" fmla="*/ 4 h 16"/>
                  <a:gd name="T106" fmla="*/ 28 w 28"/>
                  <a:gd name="T107" fmla="*/ 4 h 16"/>
                  <a:gd name="T108" fmla="*/ 28 w 28"/>
                  <a:gd name="T109" fmla="*/ 3 h 16"/>
                  <a:gd name="T110" fmla="*/ 28 w 28"/>
                  <a:gd name="T111" fmla="*/ 3 h 16"/>
                  <a:gd name="T112" fmla="*/ 28 w 28"/>
                  <a:gd name="T113" fmla="*/ 2 h 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
                  <a:gd name="T172" fmla="*/ 0 h 16"/>
                  <a:gd name="T173" fmla="*/ 28 w 28"/>
                  <a:gd name="T174" fmla="*/ 16 h 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 h="16">
                    <a:moveTo>
                      <a:pt x="28" y="2"/>
                    </a:moveTo>
                    <a:lnTo>
                      <a:pt x="28" y="2"/>
                    </a:lnTo>
                    <a:lnTo>
                      <a:pt x="27" y="1"/>
                    </a:lnTo>
                    <a:lnTo>
                      <a:pt x="25" y="1"/>
                    </a:lnTo>
                    <a:lnTo>
                      <a:pt x="23" y="0"/>
                    </a:lnTo>
                    <a:lnTo>
                      <a:pt x="21" y="0"/>
                    </a:lnTo>
                    <a:lnTo>
                      <a:pt x="20" y="0"/>
                    </a:lnTo>
                    <a:lnTo>
                      <a:pt x="19" y="0"/>
                    </a:lnTo>
                    <a:lnTo>
                      <a:pt x="17" y="0"/>
                    </a:lnTo>
                    <a:lnTo>
                      <a:pt x="15" y="0"/>
                    </a:lnTo>
                    <a:lnTo>
                      <a:pt x="14" y="1"/>
                    </a:lnTo>
                    <a:lnTo>
                      <a:pt x="12" y="1"/>
                    </a:lnTo>
                    <a:lnTo>
                      <a:pt x="10" y="2"/>
                    </a:lnTo>
                    <a:lnTo>
                      <a:pt x="8" y="3"/>
                    </a:lnTo>
                    <a:lnTo>
                      <a:pt x="6" y="5"/>
                    </a:lnTo>
                    <a:lnTo>
                      <a:pt x="5" y="6"/>
                    </a:lnTo>
                    <a:lnTo>
                      <a:pt x="4" y="7"/>
                    </a:lnTo>
                    <a:lnTo>
                      <a:pt x="3" y="8"/>
                    </a:lnTo>
                    <a:lnTo>
                      <a:pt x="2" y="10"/>
                    </a:lnTo>
                    <a:lnTo>
                      <a:pt x="1" y="11"/>
                    </a:lnTo>
                    <a:lnTo>
                      <a:pt x="1" y="12"/>
                    </a:lnTo>
                    <a:lnTo>
                      <a:pt x="0" y="13"/>
                    </a:lnTo>
                    <a:lnTo>
                      <a:pt x="0" y="14"/>
                    </a:lnTo>
                    <a:lnTo>
                      <a:pt x="0" y="15"/>
                    </a:lnTo>
                    <a:lnTo>
                      <a:pt x="0" y="16"/>
                    </a:lnTo>
                    <a:lnTo>
                      <a:pt x="1" y="15"/>
                    </a:lnTo>
                    <a:lnTo>
                      <a:pt x="2" y="13"/>
                    </a:lnTo>
                    <a:lnTo>
                      <a:pt x="3" y="12"/>
                    </a:lnTo>
                    <a:lnTo>
                      <a:pt x="3" y="11"/>
                    </a:lnTo>
                    <a:lnTo>
                      <a:pt x="4" y="10"/>
                    </a:lnTo>
                    <a:lnTo>
                      <a:pt x="5" y="9"/>
                    </a:lnTo>
                    <a:lnTo>
                      <a:pt x="6" y="8"/>
                    </a:lnTo>
                    <a:lnTo>
                      <a:pt x="7" y="7"/>
                    </a:lnTo>
                    <a:lnTo>
                      <a:pt x="9" y="6"/>
                    </a:lnTo>
                    <a:lnTo>
                      <a:pt x="10" y="6"/>
                    </a:lnTo>
                    <a:lnTo>
                      <a:pt x="12" y="5"/>
                    </a:lnTo>
                    <a:lnTo>
                      <a:pt x="13" y="4"/>
                    </a:lnTo>
                    <a:lnTo>
                      <a:pt x="15" y="4"/>
                    </a:lnTo>
                    <a:lnTo>
                      <a:pt x="16" y="3"/>
                    </a:lnTo>
                    <a:lnTo>
                      <a:pt x="17" y="3"/>
                    </a:lnTo>
                    <a:lnTo>
                      <a:pt x="19" y="3"/>
                    </a:lnTo>
                    <a:lnTo>
                      <a:pt x="20" y="3"/>
                    </a:lnTo>
                    <a:lnTo>
                      <a:pt x="22" y="3"/>
                    </a:lnTo>
                    <a:lnTo>
                      <a:pt x="23" y="3"/>
                    </a:lnTo>
                    <a:lnTo>
                      <a:pt x="24" y="3"/>
                    </a:lnTo>
                    <a:lnTo>
                      <a:pt x="25" y="3"/>
                    </a:lnTo>
                    <a:lnTo>
                      <a:pt x="26" y="3"/>
                    </a:lnTo>
                    <a:lnTo>
                      <a:pt x="27" y="4"/>
                    </a:lnTo>
                    <a:lnTo>
                      <a:pt x="28" y="4"/>
                    </a:lnTo>
                    <a:lnTo>
                      <a:pt x="28" y="3"/>
                    </a:lnTo>
                    <a:lnTo>
                      <a:pt x="28" y="2"/>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9" name="Freeform 41"/>
              <p:cNvSpPr>
                <a:spLocks/>
              </p:cNvSpPr>
              <p:nvPr/>
            </p:nvSpPr>
            <p:spPr bwMode="auto">
              <a:xfrm>
                <a:off x="1473" y="2463"/>
                <a:ext cx="28" cy="9"/>
              </a:xfrm>
              <a:custGeom>
                <a:avLst/>
                <a:gdLst>
                  <a:gd name="T0" fmla="*/ 0 w 28"/>
                  <a:gd name="T1" fmla="*/ 6 h 9"/>
                  <a:gd name="T2" fmla="*/ 0 w 28"/>
                  <a:gd name="T3" fmla="*/ 5 h 9"/>
                  <a:gd name="T4" fmla="*/ 1 w 28"/>
                  <a:gd name="T5" fmla="*/ 4 h 9"/>
                  <a:gd name="T6" fmla="*/ 2 w 28"/>
                  <a:gd name="T7" fmla="*/ 3 h 9"/>
                  <a:gd name="T8" fmla="*/ 4 w 28"/>
                  <a:gd name="T9" fmla="*/ 2 h 9"/>
                  <a:gd name="T10" fmla="*/ 5 w 28"/>
                  <a:gd name="T11" fmla="*/ 1 h 9"/>
                  <a:gd name="T12" fmla="*/ 6 w 28"/>
                  <a:gd name="T13" fmla="*/ 1 h 9"/>
                  <a:gd name="T14" fmla="*/ 7 w 28"/>
                  <a:gd name="T15" fmla="*/ 0 h 9"/>
                  <a:gd name="T16" fmla="*/ 8 w 28"/>
                  <a:gd name="T17" fmla="*/ 0 h 9"/>
                  <a:gd name="T18" fmla="*/ 10 w 28"/>
                  <a:gd name="T19" fmla="*/ 0 h 9"/>
                  <a:gd name="T20" fmla="*/ 12 w 28"/>
                  <a:gd name="T21" fmla="*/ 0 h 9"/>
                  <a:gd name="T22" fmla="*/ 13 w 28"/>
                  <a:gd name="T23" fmla="*/ 0 h 9"/>
                  <a:gd name="T24" fmla="*/ 15 w 28"/>
                  <a:gd name="T25" fmla="*/ 0 h 9"/>
                  <a:gd name="T26" fmla="*/ 17 w 28"/>
                  <a:gd name="T27" fmla="*/ 0 h 9"/>
                  <a:gd name="T28" fmla="*/ 19 w 28"/>
                  <a:gd name="T29" fmla="*/ 1 h 9"/>
                  <a:gd name="T30" fmla="*/ 21 w 28"/>
                  <a:gd name="T31" fmla="*/ 2 h 9"/>
                  <a:gd name="T32" fmla="*/ 22 w 28"/>
                  <a:gd name="T33" fmla="*/ 2 h 9"/>
                  <a:gd name="T34" fmla="*/ 23 w 28"/>
                  <a:gd name="T35" fmla="*/ 3 h 9"/>
                  <a:gd name="T36" fmla="*/ 24 w 28"/>
                  <a:gd name="T37" fmla="*/ 4 h 9"/>
                  <a:gd name="T38" fmla="*/ 25 w 28"/>
                  <a:gd name="T39" fmla="*/ 4 h 9"/>
                  <a:gd name="T40" fmla="*/ 26 w 28"/>
                  <a:gd name="T41" fmla="*/ 5 h 9"/>
                  <a:gd name="T42" fmla="*/ 27 w 28"/>
                  <a:gd name="T43" fmla="*/ 7 h 9"/>
                  <a:gd name="T44" fmla="*/ 28 w 28"/>
                  <a:gd name="T45" fmla="*/ 8 h 9"/>
                  <a:gd name="T46" fmla="*/ 28 w 28"/>
                  <a:gd name="T47" fmla="*/ 8 h 9"/>
                  <a:gd name="T48" fmla="*/ 28 w 28"/>
                  <a:gd name="T49" fmla="*/ 9 h 9"/>
                  <a:gd name="T50" fmla="*/ 28 w 28"/>
                  <a:gd name="T51" fmla="*/ 9 h 9"/>
                  <a:gd name="T52" fmla="*/ 27 w 28"/>
                  <a:gd name="T53" fmla="*/ 8 h 9"/>
                  <a:gd name="T54" fmla="*/ 26 w 28"/>
                  <a:gd name="T55" fmla="*/ 7 h 9"/>
                  <a:gd name="T56" fmla="*/ 24 w 28"/>
                  <a:gd name="T57" fmla="*/ 6 h 9"/>
                  <a:gd name="T58" fmla="*/ 22 w 28"/>
                  <a:gd name="T59" fmla="*/ 5 h 9"/>
                  <a:gd name="T60" fmla="*/ 20 w 28"/>
                  <a:gd name="T61" fmla="*/ 4 h 9"/>
                  <a:gd name="T62" fmla="*/ 19 w 28"/>
                  <a:gd name="T63" fmla="*/ 4 h 9"/>
                  <a:gd name="T64" fmla="*/ 18 w 28"/>
                  <a:gd name="T65" fmla="*/ 3 h 9"/>
                  <a:gd name="T66" fmla="*/ 16 w 28"/>
                  <a:gd name="T67" fmla="*/ 3 h 9"/>
                  <a:gd name="T68" fmla="*/ 15 w 28"/>
                  <a:gd name="T69" fmla="*/ 3 h 9"/>
                  <a:gd name="T70" fmla="*/ 13 w 28"/>
                  <a:gd name="T71" fmla="*/ 3 h 9"/>
                  <a:gd name="T72" fmla="*/ 12 w 28"/>
                  <a:gd name="T73" fmla="*/ 3 h 9"/>
                  <a:gd name="T74" fmla="*/ 10 w 28"/>
                  <a:gd name="T75" fmla="*/ 3 h 9"/>
                  <a:gd name="T76" fmla="*/ 9 w 28"/>
                  <a:gd name="T77" fmla="*/ 3 h 9"/>
                  <a:gd name="T78" fmla="*/ 8 w 28"/>
                  <a:gd name="T79" fmla="*/ 3 h 9"/>
                  <a:gd name="T80" fmla="*/ 7 w 28"/>
                  <a:gd name="T81" fmla="*/ 4 h 9"/>
                  <a:gd name="T82" fmla="*/ 6 w 28"/>
                  <a:gd name="T83" fmla="*/ 4 h 9"/>
                  <a:gd name="T84" fmla="*/ 4 w 28"/>
                  <a:gd name="T85" fmla="*/ 5 h 9"/>
                  <a:gd name="T86" fmla="*/ 3 w 28"/>
                  <a:gd name="T87" fmla="*/ 5 h 9"/>
                  <a:gd name="T88" fmla="*/ 3 w 28"/>
                  <a:gd name="T89" fmla="*/ 6 h 9"/>
                  <a:gd name="T90" fmla="*/ 2 w 28"/>
                  <a:gd name="T91" fmla="*/ 6 h 9"/>
                  <a:gd name="T92" fmla="*/ 2 w 28"/>
                  <a:gd name="T93" fmla="*/ 6 h 9"/>
                  <a:gd name="T94" fmla="*/ 1 w 28"/>
                  <a:gd name="T95" fmla="*/ 6 h 9"/>
                  <a:gd name="T96" fmla="*/ 1 w 28"/>
                  <a:gd name="T97" fmla="*/ 6 h 9"/>
                  <a:gd name="T98" fmla="*/ 0 w 28"/>
                  <a:gd name="T99" fmla="*/ 6 h 9"/>
                  <a:gd name="T100" fmla="*/ 0 w 28"/>
                  <a:gd name="T101" fmla="*/ 6 h 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
                  <a:gd name="T154" fmla="*/ 0 h 9"/>
                  <a:gd name="T155" fmla="*/ 28 w 28"/>
                  <a:gd name="T156" fmla="*/ 9 h 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 h="9">
                    <a:moveTo>
                      <a:pt x="0" y="6"/>
                    </a:moveTo>
                    <a:lnTo>
                      <a:pt x="0" y="5"/>
                    </a:lnTo>
                    <a:lnTo>
                      <a:pt x="1" y="4"/>
                    </a:lnTo>
                    <a:lnTo>
                      <a:pt x="2" y="3"/>
                    </a:lnTo>
                    <a:lnTo>
                      <a:pt x="4" y="2"/>
                    </a:lnTo>
                    <a:lnTo>
                      <a:pt x="5" y="1"/>
                    </a:lnTo>
                    <a:lnTo>
                      <a:pt x="6" y="1"/>
                    </a:lnTo>
                    <a:lnTo>
                      <a:pt x="7" y="0"/>
                    </a:lnTo>
                    <a:lnTo>
                      <a:pt x="8" y="0"/>
                    </a:lnTo>
                    <a:lnTo>
                      <a:pt x="10" y="0"/>
                    </a:lnTo>
                    <a:lnTo>
                      <a:pt x="12" y="0"/>
                    </a:lnTo>
                    <a:lnTo>
                      <a:pt x="13" y="0"/>
                    </a:lnTo>
                    <a:lnTo>
                      <a:pt x="15" y="0"/>
                    </a:lnTo>
                    <a:lnTo>
                      <a:pt x="17" y="0"/>
                    </a:lnTo>
                    <a:lnTo>
                      <a:pt x="19" y="1"/>
                    </a:lnTo>
                    <a:lnTo>
                      <a:pt x="21" y="2"/>
                    </a:lnTo>
                    <a:lnTo>
                      <a:pt x="22" y="2"/>
                    </a:lnTo>
                    <a:lnTo>
                      <a:pt x="23" y="3"/>
                    </a:lnTo>
                    <a:lnTo>
                      <a:pt x="24" y="4"/>
                    </a:lnTo>
                    <a:lnTo>
                      <a:pt x="25" y="4"/>
                    </a:lnTo>
                    <a:lnTo>
                      <a:pt x="26" y="5"/>
                    </a:lnTo>
                    <a:lnTo>
                      <a:pt x="27" y="7"/>
                    </a:lnTo>
                    <a:lnTo>
                      <a:pt x="28" y="8"/>
                    </a:lnTo>
                    <a:lnTo>
                      <a:pt x="28" y="9"/>
                    </a:lnTo>
                    <a:lnTo>
                      <a:pt x="27" y="8"/>
                    </a:lnTo>
                    <a:lnTo>
                      <a:pt x="26" y="7"/>
                    </a:lnTo>
                    <a:lnTo>
                      <a:pt x="24" y="6"/>
                    </a:lnTo>
                    <a:lnTo>
                      <a:pt x="22" y="5"/>
                    </a:lnTo>
                    <a:lnTo>
                      <a:pt x="20" y="4"/>
                    </a:lnTo>
                    <a:lnTo>
                      <a:pt x="19" y="4"/>
                    </a:lnTo>
                    <a:lnTo>
                      <a:pt x="18" y="3"/>
                    </a:lnTo>
                    <a:lnTo>
                      <a:pt x="16" y="3"/>
                    </a:lnTo>
                    <a:lnTo>
                      <a:pt x="15" y="3"/>
                    </a:lnTo>
                    <a:lnTo>
                      <a:pt x="13" y="3"/>
                    </a:lnTo>
                    <a:lnTo>
                      <a:pt x="12" y="3"/>
                    </a:lnTo>
                    <a:lnTo>
                      <a:pt x="10" y="3"/>
                    </a:lnTo>
                    <a:lnTo>
                      <a:pt x="9" y="3"/>
                    </a:lnTo>
                    <a:lnTo>
                      <a:pt x="8" y="3"/>
                    </a:lnTo>
                    <a:lnTo>
                      <a:pt x="7" y="4"/>
                    </a:lnTo>
                    <a:lnTo>
                      <a:pt x="6" y="4"/>
                    </a:lnTo>
                    <a:lnTo>
                      <a:pt x="4" y="5"/>
                    </a:lnTo>
                    <a:lnTo>
                      <a:pt x="3" y="5"/>
                    </a:lnTo>
                    <a:lnTo>
                      <a:pt x="3" y="6"/>
                    </a:lnTo>
                    <a:lnTo>
                      <a:pt x="2" y="6"/>
                    </a:lnTo>
                    <a:lnTo>
                      <a:pt x="1" y="6"/>
                    </a:lnTo>
                    <a:lnTo>
                      <a:pt x="0" y="6"/>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0" name="Freeform 42"/>
              <p:cNvSpPr>
                <a:spLocks/>
              </p:cNvSpPr>
              <p:nvPr/>
            </p:nvSpPr>
            <p:spPr bwMode="auto">
              <a:xfrm>
                <a:off x="1455" y="2536"/>
                <a:ext cx="14" cy="18"/>
              </a:xfrm>
              <a:custGeom>
                <a:avLst/>
                <a:gdLst>
                  <a:gd name="T0" fmla="*/ 0 w 14"/>
                  <a:gd name="T1" fmla="*/ 0 h 18"/>
                  <a:gd name="T2" fmla="*/ 0 w 14"/>
                  <a:gd name="T3" fmla="*/ 0 h 18"/>
                  <a:gd name="T4" fmla="*/ 2 w 14"/>
                  <a:gd name="T5" fmla="*/ 1 h 18"/>
                  <a:gd name="T6" fmla="*/ 4 w 14"/>
                  <a:gd name="T7" fmla="*/ 1 h 18"/>
                  <a:gd name="T8" fmla="*/ 7 w 14"/>
                  <a:gd name="T9" fmla="*/ 2 h 18"/>
                  <a:gd name="T10" fmla="*/ 8 w 14"/>
                  <a:gd name="T11" fmla="*/ 3 h 18"/>
                  <a:gd name="T12" fmla="*/ 10 w 14"/>
                  <a:gd name="T13" fmla="*/ 3 h 18"/>
                  <a:gd name="T14" fmla="*/ 11 w 14"/>
                  <a:gd name="T15" fmla="*/ 4 h 18"/>
                  <a:gd name="T16" fmla="*/ 12 w 14"/>
                  <a:gd name="T17" fmla="*/ 5 h 18"/>
                  <a:gd name="T18" fmla="*/ 13 w 14"/>
                  <a:gd name="T19" fmla="*/ 6 h 18"/>
                  <a:gd name="T20" fmla="*/ 14 w 14"/>
                  <a:gd name="T21" fmla="*/ 7 h 18"/>
                  <a:gd name="T22" fmla="*/ 14 w 14"/>
                  <a:gd name="T23" fmla="*/ 7 h 18"/>
                  <a:gd name="T24" fmla="*/ 14 w 14"/>
                  <a:gd name="T25" fmla="*/ 8 h 18"/>
                  <a:gd name="T26" fmla="*/ 14 w 14"/>
                  <a:gd name="T27" fmla="*/ 8 h 18"/>
                  <a:gd name="T28" fmla="*/ 14 w 14"/>
                  <a:gd name="T29" fmla="*/ 9 h 18"/>
                  <a:gd name="T30" fmla="*/ 14 w 14"/>
                  <a:gd name="T31" fmla="*/ 10 h 18"/>
                  <a:gd name="T32" fmla="*/ 13 w 14"/>
                  <a:gd name="T33" fmla="*/ 11 h 18"/>
                  <a:gd name="T34" fmla="*/ 13 w 14"/>
                  <a:gd name="T35" fmla="*/ 12 h 18"/>
                  <a:gd name="T36" fmla="*/ 12 w 14"/>
                  <a:gd name="T37" fmla="*/ 12 h 18"/>
                  <a:gd name="T38" fmla="*/ 11 w 14"/>
                  <a:gd name="T39" fmla="*/ 13 h 18"/>
                  <a:gd name="T40" fmla="*/ 10 w 14"/>
                  <a:gd name="T41" fmla="*/ 14 h 18"/>
                  <a:gd name="T42" fmla="*/ 9 w 14"/>
                  <a:gd name="T43" fmla="*/ 15 h 18"/>
                  <a:gd name="T44" fmla="*/ 9 w 14"/>
                  <a:gd name="T45" fmla="*/ 15 h 18"/>
                  <a:gd name="T46" fmla="*/ 6 w 14"/>
                  <a:gd name="T47" fmla="*/ 16 h 18"/>
                  <a:gd name="T48" fmla="*/ 5 w 14"/>
                  <a:gd name="T49" fmla="*/ 17 h 18"/>
                  <a:gd name="T50" fmla="*/ 4 w 14"/>
                  <a:gd name="T51" fmla="*/ 17 h 18"/>
                  <a:gd name="T52" fmla="*/ 3 w 14"/>
                  <a:gd name="T53" fmla="*/ 18 h 18"/>
                  <a:gd name="T54" fmla="*/ 4 w 14"/>
                  <a:gd name="T55" fmla="*/ 17 h 18"/>
                  <a:gd name="T56" fmla="*/ 4 w 14"/>
                  <a:gd name="T57" fmla="*/ 17 h 18"/>
                  <a:gd name="T58" fmla="*/ 5 w 14"/>
                  <a:gd name="T59" fmla="*/ 16 h 18"/>
                  <a:gd name="T60" fmla="*/ 6 w 14"/>
                  <a:gd name="T61" fmla="*/ 15 h 18"/>
                  <a:gd name="T62" fmla="*/ 7 w 14"/>
                  <a:gd name="T63" fmla="*/ 14 h 18"/>
                  <a:gd name="T64" fmla="*/ 7 w 14"/>
                  <a:gd name="T65" fmla="*/ 13 h 18"/>
                  <a:gd name="T66" fmla="*/ 8 w 14"/>
                  <a:gd name="T67" fmla="*/ 13 h 18"/>
                  <a:gd name="T68" fmla="*/ 8 w 14"/>
                  <a:gd name="T69" fmla="*/ 12 h 18"/>
                  <a:gd name="T70" fmla="*/ 8 w 14"/>
                  <a:gd name="T71" fmla="*/ 11 h 18"/>
                  <a:gd name="T72" fmla="*/ 8 w 14"/>
                  <a:gd name="T73" fmla="*/ 10 h 18"/>
                  <a:gd name="T74" fmla="*/ 8 w 14"/>
                  <a:gd name="T75" fmla="*/ 9 h 18"/>
                  <a:gd name="T76" fmla="*/ 8 w 14"/>
                  <a:gd name="T77" fmla="*/ 8 h 18"/>
                  <a:gd name="T78" fmla="*/ 7 w 14"/>
                  <a:gd name="T79" fmla="*/ 7 h 18"/>
                  <a:gd name="T80" fmla="*/ 7 w 14"/>
                  <a:gd name="T81" fmla="*/ 6 h 18"/>
                  <a:gd name="T82" fmla="*/ 6 w 14"/>
                  <a:gd name="T83" fmla="*/ 6 h 18"/>
                  <a:gd name="T84" fmla="*/ 6 w 14"/>
                  <a:gd name="T85" fmla="*/ 5 h 18"/>
                  <a:gd name="T86" fmla="*/ 4 w 14"/>
                  <a:gd name="T87" fmla="*/ 3 h 18"/>
                  <a:gd name="T88" fmla="*/ 3 w 14"/>
                  <a:gd name="T89" fmla="*/ 2 h 18"/>
                  <a:gd name="T90" fmla="*/ 2 w 14"/>
                  <a:gd name="T91" fmla="*/ 1 h 18"/>
                  <a:gd name="T92" fmla="*/ 1 w 14"/>
                  <a:gd name="T93" fmla="*/ 1 h 18"/>
                  <a:gd name="T94" fmla="*/ 0 w 14"/>
                  <a:gd name="T95" fmla="*/ 0 h 18"/>
                  <a:gd name="T96" fmla="*/ 0 w 14"/>
                  <a:gd name="T97" fmla="*/ 0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8"/>
                  <a:gd name="T149" fmla="*/ 14 w 14"/>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8">
                    <a:moveTo>
                      <a:pt x="0" y="0"/>
                    </a:moveTo>
                    <a:lnTo>
                      <a:pt x="0" y="0"/>
                    </a:lnTo>
                    <a:lnTo>
                      <a:pt x="2" y="1"/>
                    </a:lnTo>
                    <a:lnTo>
                      <a:pt x="4" y="1"/>
                    </a:lnTo>
                    <a:lnTo>
                      <a:pt x="7" y="2"/>
                    </a:lnTo>
                    <a:lnTo>
                      <a:pt x="8" y="3"/>
                    </a:lnTo>
                    <a:lnTo>
                      <a:pt x="10" y="3"/>
                    </a:lnTo>
                    <a:lnTo>
                      <a:pt x="11" y="4"/>
                    </a:lnTo>
                    <a:lnTo>
                      <a:pt x="12" y="5"/>
                    </a:lnTo>
                    <a:lnTo>
                      <a:pt x="13" y="6"/>
                    </a:lnTo>
                    <a:lnTo>
                      <a:pt x="14" y="7"/>
                    </a:lnTo>
                    <a:lnTo>
                      <a:pt x="14" y="8"/>
                    </a:lnTo>
                    <a:lnTo>
                      <a:pt x="14" y="9"/>
                    </a:lnTo>
                    <a:lnTo>
                      <a:pt x="14" y="10"/>
                    </a:lnTo>
                    <a:lnTo>
                      <a:pt x="13" y="11"/>
                    </a:lnTo>
                    <a:lnTo>
                      <a:pt x="13" y="12"/>
                    </a:lnTo>
                    <a:lnTo>
                      <a:pt x="12" y="12"/>
                    </a:lnTo>
                    <a:lnTo>
                      <a:pt x="11" y="13"/>
                    </a:lnTo>
                    <a:lnTo>
                      <a:pt x="10" y="14"/>
                    </a:lnTo>
                    <a:lnTo>
                      <a:pt x="9" y="15"/>
                    </a:lnTo>
                    <a:lnTo>
                      <a:pt x="6" y="16"/>
                    </a:lnTo>
                    <a:lnTo>
                      <a:pt x="5" y="17"/>
                    </a:lnTo>
                    <a:lnTo>
                      <a:pt x="4" y="17"/>
                    </a:lnTo>
                    <a:lnTo>
                      <a:pt x="3" y="18"/>
                    </a:lnTo>
                    <a:lnTo>
                      <a:pt x="4" y="17"/>
                    </a:lnTo>
                    <a:lnTo>
                      <a:pt x="5" y="16"/>
                    </a:lnTo>
                    <a:lnTo>
                      <a:pt x="6" y="15"/>
                    </a:lnTo>
                    <a:lnTo>
                      <a:pt x="7" y="14"/>
                    </a:lnTo>
                    <a:lnTo>
                      <a:pt x="7" y="13"/>
                    </a:lnTo>
                    <a:lnTo>
                      <a:pt x="8" y="13"/>
                    </a:lnTo>
                    <a:lnTo>
                      <a:pt x="8" y="12"/>
                    </a:lnTo>
                    <a:lnTo>
                      <a:pt x="8" y="11"/>
                    </a:lnTo>
                    <a:lnTo>
                      <a:pt x="8" y="10"/>
                    </a:lnTo>
                    <a:lnTo>
                      <a:pt x="8" y="9"/>
                    </a:lnTo>
                    <a:lnTo>
                      <a:pt x="8" y="8"/>
                    </a:lnTo>
                    <a:lnTo>
                      <a:pt x="7" y="7"/>
                    </a:lnTo>
                    <a:lnTo>
                      <a:pt x="7" y="6"/>
                    </a:lnTo>
                    <a:lnTo>
                      <a:pt x="6" y="6"/>
                    </a:lnTo>
                    <a:lnTo>
                      <a:pt x="6" y="5"/>
                    </a:lnTo>
                    <a:lnTo>
                      <a:pt x="4" y="3"/>
                    </a:lnTo>
                    <a:lnTo>
                      <a:pt x="3" y="2"/>
                    </a:lnTo>
                    <a:lnTo>
                      <a:pt x="2" y="1"/>
                    </a:lnTo>
                    <a:lnTo>
                      <a:pt x="1" y="1"/>
                    </a:lnTo>
                    <a:lnTo>
                      <a:pt x="0" y="0"/>
                    </a:lnTo>
                    <a:close/>
                  </a:path>
                </a:pathLst>
              </a:custGeom>
              <a:solidFill>
                <a:srgbClr val="AA6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1" name="Freeform 43"/>
              <p:cNvSpPr>
                <a:spLocks/>
              </p:cNvSpPr>
              <p:nvPr/>
            </p:nvSpPr>
            <p:spPr bwMode="auto">
              <a:xfrm>
                <a:off x="1375" y="2544"/>
                <a:ext cx="33" cy="10"/>
              </a:xfrm>
              <a:custGeom>
                <a:avLst/>
                <a:gdLst>
                  <a:gd name="T0" fmla="*/ 33 w 33"/>
                  <a:gd name="T1" fmla="*/ 3 h 10"/>
                  <a:gd name="T2" fmla="*/ 33 w 33"/>
                  <a:gd name="T3" fmla="*/ 3 h 10"/>
                  <a:gd name="T4" fmla="*/ 32 w 33"/>
                  <a:gd name="T5" fmla="*/ 3 h 10"/>
                  <a:gd name="T6" fmla="*/ 30 w 33"/>
                  <a:gd name="T7" fmla="*/ 2 h 10"/>
                  <a:gd name="T8" fmla="*/ 28 w 33"/>
                  <a:gd name="T9" fmla="*/ 1 h 10"/>
                  <a:gd name="T10" fmla="*/ 27 w 33"/>
                  <a:gd name="T11" fmla="*/ 1 h 10"/>
                  <a:gd name="T12" fmla="*/ 26 w 33"/>
                  <a:gd name="T13" fmla="*/ 1 h 10"/>
                  <a:gd name="T14" fmla="*/ 24 w 33"/>
                  <a:gd name="T15" fmla="*/ 0 h 10"/>
                  <a:gd name="T16" fmla="*/ 22 w 33"/>
                  <a:gd name="T17" fmla="*/ 0 h 10"/>
                  <a:gd name="T18" fmla="*/ 21 w 33"/>
                  <a:gd name="T19" fmla="*/ 0 h 10"/>
                  <a:gd name="T20" fmla="*/ 19 w 33"/>
                  <a:gd name="T21" fmla="*/ 0 h 10"/>
                  <a:gd name="T22" fmla="*/ 17 w 33"/>
                  <a:gd name="T23" fmla="*/ 0 h 10"/>
                  <a:gd name="T24" fmla="*/ 16 w 33"/>
                  <a:gd name="T25" fmla="*/ 0 h 10"/>
                  <a:gd name="T26" fmla="*/ 14 w 33"/>
                  <a:gd name="T27" fmla="*/ 1 h 10"/>
                  <a:gd name="T28" fmla="*/ 12 w 33"/>
                  <a:gd name="T29" fmla="*/ 1 h 10"/>
                  <a:gd name="T30" fmla="*/ 11 w 33"/>
                  <a:gd name="T31" fmla="*/ 2 h 10"/>
                  <a:gd name="T32" fmla="*/ 9 w 33"/>
                  <a:gd name="T33" fmla="*/ 3 h 10"/>
                  <a:gd name="T34" fmla="*/ 8 w 33"/>
                  <a:gd name="T35" fmla="*/ 4 h 10"/>
                  <a:gd name="T36" fmla="*/ 6 w 33"/>
                  <a:gd name="T37" fmla="*/ 4 h 10"/>
                  <a:gd name="T38" fmla="*/ 5 w 33"/>
                  <a:gd name="T39" fmla="*/ 5 h 10"/>
                  <a:gd name="T40" fmla="*/ 4 w 33"/>
                  <a:gd name="T41" fmla="*/ 6 h 10"/>
                  <a:gd name="T42" fmla="*/ 2 w 33"/>
                  <a:gd name="T43" fmla="*/ 7 h 10"/>
                  <a:gd name="T44" fmla="*/ 1 w 33"/>
                  <a:gd name="T45" fmla="*/ 9 h 10"/>
                  <a:gd name="T46" fmla="*/ 0 w 33"/>
                  <a:gd name="T47" fmla="*/ 10 h 10"/>
                  <a:gd name="T48" fmla="*/ 0 w 33"/>
                  <a:gd name="T49" fmla="*/ 10 h 10"/>
                  <a:gd name="T50" fmla="*/ 0 w 33"/>
                  <a:gd name="T51" fmla="*/ 10 h 10"/>
                  <a:gd name="T52" fmla="*/ 1 w 33"/>
                  <a:gd name="T53" fmla="*/ 9 h 10"/>
                  <a:gd name="T54" fmla="*/ 2 w 33"/>
                  <a:gd name="T55" fmla="*/ 9 h 10"/>
                  <a:gd name="T56" fmla="*/ 4 w 33"/>
                  <a:gd name="T57" fmla="*/ 8 h 10"/>
                  <a:gd name="T58" fmla="*/ 6 w 33"/>
                  <a:gd name="T59" fmla="*/ 7 h 10"/>
                  <a:gd name="T60" fmla="*/ 8 w 33"/>
                  <a:gd name="T61" fmla="*/ 6 h 10"/>
                  <a:gd name="T62" fmla="*/ 10 w 33"/>
                  <a:gd name="T63" fmla="*/ 6 h 10"/>
                  <a:gd name="T64" fmla="*/ 12 w 33"/>
                  <a:gd name="T65" fmla="*/ 5 h 10"/>
                  <a:gd name="T66" fmla="*/ 13 w 33"/>
                  <a:gd name="T67" fmla="*/ 5 h 10"/>
                  <a:gd name="T68" fmla="*/ 15 w 33"/>
                  <a:gd name="T69" fmla="*/ 5 h 10"/>
                  <a:gd name="T70" fmla="*/ 19 w 33"/>
                  <a:gd name="T71" fmla="*/ 4 h 10"/>
                  <a:gd name="T72" fmla="*/ 22 w 33"/>
                  <a:gd name="T73" fmla="*/ 4 h 10"/>
                  <a:gd name="T74" fmla="*/ 25 w 33"/>
                  <a:gd name="T75" fmla="*/ 4 h 10"/>
                  <a:gd name="T76" fmla="*/ 28 w 33"/>
                  <a:gd name="T77" fmla="*/ 3 h 10"/>
                  <a:gd name="T78" fmla="*/ 30 w 33"/>
                  <a:gd name="T79" fmla="*/ 3 h 10"/>
                  <a:gd name="T80" fmla="*/ 32 w 33"/>
                  <a:gd name="T81" fmla="*/ 3 h 10"/>
                  <a:gd name="T82" fmla="*/ 33 w 33"/>
                  <a:gd name="T83" fmla="*/ 3 h 10"/>
                  <a:gd name="T84" fmla="*/ 33 w 33"/>
                  <a:gd name="T85" fmla="*/ 3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10"/>
                  <a:gd name="T131" fmla="*/ 33 w 33"/>
                  <a:gd name="T132" fmla="*/ 10 h 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10">
                    <a:moveTo>
                      <a:pt x="33" y="3"/>
                    </a:moveTo>
                    <a:lnTo>
                      <a:pt x="33" y="3"/>
                    </a:lnTo>
                    <a:lnTo>
                      <a:pt x="32" y="3"/>
                    </a:lnTo>
                    <a:lnTo>
                      <a:pt x="30" y="2"/>
                    </a:lnTo>
                    <a:lnTo>
                      <a:pt x="28" y="1"/>
                    </a:lnTo>
                    <a:lnTo>
                      <a:pt x="27" y="1"/>
                    </a:lnTo>
                    <a:lnTo>
                      <a:pt x="26" y="1"/>
                    </a:lnTo>
                    <a:lnTo>
                      <a:pt x="24" y="0"/>
                    </a:lnTo>
                    <a:lnTo>
                      <a:pt x="22" y="0"/>
                    </a:lnTo>
                    <a:lnTo>
                      <a:pt x="21" y="0"/>
                    </a:lnTo>
                    <a:lnTo>
                      <a:pt x="19" y="0"/>
                    </a:lnTo>
                    <a:lnTo>
                      <a:pt x="17" y="0"/>
                    </a:lnTo>
                    <a:lnTo>
                      <a:pt x="16" y="0"/>
                    </a:lnTo>
                    <a:lnTo>
                      <a:pt x="14" y="1"/>
                    </a:lnTo>
                    <a:lnTo>
                      <a:pt x="12" y="1"/>
                    </a:lnTo>
                    <a:lnTo>
                      <a:pt x="11" y="2"/>
                    </a:lnTo>
                    <a:lnTo>
                      <a:pt x="9" y="3"/>
                    </a:lnTo>
                    <a:lnTo>
                      <a:pt x="8" y="4"/>
                    </a:lnTo>
                    <a:lnTo>
                      <a:pt x="6" y="4"/>
                    </a:lnTo>
                    <a:lnTo>
                      <a:pt x="5" y="5"/>
                    </a:lnTo>
                    <a:lnTo>
                      <a:pt x="4" y="6"/>
                    </a:lnTo>
                    <a:lnTo>
                      <a:pt x="2" y="7"/>
                    </a:lnTo>
                    <a:lnTo>
                      <a:pt x="1" y="9"/>
                    </a:lnTo>
                    <a:lnTo>
                      <a:pt x="0" y="10"/>
                    </a:lnTo>
                    <a:lnTo>
                      <a:pt x="1" y="9"/>
                    </a:lnTo>
                    <a:lnTo>
                      <a:pt x="2" y="9"/>
                    </a:lnTo>
                    <a:lnTo>
                      <a:pt x="4" y="8"/>
                    </a:lnTo>
                    <a:lnTo>
                      <a:pt x="6" y="7"/>
                    </a:lnTo>
                    <a:lnTo>
                      <a:pt x="8" y="6"/>
                    </a:lnTo>
                    <a:lnTo>
                      <a:pt x="10" y="6"/>
                    </a:lnTo>
                    <a:lnTo>
                      <a:pt x="12" y="5"/>
                    </a:lnTo>
                    <a:lnTo>
                      <a:pt x="13" y="5"/>
                    </a:lnTo>
                    <a:lnTo>
                      <a:pt x="15" y="5"/>
                    </a:lnTo>
                    <a:lnTo>
                      <a:pt x="19" y="4"/>
                    </a:lnTo>
                    <a:lnTo>
                      <a:pt x="22" y="4"/>
                    </a:lnTo>
                    <a:lnTo>
                      <a:pt x="25" y="4"/>
                    </a:lnTo>
                    <a:lnTo>
                      <a:pt x="28" y="3"/>
                    </a:lnTo>
                    <a:lnTo>
                      <a:pt x="30" y="3"/>
                    </a:lnTo>
                    <a:lnTo>
                      <a:pt x="32" y="3"/>
                    </a:lnTo>
                    <a:lnTo>
                      <a:pt x="33" y="3"/>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2" name="Freeform 44"/>
              <p:cNvSpPr>
                <a:spLocks/>
              </p:cNvSpPr>
              <p:nvPr/>
            </p:nvSpPr>
            <p:spPr bwMode="auto">
              <a:xfrm>
                <a:off x="1487" y="2537"/>
                <a:ext cx="26" cy="5"/>
              </a:xfrm>
              <a:custGeom>
                <a:avLst/>
                <a:gdLst>
                  <a:gd name="T0" fmla="*/ 0 w 26"/>
                  <a:gd name="T1" fmla="*/ 4 h 5"/>
                  <a:gd name="T2" fmla="*/ 1 w 26"/>
                  <a:gd name="T3" fmla="*/ 4 h 5"/>
                  <a:gd name="T4" fmla="*/ 1 w 26"/>
                  <a:gd name="T5" fmla="*/ 4 h 5"/>
                  <a:gd name="T6" fmla="*/ 3 w 26"/>
                  <a:gd name="T7" fmla="*/ 3 h 5"/>
                  <a:gd name="T8" fmla="*/ 4 w 26"/>
                  <a:gd name="T9" fmla="*/ 2 h 5"/>
                  <a:gd name="T10" fmla="*/ 6 w 26"/>
                  <a:gd name="T11" fmla="*/ 1 h 5"/>
                  <a:gd name="T12" fmla="*/ 8 w 26"/>
                  <a:gd name="T13" fmla="*/ 0 h 5"/>
                  <a:gd name="T14" fmla="*/ 9 w 26"/>
                  <a:gd name="T15" fmla="*/ 0 h 5"/>
                  <a:gd name="T16" fmla="*/ 10 w 26"/>
                  <a:gd name="T17" fmla="*/ 0 h 5"/>
                  <a:gd name="T18" fmla="*/ 12 w 26"/>
                  <a:gd name="T19" fmla="*/ 0 h 5"/>
                  <a:gd name="T20" fmla="*/ 13 w 26"/>
                  <a:gd name="T21" fmla="*/ 0 h 5"/>
                  <a:gd name="T22" fmla="*/ 14 w 26"/>
                  <a:gd name="T23" fmla="*/ 0 h 5"/>
                  <a:gd name="T24" fmla="*/ 16 w 26"/>
                  <a:gd name="T25" fmla="*/ 0 h 5"/>
                  <a:gd name="T26" fmla="*/ 17 w 26"/>
                  <a:gd name="T27" fmla="*/ 0 h 5"/>
                  <a:gd name="T28" fmla="*/ 18 w 26"/>
                  <a:gd name="T29" fmla="*/ 1 h 5"/>
                  <a:gd name="T30" fmla="*/ 21 w 26"/>
                  <a:gd name="T31" fmla="*/ 1 h 5"/>
                  <a:gd name="T32" fmla="*/ 23 w 26"/>
                  <a:gd name="T33" fmla="*/ 2 h 5"/>
                  <a:gd name="T34" fmla="*/ 24 w 26"/>
                  <a:gd name="T35" fmla="*/ 3 h 5"/>
                  <a:gd name="T36" fmla="*/ 25 w 26"/>
                  <a:gd name="T37" fmla="*/ 4 h 5"/>
                  <a:gd name="T38" fmla="*/ 26 w 26"/>
                  <a:gd name="T39" fmla="*/ 5 h 5"/>
                  <a:gd name="T40" fmla="*/ 26 w 26"/>
                  <a:gd name="T41" fmla="*/ 5 h 5"/>
                  <a:gd name="T42" fmla="*/ 26 w 26"/>
                  <a:gd name="T43" fmla="*/ 5 h 5"/>
                  <a:gd name="T44" fmla="*/ 25 w 26"/>
                  <a:gd name="T45" fmla="*/ 4 h 5"/>
                  <a:gd name="T46" fmla="*/ 24 w 26"/>
                  <a:gd name="T47" fmla="*/ 4 h 5"/>
                  <a:gd name="T48" fmla="*/ 23 w 26"/>
                  <a:gd name="T49" fmla="*/ 4 h 5"/>
                  <a:gd name="T50" fmla="*/ 21 w 26"/>
                  <a:gd name="T51" fmla="*/ 3 h 5"/>
                  <a:gd name="T52" fmla="*/ 19 w 26"/>
                  <a:gd name="T53" fmla="*/ 3 h 5"/>
                  <a:gd name="T54" fmla="*/ 17 w 26"/>
                  <a:gd name="T55" fmla="*/ 3 h 5"/>
                  <a:gd name="T56" fmla="*/ 14 w 26"/>
                  <a:gd name="T57" fmla="*/ 3 h 5"/>
                  <a:gd name="T58" fmla="*/ 11 w 26"/>
                  <a:gd name="T59" fmla="*/ 3 h 5"/>
                  <a:gd name="T60" fmla="*/ 9 w 26"/>
                  <a:gd name="T61" fmla="*/ 3 h 5"/>
                  <a:gd name="T62" fmla="*/ 6 w 26"/>
                  <a:gd name="T63" fmla="*/ 3 h 5"/>
                  <a:gd name="T64" fmla="*/ 4 w 26"/>
                  <a:gd name="T65" fmla="*/ 4 h 5"/>
                  <a:gd name="T66" fmla="*/ 3 w 26"/>
                  <a:gd name="T67" fmla="*/ 4 h 5"/>
                  <a:gd name="T68" fmla="*/ 2 w 26"/>
                  <a:gd name="T69" fmla="*/ 4 h 5"/>
                  <a:gd name="T70" fmla="*/ 1 w 26"/>
                  <a:gd name="T71" fmla="*/ 4 h 5"/>
                  <a:gd name="T72" fmla="*/ 0 w 26"/>
                  <a:gd name="T73" fmla="*/ 4 h 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5"/>
                  <a:gd name="T113" fmla="*/ 26 w 26"/>
                  <a:gd name="T114" fmla="*/ 5 h 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5">
                    <a:moveTo>
                      <a:pt x="0" y="4"/>
                    </a:moveTo>
                    <a:lnTo>
                      <a:pt x="1" y="4"/>
                    </a:lnTo>
                    <a:lnTo>
                      <a:pt x="3" y="3"/>
                    </a:lnTo>
                    <a:lnTo>
                      <a:pt x="4" y="2"/>
                    </a:lnTo>
                    <a:lnTo>
                      <a:pt x="6" y="1"/>
                    </a:lnTo>
                    <a:lnTo>
                      <a:pt x="8" y="0"/>
                    </a:lnTo>
                    <a:lnTo>
                      <a:pt x="9" y="0"/>
                    </a:lnTo>
                    <a:lnTo>
                      <a:pt x="10" y="0"/>
                    </a:lnTo>
                    <a:lnTo>
                      <a:pt x="12" y="0"/>
                    </a:lnTo>
                    <a:lnTo>
                      <a:pt x="13" y="0"/>
                    </a:lnTo>
                    <a:lnTo>
                      <a:pt x="14" y="0"/>
                    </a:lnTo>
                    <a:lnTo>
                      <a:pt x="16" y="0"/>
                    </a:lnTo>
                    <a:lnTo>
                      <a:pt x="17" y="0"/>
                    </a:lnTo>
                    <a:lnTo>
                      <a:pt x="18" y="1"/>
                    </a:lnTo>
                    <a:lnTo>
                      <a:pt x="21" y="1"/>
                    </a:lnTo>
                    <a:lnTo>
                      <a:pt x="23" y="2"/>
                    </a:lnTo>
                    <a:lnTo>
                      <a:pt x="24" y="3"/>
                    </a:lnTo>
                    <a:lnTo>
                      <a:pt x="25" y="4"/>
                    </a:lnTo>
                    <a:lnTo>
                      <a:pt x="26" y="5"/>
                    </a:lnTo>
                    <a:lnTo>
                      <a:pt x="25" y="4"/>
                    </a:lnTo>
                    <a:lnTo>
                      <a:pt x="24" y="4"/>
                    </a:lnTo>
                    <a:lnTo>
                      <a:pt x="23" y="4"/>
                    </a:lnTo>
                    <a:lnTo>
                      <a:pt x="21" y="3"/>
                    </a:lnTo>
                    <a:lnTo>
                      <a:pt x="19" y="3"/>
                    </a:lnTo>
                    <a:lnTo>
                      <a:pt x="17" y="3"/>
                    </a:lnTo>
                    <a:lnTo>
                      <a:pt x="14" y="3"/>
                    </a:lnTo>
                    <a:lnTo>
                      <a:pt x="11" y="3"/>
                    </a:lnTo>
                    <a:lnTo>
                      <a:pt x="9" y="3"/>
                    </a:lnTo>
                    <a:lnTo>
                      <a:pt x="6" y="3"/>
                    </a:lnTo>
                    <a:lnTo>
                      <a:pt x="4" y="4"/>
                    </a:lnTo>
                    <a:lnTo>
                      <a:pt x="3" y="4"/>
                    </a:lnTo>
                    <a:lnTo>
                      <a:pt x="2" y="4"/>
                    </a:lnTo>
                    <a:lnTo>
                      <a:pt x="1" y="4"/>
                    </a:lnTo>
                    <a:lnTo>
                      <a:pt x="0" y="4"/>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3" name="Freeform 45"/>
              <p:cNvSpPr>
                <a:spLocks/>
              </p:cNvSpPr>
              <p:nvPr/>
            </p:nvSpPr>
            <p:spPr bwMode="auto">
              <a:xfrm>
                <a:off x="1404" y="2562"/>
                <a:ext cx="83" cy="32"/>
              </a:xfrm>
              <a:custGeom>
                <a:avLst/>
                <a:gdLst>
                  <a:gd name="T0" fmla="*/ 3 w 83"/>
                  <a:gd name="T1" fmla="*/ 7 h 32"/>
                  <a:gd name="T2" fmla="*/ 5 w 83"/>
                  <a:gd name="T3" fmla="*/ 6 h 32"/>
                  <a:gd name="T4" fmla="*/ 7 w 83"/>
                  <a:gd name="T5" fmla="*/ 6 h 32"/>
                  <a:gd name="T6" fmla="*/ 10 w 83"/>
                  <a:gd name="T7" fmla="*/ 5 h 32"/>
                  <a:gd name="T8" fmla="*/ 14 w 83"/>
                  <a:gd name="T9" fmla="*/ 5 h 32"/>
                  <a:gd name="T10" fmla="*/ 19 w 83"/>
                  <a:gd name="T11" fmla="*/ 6 h 32"/>
                  <a:gd name="T12" fmla="*/ 28 w 83"/>
                  <a:gd name="T13" fmla="*/ 8 h 32"/>
                  <a:gd name="T14" fmla="*/ 37 w 83"/>
                  <a:gd name="T15" fmla="*/ 9 h 32"/>
                  <a:gd name="T16" fmla="*/ 43 w 83"/>
                  <a:gd name="T17" fmla="*/ 10 h 32"/>
                  <a:gd name="T18" fmla="*/ 46 w 83"/>
                  <a:gd name="T19" fmla="*/ 10 h 32"/>
                  <a:gd name="T20" fmla="*/ 50 w 83"/>
                  <a:gd name="T21" fmla="*/ 9 h 32"/>
                  <a:gd name="T22" fmla="*/ 54 w 83"/>
                  <a:gd name="T23" fmla="*/ 9 h 32"/>
                  <a:gd name="T24" fmla="*/ 58 w 83"/>
                  <a:gd name="T25" fmla="*/ 8 h 32"/>
                  <a:gd name="T26" fmla="*/ 64 w 83"/>
                  <a:gd name="T27" fmla="*/ 6 h 32"/>
                  <a:gd name="T28" fmla="*/ 68 w 83"/>
                  <a:gd name="T29" fmla="*/ 4 h 32"/>
                  <a:gd name="T30" fmla="*/ 72 w 83"/>
                  <a:gd name="T31" fmla="*/ 2 h 32"/>
                  <a:gd name="T32" fmla="*/ 75 w 83"/>
                  <a:gd name="T33" fmla="*/ 0 h 32"/>
                  <a:gd name="T34" fmla="*/ 77 w 83"/>
                  <a:gd name="T35" fmla="*/ 0 h 32"/>
                  <a:gd name="T36" fmla="*/ 79 w 83"/>
                  <a:gd name="T37" fmla="*/ 0 h 32"/>
                  <a:gd name="T38" fmla="*/ 80 w 83"/>
                  <a:gd name="T39" fmla="*/ 1 h 32"/>
                  <a:gd name="T40" fmla="*/ 81 w 83"/>
                  <a:gd name="T41" fmla="*/ 2 h 32"/>
                  <a:gd name="T42" fmla="*/ 82 w 83"/>
                  <a:gd name="T43" fmla="*/ 3 h 32"/>
                  <a:gd name="T44" fmla="*/ 83 w 83"/>
                  <a:gd name="T45" fmla="*/ 5 h 32"/>
                  <a:gd name="T46" fmla="*/ 83 w 83"/>
                  <a:gd name="T47" fmla="*/ 7 h 32"/>
                  <a:gd name="T48" fmla="*/ 82 w 83"/>
                  <a:gd name="T49" fmla="*/ 9 h 32"/>
                  <a:gd name="T50" fmla="*/ 80 w 83"/>
                  <a:gd name="T51" fmla="*/ 12 h 32"/>
                  <a:gd name="T52" fmla="*/ 79 w 83"/>
                  <a:gd name="T53" fmla="*/ 14 h 32"/>
                  <a:gd name="T54" fmla="*/ 76 w 83"/>
                  <a:gd name="T55" fmla="*/ 17 h 32"/>
                  <a:gd name="T56" fmla="*/ 74 w 83"/>
                  <a:gd name="T57" fmla="*/ 19 h 32"/>
                  <a:gd name="T58" fmla="*/ 71 w 83"/>
                  <a:gd name="T59" fmla="*/ 21 h 32"/>
                  <a:gd name="T60" fmla="*/ 68 w 83"/>
                  <a:gd name="T61" fmla="*/ 24 h 32"/>
                  <a:gd name="T62" fmla="*/ 64 w 83"/>
                  <a:gd name="T63" fmla="*/ 26 h 32"/>
                  <a:gd name="T64" fmla="*/ 61 w 83"/>
                  <a:gd name="T65" fmla="*/ 28 h 32"/>
                  <a:gd name="T66" fmla="*/ 57 w 83"/>
                  <a:gd name="T67" fmla="*/ 29 h 32"/>
                  <a:gd name="T68" fmla="*/ 54 w 83"/>
                  <a:gd name="T69" fmla="*/ 31 h 32"/>
                  <a:gd name="T70" fmla="*/ 50 w 83"/>
                  <a:gd name="T71" fmla="*/ 31 h 32"/>
                  <a:gd name="T72" fmla="*/ 47 w 83"/>
                  <a:gd name="T73" fmla="*/ 32 h 32"/>
                  <a:gd name="T74" fmla="*/ 43 w 83"/>
                  <a:gd name="T75" fmla="*/ 32 h 32"/>
                  <a:gd name="T76" fmla="*/ 39 w 83"/>
                  <a:gd name="T77" fmla="*/ 32 h 32"/>
                  <a:gd name="T78" fmla="*/ 35 w 83"/>
                  <a:gd name="T79" fmla="*/ 31 h 32"/>
                  <a:gd name="T80" fmla="*/ 31 w 83"/>
                  <a:gd name="T81" fmla="*/ 30 h 32"/>
                  <a:gd name="T82" fmla="*/ 25 w 83"/>
                  <a:gd name="T83" fmla="*/ 28 h 32"/>
                  <a:gd name="T84" fmla="*/ 16 w 83"/>
                  <a:gd name="T85" fmla="*/ 25 h 32"/>
                  <a:gd name="T86" fmla="*/ 10 w 83"/>
                  <a:gd name="T87" fmla="*/ 22 h 32"/>
                  <a:gd name="T88" fmla="*/ 7 w 83"/>
                  <a:gd name="T89" fmla="*/ 20 h 32"/>
                  <a:gd name="T90" fmla="*/ 4 w 83"/>
                  <a:gd name="T91" fmla="*/ 18 h 32"/>
                  <a:gd name="T92" fmla="*/ 2 w 83"/>
                  <a:gd name="T93" fmla="*/ 16 h 32"/>
                  <a:gd name="T94" fmla="*/ 0 w 83"/>
                  <a:gd name="T95" fmla="*/ 14 h 32"/>
                  <a:gd name="T96" fmla="*/ 0 w 83"/>
                  <a:gd name="T97" fmla="*/ 12 h 32"/>
                  <a:gd name="T98" fmla="*/ 0 w 83"/>
                  <a:gd name="T99" fmla="*/ 10 h 32"/>
                  <a:gd name="T100" fmla="*/ 1 w 83"/>
                  <a:gd name="T101" fmla="*/ 9 h 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
                  <a:gd name="T154" fmla="*/ 0 h 32"/>
                  <a:gd name="T155" fmla="*/ 83 w 83"/>
                  <a:gd name="T156" fmla="*/ 32 h 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 h="32">
                    <a:moveTo>
                      <a:pt x="2" y="8"/>
                    </a:moveTo>
                    <a:lnTo>
                      <a:pt x="3" y="7"/>
                    </a:lnTo>
                    <a:lnTo>
                      <a:pt x="4" y="7"/>
                    </a:lnTo>
                    <a:lnTo>
                      <a:pt x="5" y="6"/>
                    </a:lnTo>
                    <a:lnTo>
                      <a:pt x="6" y="6"/>
                    </a:lnTo>
                    <a:lnTo>
                      <a:pt x="7" y="6"/>
                    </a:lnTo>
                    <a:lnTo>
                      <a:pt x="9" y="5"/>
                    </a:lnTo>
                    <a:lnTo>
                      <a:pt x="10" y="5"/>
                    </a:lnTo>
                    <a:lnTo>
                      <a:pt x="11" y="5"/>
                    </a:lnTo>
                    <a:lnTo>
                      <a:pt x="14" y="5"/>
                    </a:lnTo>
                    <a:lnTo>
                      <a:pt x="16" y="6"/>
                    </a:lnTo>
                    <a:lnTo>
                      <a:pt x="19" y="6"/>
                    </a:lnTo>
                    <a:lnTo>
                      <a:pt x="22" y="6"/>
                    </a:lnTo>
                    <a:lnTo>
                      <a:pt x="28" y="8"/>
                    </a:lnTo>
                    <a:lnTo>
                      <a:pt x="34" y="9"/>
                    </a:lnTo>
                    <a:lnTo>
                      <a:pt x="37" y="9"/>
                    </a:lnTo>
                    <a:lnTo>
                      <a:pt x="41" y="10"/>
                    </a:lnTo>
                    <a:lnTo>
                      <a:pt x="43" y="10"/>
                    </a:lnTo>
                    <a:lnTo>
                      <a:pt x="45" y="10"/>
                    </a:lnTo>
                    <a:lnTo>
                      <a:pt x="46" y="10"/>
                    </a:lnTo>
                    <a:lnTo>
                      <a:pt x="48" y="10"/>
                    </a:lnTo>
                    <a:lnTo>
                      <a:pt x="50" y="9"/>
                    </a:lnTo>
                    <a:lnTo>
                      <a:pt x="52" y="9"/>
                    </a:lnTo>
                    <a:lnTo>
                      <a:pt x="54" y="9"/>
                    </a:lnTo>
                    <a:lnTo>
                      <a:pt x="55" y="9"/>
                    </a:lnTo>
                    <a:lnTo>
                      <a:pt x="58" y="8"/>
                    </a:lnTo>
                    <a:lnTo>
                      <a:pt x="61" y="7"/>
                    </a:lnTo>
                    <a:lnTo>
                      <a:pt x="64" y="6"/>
                    </a:lnTo>
                    <a:lnTo>
                      <a:pt x="66" y="5"/>
                    </a:lnTo>
                    <a:lnTo>
                      <a:pt x="68" y="4"/>
                    </a:lnTo>
                    <a:lnTo>
                      <a:pt x="70" y="3"/>
                    </a:lnTo>
                    <a:lnTo>
                      <a:pt x="72" y="2"/>
                    </a:lnTo>
                    <a:lnTo>
                      <a:pt x="74" y="1"/>
                    </a:lnTo>
                    <a:lnTo>
                      <a:pt x="75" y="0"/>
                    </a:lnTo>
                    <a:lnTo>
                      <a:pt x="77" y="0"/>
                    </a:lnTo>
                    <a:lnTo>
                      <a:pt x="78" y="0"/>
                    </a:lnTo>
                    <a:lnTo>
                      <a:pt x="79" y="0"/>
                    </a:lnTo>
                    <a:lnTo>
                      <a:pt x="80" y="1"/>
                    </a:lnTo>
                    <a:lnTo>
                      <a:pt x="81" y="2"/>
                    </a:lnTo>
                    <a:lnTo>
                      <a:pt x="82" y="3"/>
                    </a:lnTo>
                    <a:lnTo>
                      <a:pt x="83" y="4"/>
                    </a:lnTo>
                    <a:lnTo>
                      <a:pt x="83" y="5"/>
                    </a:lnTo>
                    <a:lnTo>
                      <a:pt x="83" y="6"/>
                    </a:lnTo>
                    <a:lnTo>
                      <a:pt x="83" y="7"/>
                    </a:lnTo>
                    <a:lnTo>
                      <a:pt x="82" y="8"/>
                    </a:lnTo>
                    <a:lnTo>
                      <a:pt x="82" y="9"/>
                    </a:lnTo>
                    <a:lnTo>
                      <a:pt x="81" y="11"/>
                    </a:lnTo>
                    <a:lnTo>
                      <a:pt x="80" y="12"/>
                    </a:lnTo>
                    <a:lnTo>
                      <a:pt x="80" y="13"/>
                    </a:lnTo>
                    <a:lnTo>
                      <a:pt x="79" y="14"/>
                    </a:lnTo>
                    <a:lnTo>
                      <a:pt x="78" y="15"/>
                    </a:lnTo>
                    <a:lnTo>
                      <a:pt x="76" y="17"/>
                    </a:lnTo>
                    <a:lnTo>
                      <a:pt x="75" y="18"/>
                    </a:lnTo>
                    <a:lnTo>
                      <a:pt x="74" y="19"/>
                    </a:lnTo>
                    <a:lnTo>
                      <a:pt x="72" y="20"/>
                    </a:lnTo>
                    <a:lnTo>
                      <a:pt x="71" y="21"/>
                    </a:lnTo>
                    <a:lnTo>
                      <a:pt x="69" y="23"/>
                    </a:lnTo>
                    <a:lnTo>
                      <a:pt x="68" y="24"/>
                    </a:lnTo>
                    <a:lnTo>
                      <a:pt x="66" y="25"/>
                    </a:lnTo>
                    <a:lnTo>
                      <a:pt x="64" y="26"/>
                    </a:lnTo>
                    <a:lnTo>
                      <a:pt x="63" y="27"/>
                    </a:lnTo>
                    <a:lnTo>
                      <a:pt x="61" y="28"/>
                    </a:lnTo>
                    <a:lnTo>
                      <a:pt x="59" y="28"/>
                    </a:lnTo>
                    <a:lnTo>
                      <a:pt x="57" y="29"/>
                    </a:lnTo>
                    <a:lnTo>
                      <a:pt x="55" y="30"/>
                    </a:lnTo>
                    <a:lnTo>
                      <a:pt x="54" y="31"/>
                    </a:lnTo>
                    <a:lnTo>
                      <a:pt x="52" y="31"/>
                    </a:lnTo>
                    <a:lnTo>
                      <a:pt x="50" y="31"/>
                    </a:lnTo>
                    <a:lnTo>
                      <a:pt x="48" y="32"/>
                    </a:lnTo>
                    <a:lnTo>
                      <a:pt x="47" y="32"/>
                    </a:lnTo>
                    <a:lnTo>
                      <a:pt x="45" y="32"/>
                    </a:lnTo>
                    <a:lnTo>
                      <a:pt x="43" y="32"/>
                    </a:lnTo>
                    <a:lnTo>
                      <a:pt x="41" y="32"/>
                    </a:lnTo>
                    <a:lnTo>
                      <a:pt x="39" y="32"/>
                    </a:lnTo>
                    <a:lnTo>
                      <a:pt x="37" y="31"/>
                    </a:lnTo>
                    <a:lnTo>
                      <a:pt x="35" y="31"/>
                    </a:lnTo>
                    <a:lnTo>
                      <a:pt x="33" y="30"/>
                    </a:lnTo>
                    <a:lnTo>
                      <a:pt x="31" y="30"/>
                    </a:lnTo>
                    <a:lnTo>
                      <a:pt x="29" y="29"/>
                    </a:lnTo>
                    <a:lnTo>
                      <a:pt x="25" y="28"/>
                    </a:lnTo>
                    <a:lnTo>
                      <a:pt x="20" y="26"/>
                    </a:lnTo>
                    <a:lnTo>
                      <a:pt x="16" y="25"/>
                    </a:lnTo>
                    <a:lnTo>
                      <a:pt x="12" y="23"/>
                    </a:lnTo>
                    <a:lnTo>
                      <a:pt x="10" y="22"/>
                    </a:lnTo>
                    <a:lnTo>
                      <a:pt x="9" y="21"/>
                    </a:lnTo>
                    <a:lnTo>
                      <a:pt x="7" y="20"/>
                    </a:lnTo>
                    <a:lnTo>
                      <a:pt x="6" y="19"/>
                    </a:lnTo>
                    <a:lnTo>
                      <a:pt x="4" y="18"/>
                    </a:lnTo>
                    <a:lnTo>
                      <a:pt x="3" y="17"/>
                    </a:lnTo>
                    <a:lnTo>
                      <a:pt x="2" y="16"/>
                    </a:lnTo>
                    <a:lnTo>
                      <a:pt x="1" y="15"/>
                    </a:lnTo>
                    <a:lnTo>
                      <a:pt x="0" y="14"/>
                    </a:lnTo>
                    <a:lnTo>
                      <a:pt x="0" y="13"/>
                    </a:lnTo>
                    <a:lnTo>
                      <a:pt x="0" y="12"/>
                    </a:lnTo>
                    <a:lnTo>
                      <a:pt x="0" y="11"/>
                    </a:lnTo>
                    <a:lnTo>
                      <a:pt x="0" y="10"/>
                    </a:lnTo>
                    <a:lnTo>
                      <a:pt x="0" y="9"/>
                    </a:lnTo>
                    <a:lnTo>
                      <a:pt x="1" y="9"/>
                    </a:lnTo>
                    <a:lnTo>
                      <a:pt x="2" y="8"/>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4" name="Freeform 46"/>
              <p:cNvSpPr>
                <a:spLocks/>
              </p:cNvSpPr>
              <p:nvPr/>
            </p:nvSpPr>
            <p:spPr bwMode="auto">
              <a:xfrm>
                <a:off x="1414" y="2583"/>
                <a:ext cx="49" cy="11"/>
              </a:xfrm>
              <a:custGeom>
                <a:avLst/>
                <a:gdLst>
                  <a:gd name="T0" fmla="*/ 0 w 49"/>
                  <a:gd name="T1" fmla="*/ 0 h 11"/>
                  <a:gd name="T2" fmla="*/ 2 w 49"/>
                  <a:gd name="T3" fmla="*/ 1 h 11"/>
                  <a:gd name="T4" fmla="*/ 4 w 49"/>
                  <a:gd name="T5" fmla="*/ 2 h 11"/>
                  <a:gd name="T6" fmla="*/ 6 w 49"/>
                  <a:gd name="T7" fmla="*/ 4 h 11"/>
                  <a:gd name="T8" fmla="*/ 8 w 49"/>
                  <a:gd name="T9" fmla="*/ 4 h 11"/>
                  <a:gd name="T10" fmla="*/ 11 w 49"/>
                  <a:gd name="T11" fmla="*/ 5 h 11"/>
                  <a:gd name="T12" fmla="*/ 13 w 49"/>
                  <a:gd name="T13" fmla="*/ 6 h 11"/>
                  <a:gd name="T14" fmla="*/ 15 w 49"/>
                  <a:gd name="T15" fmla="*/ 7 h 11"/>
                  <a:gd name="T16" fmla="*/ 18 w 49"/>
                  <a:gd name="T17" fmla="*/ 8 h 11"/>
                  <a:gd name="T18" fmla="*/ 20 w 49"/>
                  <a:gd name="T19" fmla="*/ 8 h 11"/>
                  <a:gd name="T20" fmla="*/ 22 w 49"/>
                  <a:gd name="T21" fmla="*/ 9 h 11"/>
                  <a:gd name="T22" fmla="*/ 25 w 49"/>
                  <a:gd name="T23" fmla="*/ 10 h 11"/>
                  <a:gd name="T24" fmla="*/ 27 w 49"/>
                  <a:gd name="T25" fmla="*/ 10 h 11"/>
                  <a:gd name="T26" fmla="*/ 29 w 49"/>
                  <a:gd name="T27" fmla="*/ 11 h 11"/>
                  <a:gd name="T28" fmla="*/ 31 w 49"/>
                  <a:gd name="T29" fmla="*/ 11 h 11"/>
                  <a:gd name="T30" fmla="*/ 33 w 49"/>
                  <a:gd name="T31" fmla="*/ 11 h 11"/>
                  <a:gd name="T32" fmla="*/ 35 w 49"/>
                  <a:gd name="T33" fmla="*/ 11 h 11"/>
                  <a:gd name="T34" fmla="*/ 36 w 49"/>
                  <a:gd name="T35" fmla="*/ 11 h 11"/>
                  <a:gd name="T36" fmla="*/ 37 w 49"/>
                  <a:gd name="T37" fmla="*/ 11 h 11"/>
                  <a:gd name="T38" fmla="*/ 39 w 49"/>
                  <a:gd name="T39" fmla="*/ 11 h 11"/>
                  <a:gd name="T40" fmla="*/ 40 w 49"/>
                  <a:gd name="T41" fmla="*/ 10 h 11"/>
                  <a:gd name="T42" fmla="*/ 41 w 49"/>
                  <a:gd name="T43" fmla="*/ 10 h 11"/>
                  <a:gd name="T44" fmla="*/ 43 w 49"/>
                  <a:gd name="T45" fmla="*/ 10 h 11"/>
                  <a:gd name="T46" fmla="*/ 44 w 49"/>
                  <a:gd name="T47" fmla="*/ 9 h 11"/>
                  <a:gd name="T48" fmla="*/ 46 w 49"/>
                  <a:gd name="T49" fmla="*/ 9 h 11"/>
                  <a:gd name="T50" fmla="*/ 46 w 49"/>
                  <a:gd name="T51" fmla="*/ 9 h 11"/>
                  <a:gd name="T52" fmla="*/ 46 w 49"/>
                  <a:gd name="T53" fmla="*/ 8 h 11"/>
                  <a:gd name="T54" fmla="*/ 47 w 49"/>
                  <a:gd name="T55" fmla="*/ 8 h 11"/>
                  <a:gd name="T56" fmla="*/ 47 w 49"/>
                  <a:gd name="T57" fmla="*/ 8 h 11"/>
                  <a:gd name="T58" fmla="*/ 47 w 49"/>
                  <a:gd name="T59" fmla="*/ 7 h 11"/>
                  <a:gd name="T60" fmla="*/ 48 w 49"/>
                  <a:gd name="T61" fmla="*/ 7 h 11"/>
                  <a:gd name="T62" fmla="*/ 48 w 49"/>
                  <a:gd name="T63" fmla="*/ 7 h 11"/>
                  <a:gd name="T64" fmla="*/ 49 w 49"/>
                  <a:gd name="T65" fmla="*/ 6 h 11"/>
                  <a:gd name="T66" fmla="*/ 47 w 49"/>
                  <a:gd name="T67" fmla="*/ 6 h 11"/>
                  <a:gd name="T68" fmla="*/ 46 w 49"/>
                  <a:gd name="T69" fmla="*/ 5 h 11"/>
                  <a:gd name="T70" fmla="*/ 44 w 49"/>
                  <a:gd name="T71" fmla="*/ 5 h 11"/>
                  <a:gd name="T72" fmla="*/ 43 w 49"/>
                  <a:gd name="T73" fmla="*/ 4 h 11"/>
                  <a:gd name="T74" fmla="*/ 41 w 49"/>
                  <a:gd name="T75" fmla="*/ 4 h 11"/>
                  <a:gd name="T76" fmla="*/ 39 w 49"/>
                  <a:gd name="T77" fmla="*/ 3 h 11"/>
                  <a:gd name="T78" fmla="*/ 38 w 49"/>
                  <a:gd name="T79" fmla="*/ 2 h 11"/>
                  <a:gd name="T80" fmla="*/ 36 w 49"/>
                  <a:gd name="T81" fmla="*/ 2 h 11"/>
                  <a:gd name="T82" fmla="*/ 35 w 49"/>
                  <a:gd name="T83" fmla="*/ 2 h 11"/>
                  <a:gd name="T84" fmla="*/ 33 w 49"/>
                  <a:gd name="T85" fmla="*/ 1 h 11"/>
                  <a:gd name="T86" fmla="*/ 31 w 49"/>
                  <a:gd name="T87" fmla="*/ 1 h 11"/>
                  <a:gd name="T88" fmla="*/ 30 w 49"/>
                  <a:gd name="T89" fmla="*/ 1 h 11"/>
                  <a:gd name="T90" fmla="*/ 25 w 49"/>
                  <a:gd name="T91" fmla="*/ 1 h 11"/>
                  <a:gd name="T92" fmla="*/ 20 w 49"/>
                  <a:gd name="T93" fmla="*/ 0 h 11"/>
                  <a:gd name="T94" fmla="*/ 15 w 49"/>
                  <a:gd name="T95" fmla="*/ 0 h 11"/>
                  <a:gd name="T96" fmla="*/ 10 w 49"/>
                  <a:gd name="T97" fmla="*/ 0 h 11"/>
                  <a:gd name="T98" fmla="*/ 5 w 49"/>
                  <a:gd name="T99" fmla="*/ 0 h 11"/>
                  <a:gd name="T100" fmla="*/ 0 w 49"/>
                  <a:gd name="T101" fmla="*/ 0 h 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
                  <a:gd name="T154" fmla="*/ 0 h 11"/>
                  <a:gd name="T155" fmla="*/ 49 w 49"/>
                  <a:gd name="T156" fmla="*/ 11 h 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 h="11">
                    <a:moveTo>
                      <a:pt x="0" y="0"/>
                    </a:moveTo>
                    <a:lnTo>
                      <a:pt x="2" y="1"/>
                    </a:lnTo>
                    <a:lnTo>
                      <a:pt x="4" y="2"/>
                    </a:lnTo>
                    <a:lnTo>
                      <a:pt x="6" y="4"/>
                    </a:lnTo>
                    <a:lnTo>
                      <a:pt x="8" y="4"/>
                    </a:lnTo>
                    <a:lnTo>
                      <a:pt x="11" y="5"/>
                    </a:lnTo>
                    <a:lnTo>
                      <a:pt x="13" y="6"/>
                    </a:lnTo>
                    <a:lnTo>
                      <a:pt x="15" y="7"/>
                    </a:lnTo>
                    <a:lnTo>
                      <a:pt x="18" y="8"/>
                    </a:lnTo>
                    <a:lnTo>
                      <a:pt x="20" y="8"/>
                    </a:lnTo>
                    <a:lnTo>
                      <a:pt x="22" y="9"/>
                    </a:lnTo>
                    <a:lnTo>
                      <a:pt x="25" y="10"/>
                    </a:lnTo>
                    <a:lnTo>
                      <a:pt x="27" y="10"/>
                    </a:lnTo>
                    <a:lnTo>
                      <a:pt x="29" y="11"/>
                    </a:lnTo>
                    <a:lnTo>
                      <a:pt x="31" y="11"/>
                    </a:lnTo>
                    <a:lnTo>
                      <a:pt x="33" y="11"/>
                    </a:lnTo>
                    <a:lnTo>
                      <a:pt x="35" y="11"/>
                    </a:lnTo>
                    <a:lnTo>
                      <a:pt x="36" y="11"/>
                    </a:lnTo>
                    <a:lnTo>
                      <a:pt x="37" y="11"/>
                    </a:lnTo>
                    <a:lnTo>
                      <a:pt x="39" y="11"/>
                    </a:lnTo>
                    <a:lnTo>
                      <a:pt x="40" y="10"/>
                    </a:lnTo>
                    <a:lnTo>
                      <a:pt x="41" y="10"/>
                    </a:lnTo>
                    <a:lnTo>
                      <a:pt x="43" y="10"/>
                    </a:lnTo>
                    <a:lnTo>
                      <a:pt x="44" y="9"/>
                    </a:lnTo>
                    <a:lnTo>
                      <a:pt x="46" y="9"/>
                    </a:lnTo>
                    <a:lnTo>
                      <a:pt x="46" y="8"/>
                    </a:lnTo>
                    <a:lnTo>
                      <a:pt x="47" y="8"/>
                    </a:lnTo>
                    <a:lnTo>
                      <a:pt x="47" y="7"/>
                    </a:lnTo>
                    <a:lnTo>
                      <a:pt x="48" y="7"/>
                    </a:lnTo>
                    <a:lnTo>
                      <a:pt x="49" y="6"/>
                    </a:lnTo>
                    <a:lnTo>
                      <a:pt x="47" y="6"/>
                    </a:lnTo>
                    <a:lnTo>
                      <a:pt x="46" y="5"/>
                    </a:lnTo>
                    <a:lnTo>
                      <a:pt x="44" y="5"/>
                    </a:lnTo>
                    <a:lnTo>
                      <a:pt x="43" y="4"/>
                    </a:lnTo>
                    <a:lnTo>
                      <a:pt x="41" y="4"/>
                    </a:lnTo>
                    <a:lnTo>
                      <a:pt x="39" y="3"/>
                    </a:lnTo>
                    <a:lnTo>
                      <a:pt x="38" y="2"/>
                    </a:lnTo>
                    <a:lnTo>
                      <a:pt x="36" y="2"/>
                    </a:lnTo>
                    <a:lnTo>
                      <a:pt x="35" y="2"/>
                    </a:lnTo>
                    <a:lnTo>
                      <a:pt x="33" y="1"/>
                    </a:lnTo>
                    <a:lnTo>
                      <a:pt x="31" y="1"/>
                    </a:lnTo>
                    <a:lnTo>
                      <a:pt x="30" y="1"/>
                    </a:lnTo>
                    <a:lnTo>
                      <a:pt x="25" y="1"/>
                    </a:lnTo>
                    <a:lnTo>
                      <a:pt x="20" y="0"/>
                    </a:lnTo>
                    <a:lnTo>
                      <a:pt x="15" y="0"/>
                    </a:lnTo>
                    <a:lnTo>
                      <a:pt x="10" y="0"/>
                    </a:lnTo>
                    <a:lnTo>
                      <a:pt x="5" y="0"/>
                    </a:lnTo>
                    <a:lnTo>
                      <a:pt x="0" y="0"/>
                    </a:lnTo>
                    <a:close/>
                  </a:path>
                </a:pathLst>
              </a:custGeom>
              <a:solidFill>
                <a:srgbClr val="8D0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5" name="Freeform 47"/>
              <p:cNvSpPr>
                <a:spLocks/>
              </p:cNvSpPr>
              <p:nvPr/>
            </p:nvSpPr>
            <p:spPr bwMode="auto">
              <a:xfrm>
                <a:off x="1324" y="2541"/>
                <a:ext cx="16" cy="22"/>
              </a:xfrm>
              <a:custGeom>
                <a:avLst/>
                <a:gdLst>
                  <a:gd name="T0" fmla="*/ 2 w 16"/>
                  <a:gd name="T1" fmla="*/ 4 h 22"/>
                  <a:gd name="T2" fmla="*/ 2 w 16"/>
                  <a:gd name="T3" fmla="*/ 4 h 22"/>
                  <a:gd name="T4" fmla="*/ 3 w 16"/>
                  <a:gd name="T5" fmla="*/ 3 h 22"/>
                  <a:gd name="T6" fmla="*/ 4 w 16"/>
                  <a:gd name="T7" fmla="*/ 1 h 22"/>
                  <a:gd name="T8" fmla="*/ 4 w 16"/>
                  <a:gd name="T9" fmla="*/ 0 h 22"/>
                  <a:gd name="T10" fmla="*/ 4 w 16"/>
                  <a:gd name="T11" fmla="*/ 0 h 22"/>
                  <a:gd name="T12" fmla="*/ 4 w 16"/>
                  <a:gd name="T13" fmla="*/ 0 h 22"/>
                  <a:gd name="T14" fmla="*/ 3 w 16"/>
                  <a:gd name="T15" fmla="*/ 0 h 22"/>
                  <a:gd name="T16" fmla="*/ 2 w 16"/>
                  <a:gd name="T17" fmla="*/ 1 h 22"/>
                  <a:gd name="T18" fmla="*/ 2 w 16"/>
                  <a:gd name="T19" fmla="*/ 1 h 22"/>
                  <a:gd name="T20" fmla="*/ 2 w 16"/>
                  <a:gd name="T21" fmla="*/ 2 h 22"/>
                  <a:gd name="T22" fmla="*/ 2 w 16"/>
                  <a:gd name="T23" fmla="*/ 3 h 22"/>
                  <a:gd name="T24" fmla="*/ 3 w 16"/>
                  <a:gd name="T25" fmla="*/ 4 h 22"/>
                  <a:gd name="T26" fmla="*/ 3 w 16"/>
                  <a:gd name="T27" fmla="*/ 4 h 22"/>
                  <a:gd name="T28" fmla="*/ 3 w 16"/>
                  <a:gd name="T29" fmla="*/ 4 h 22"/>
                  <a:gd name="T30" fmla="*/ 3 w 16"/>
                  <a:gd name="T31" fmla="*/ 4 h 22"/>
                  <a:gd name="T32" fmla="*/ 4 w 16"/>
                  <a:gd name="T33" fmla="*/ 4 h 22"/>
                  <a:gd name="T34" fmla="*/ 5 w 16"/>
                  <a:gd name="T35" fmla="*/ 5 h 22"/>
                  <a:gd name="T36" fmla="*/ 8 w 16"/>
                  <a:gd name="T37" fmla="*/ 8 h 22"/>
                  <a:gd name="T38" fmla="*/ 10 w 16"/>
                  <a:gd name="T39" fmla="*/ 12 h 22"/>
                  <a:gd name="T40" fmla="*/ 11 w 16"/>
                  <a:gd name="T41" fmla="*/ 16 h 22"/>
                  <a:gd name="T42" fmla="*/ 11 w 16"/>
                  <a:gd name="T43" fmla="*/ 19 h 22"/>
                  <a:gd name="T44" fmla="*/ 12 w 16"/>
                  <a:gd name="T45" fmla="*/ 20 h 22"/>
                  <a:gd name="T46" fmla="*/ 12 w 16"/>
                  <a:gd name="T47" fmla="*/ 21 h 22"/>
                  <a:gd name="T48" fmla="*/ 13 w 16"/>
                  <a:gd name="T49" fmla="*/ 22 h 22"/>
                  <a:gd name="T50" fmla="*/ 14 w 16"/>
                  <a:gd name="T51" fmla="*/ 22 h 22"/>
                  <a:gd name="T52" fmla="*/ 15 w 16"/>
                  <a:gd name="T53" fmla="*/ 21 h 22"/>
                  <a:gd name="T54" fmla="*/ 16 w 16"/>
                  <a:gd name="T55" fmla="*/ 21 h 22"/>
                  <a:gd name="T56" fmla="*/ 16 w 16"/>
                  <a:gd name="T57" fmla="*/ 20 h 22"/>
                  <a:gd name="T58" fmla="*/ 16 w 16"/>
                  <a:gd name="T59" fmla="*/ 17 h 22"/>
                  <a:gd name="T60" fmla="*/ 15 w 16"/>
                  <a:gd name="T61" fmla="*/ 13 h 22"/>
                  <a:gd name="T62" fmla="*/ 14 w 16"/>
                  <a:gd name="T63" fmla="*/ 8 h 22"/>
                  <a:gd name="T64" fmla="*/ 11 w 16"/>
                  <a:gd name="T65" fmla="*/ 4 h 22"/>
                  <a:gd name="T66" fmla="*/ 8 w 16"/>
                  <a:gd name="T67" fmla="*/ 2 h 22"/>
                  <a:gd name="T68" fmla="*/ 7 w 16"/>
                  <a:gd name="T69" fmla="*/ 1 h 22"/>
                  <a:gd name="T70" fmla="*/ 6 w 16"/>
                  <a:gd name="T71" fmla="*/ 0 h 22"/>
                  <a:gd name="T72" fmla="*/ 5 w 16"/>
                  <a:gd name="T73" fmla="*/ 0 h 22"/>
                  <a:gd name="T74" fmla="*/ 5 w 16"/>
                  <a:gd name="T75" fmla="*/ 0 h 22"/>
                  <a:gd name="T76" fmla="*/ 5 w 16"/>
                  <a:gd name="T77" fmla="*/ 0 h 22"/>
                  <a:gd name="T78" fmla="*/ 5 w 16"/>
                  <a:gd name="T79" fmla="*/ 0 h 22"/>
                  <a:gd name="T80" fmla="*/ 5 w 16"/>
                  <a:gd name="T81" fmla="*/ 0 h 22"/>
                  <a:gd name="T82" fmla="*/ 4 w 16"/>
                  <a:gd name="T83" fmla="*/ 0 h 22"/>
                  <a:gd name="T84" fmla="*/ 4 w 16"/>
                  <a:gd name="T85" fmla="*/ 0 h 22"/>
                  <a:gd name="T86" fmla="*/ 3 w 16"/>
                  <a:gd name="T87" fmla="*/ 0 h 22"/>
                  <a:gd name="T88" fmla="*/ 2 w 16"/>
                  <a:gd name="T89" fmla="*/ 0 h 22"/>
                  <a:gd name="T90" fmla="*/ 2 w 16"/>
                  <a:gd name="T91" fmla="*/ 0 h 22"/>
                  <a:gd name="T92" fmla="*/ 2 w 16"/>
                  <a:gd name="T93" fmla="*/ 0 h 22"/>
                  <a:gd name="T94" fmla="*/ 2 w 16"/>
                  <a:gd name="T95" fmla="*/ 0 h 22"/>
                  <a:gd name="T96" fmla="*/ 2 w 16"/>
                  <a:gd name="T97" fmla="*/ 0 h 22"/>
                  <a:gd name="T98" fmla="*/ 1 w 16"/>
                  <a:gd name="T99" fmla="*/ 0 h 22"/>
                  <a:gd name="T100" fmla="*/ 1 w 16"/>
                  <a:gd name="T101" fmla="*/ 0 h 22"/>
                  <a:gd name="T102" fmla="*/ 0 w 16"/>
                  <a:gd name="T103" fmla="*/ 1 h 22"/>
                  <a:gd name="T104" fmla="*/ 0 w 16"/>
                  <a:gd name="T105" fmla="*/ 2 h 22"/>
                  <a:gd name="T106" fmla="*/ 0 w 16"/>
                  <a:gd name="T107" fmla="*/ 3 h 22"/>
                  <a:gd name="T108" fmla="*/ 0 w 16"/>
                  <a:gd name="T109" fmla="*/ 3 h 22"/>
                  <a:gd name="T110" fmla="*/ 1 w 16"/>
                  <a:gd name="T111" fmla="*/ 4 h 22"/>
                  <a:gd name="T112" fmla="*/ 2 w 16"/>
                  <a:gd name="T113" fmla="*/ 4 h 22"/>
                  <a:gd name="T114" fmla="*/ 2 w 16"/>
                  <a:gd name="T115" fmla="*/ 4 h 22"/>
                  <a:gd name="T116" fmla="*/ 2 w 16"/>
                  <a:gd name="T117" fmla="*/ 4 h 22"/>
                  <a:gd name="T118" fmla="*/ 2 w 16"/>
                  <a:gd name="T119" fmla="*/ 4 h 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
                  <a:gd name="T181" fmla="*/ 0 h 22"/>
                  <a:gd name="T182" fmla="*/ 16 w 16"/>
                  <a:gd name="T183" fmla="*/ 22 h 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 h="22">
                    <a:moveTo>
                      <a:pt x="2" y="4"/>
                    </a:moveTo>
                    <a:lnTo>
                      <a:pt x="2" y="4"/>
                    </a:lnTo>
                    <a:lnTo>
                      <a:pt x="3" y="4"/>
                    </a:lnTo>
                    <a:lnTo>
                      <a:pt x="3" y="3"/>
                    </a:lnTo>
                    <a:lnTo>
                      <a:pt x="3" y="2"/>
                    </a:lnTo>
                    <a:lnTo>
                      <a:pt x="4" y="1"/>
                    </a:lnTo>
                    <a:lnTo>
                      <a:pt x="4" y="0"/>
                    </a:lnTo>
                    <a:lnTo>
                      <a:pt x="3" y="0"/>
                    </a:lnTo>
                    <a:lnTo>
                      <a:pt x="2" y="1"/>
                    </a:lnTo>
                    <a:lnTo>
                      <a:pt x="2" y="2"/>
                    </a:lnTo>
                    <a:lnTo>
                      <a:pt x="2" y="3"/>
                    </a:lnTo>
                    <a:lnTo>
                      <a:pt x="2" y="4"/>
                    </a:lnTo>
                    <a:lnTo>
                      <a:pt x="3" y="4"/>
                    </a:lnTo>
                    <a:lnTo>
                      <a:pt x="4" y="4"/>
                    </a:lnTo>
                    <a:lnTo>
                      <a:pt x="4" y="5"/>
                    </a:lnTo>
                    <a:lnTo>
                      <a:pt x="5" y="5"/>
                    </a:lnTo>
                    <a:lnTo>
                      <a:pt x="6" y="7"/>
                    </a:lnTo>
                    <a:lnTo>
                      <a:pt x="8" y="8"/>
                    </a:lnTo>
                    <a:lnTo>
                      <a:pt x="9" y="10"/>
                    </a:lnTo>
                    <a:lnTo>
                      <a:pt x="10" y="12"/>
                    </a:lnTo>
                    <a:lnTo>
                      <a:pt x="11" y="14"/>
                    </a:lnTo>
                    <a:lnTo>
                      <a:pt x="11" y="16"/>
                    </a:lnTo>
                    <a:lnTo>
                      <a:pt x="11" y="17"/>
                    </a:lnTo>
                    <a:lnTo>
                      <a:pt x="11" y="19"/>
                    </a:lnTo>
                    <a:lnTo>
                      <a:pt x="12" y="20"/>
                    </a:lnTo>
                    <a:lnTo>
                      <a:pt x="12" y="21"/>
                    </a:lnTo>
                    <a:lnTo>
                      <a:pt x="13" y="22"/>
                    </a:lnTo>
                    <a:lnTo>
                      <a:pt x="14" y="22"/>
                    </a:lnTo>
                    <a:lnTo>
                      <a:pt x="15" y="21"/>
                    </a:lnTo>
                    <a:lnTo>
                      <a:pt x="16" y="21"/>
                    </a:lnTo>
                    <a:lnTo>
                      <a:pt x="16" y="20"/>
                    </a:lnTo>
                    <a:lnTo>
                      <a:pt x="16" y="19"/>
                    </a:lnTo>
                    <a:lnTo>
                      <a:pt x="16" y="17"/>
                    </a:lnTo>
                    <a:lnTo>
                      <a:pt x="16" y="15"/>
                    </a:lnTo>
                    <a:lnTo>
                      <a:pt x="15" y="13"/>
                    </a:lnTo>
                    <a:lnTo>
                      <a:pt x="15" y="10"/>
                    </a:lnTo>
                    <a:lnTo>
                      <a:pt x="14" y="8"/>
                    </a:lnTo>
                    <a:lnTo>
                      <a:pt x="13" y="5"/>
                    </a:lnTo>
                    <a:lnTo>
                      <a:pt x="11" y="4"/>
                    </a:lnTo>
                    <a:lnTo>
                      <a:pt x="9" y="3"/>
                    </a:lnTo>
                    <a:lnTo>
                      <a:pt x="8" y="2"/>
                    </a:lnTo>
                    <a:lnTo>
                      <a:pt x="7" y="1"/>
                    </a:lnTo>
                    <a:lnTo>
                      <a:pt x="6" y="1"/>
                    </a:lnTo>
                    <a:lnTo>
                      <a:pt x="6" y="0"/>
                    </a:lnTo>
                    <a:lnTo>
                      <a:pt x="5" y="0"/>
                    </a:lnTo>
                    <a:lnTo>
                      <a:pt x="4" y="0"/>
                    </a:lnTo>
                    <a:lnTo>
                      <a:pt x="3" y="0"/>
                    </a:lnTo>
                    <a:lnTo>
                      <a:pt x="2" y="0"/>
                    </a:lnTo>
                    <a:lnTo>
                      <a:pt x="1" y="0"/>
                    </a:lnTo>
                    <a:lnTo>
                      <a:pt x="0" y="1"/>
                    </a:lnTo>
                    <a:lnTo>
                      <a:pt x="0" y="2"/>
                    </a:lnTo>
                    <a:lnTo>
                      <a:pt x="0" y="3"/>
                    </a:lnTo>
                    <a:lnTo>
                      <a:pt x="1" y="4"/>
                    </a:lnTo>
                    <a:lnTo>
                      <a:pt x="2" y="4"/>
                    </a:lnTo>
                    <a:close/>
                  </a:path>
                </a:pathLst>
              </a:custGeom>
              <a:solidFill>
                <a:srgbClr val="AA6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6" name="Freeform 48"/>
              <p:cNvSpPr>
                <a:spLocks/>
              </p:cNvSpPr>
              <p:nvPr/>
            </p:nvSpPr>
            <p:spPr bwMode="auto">
              <a:xfrm>
                <a:off x="1479" y="2512"/>
                <a:ext cx="14" cy="18"/>
              </a:xfrm>
              <a:custGeom>
                <a:avLst/>
                <a:gdLst>
                  <a:gd name="T0" fmla="*/ 7 w 14"/>
                  <a:gd name="T1" fmla="*/ 18 h 18"/>
                  <a:gd name="T2" fmla="*/ 9 w 14"/>
                  <a:gd name="T3" fmla="*/ 17 h 18"/>
                  <a:gd name="T4" fmla="*/ 10 w 14"/>
                  <a:gd name="T5" fmla="*/ 17 h 18"/>
                  <a:gd name="T6" fmla="*/ 11 w 14"/>
                  <a:gd name="T7" fmla="*/ 16 h 18"/>
                  <a:gd name="T8" fmla="*/ 12 w 14"/>
                  <a:gd name="T9" fmla="*/ 14 h 18"/>
                  <a:gd name="T10" fmla="*/ 13 w 14"/>
                  <a:gd name="T11" fmla="*/ 13 h 18"/>
                  <a:gd name="T12" fmla="*/ 14 w 14"/>
                  <a:gd name="T13" fmla="*/ 12 h 18"/>
                  <a:gd name="T14" fmla="*/ 14 w 14"/>
                  <a:gd name="T15" fmla="*/ 10 h 18"/>
                  <a:gd name="T16" fmla="*/ 14 w 14"/>
                  <a:gd name="T17" fmla="*/ 8 h 18"/>
                  <a:gd name="T18" fmla="*/ 14 w 14"/>
                  <a:gd name="T19" fmla="*/ 6 h 18"/>
                  <a:gd name="T20" fmla="*/ 13 w 14"/>
                  <a:gd name="T21" fmla="*/ 5 h 18"/>
                  <a:gd name="T22" fmla="*/ 12 w 14"/>
                  <a:gd name="T23" fmla="*/ 4 h 18"/>
                  <a:gd name="T24" fmla="*/ 11 w 14"/>
                  <a:gd name="T25" fmla="*/ 2 h 18"/>
                  <a:gd name="T26" fmla="*/ 10 w 14"/>
                  <a:gd name="T27" fmla="*/ 1 h 18"/>
                  <a:gd name="T28" fmla="*/ 9 w 14"/>
                  <a:gd name="T29" fmla="*/ 1 h 18"/>
                  <a:gd name="T30" fmla="*/ 7 w 14"/>
                  <a:gd name="T31" fmla="*/ 0 h 18"/>
                  <a:gd name="T32" fmla="*/ 6 w 14"/>
                  <a:gd name="T33" fmla="*/ 0 h 18"/>
                  <a:gd name="T34" fmla="*/ 5 w 14"/>
                  <a:gd name="T35" fmla="*/ 1 h 18"/>
                  <a:gd name="T36" fmla="*/ 3 w 14"/>
                  <a:gd name="T37" fmla="*/ 1 h 18"/>
                  <a:gd name="T38" fmla="*/ 2 w 14"/>
                  <a:gd name="T39" fmla="*/ 2 h 18"/>
                  <a:gd name="T40" fmla="*/ 1 w 14"/>
                  <a:gd name="T41" fmla="*/ 4 h 18"/>
                  <a:gd name="T42" fmla="*/ 0 w 14"/>
                  <a:gd name="T43" fmla="*/ 5 h 18"/>
                  <a:gd name="T44" fmla="*/ 0 w 14"/>
                  <a:gd name="T45" fmla="*/ 6 h 18"/>
                  <a:gd name="T46" fmla="*/ 0 w 14"/>
                  <a:gd name="T47" fmla="*/ 8 h 18"/>
                  <a:gd name="T48" fmla="*/ 0 w 14"/>
                  <a:gd name="T49" fmla="*/ 10 h 18"/>
                  <a:gd name="T50" fmla="*/ 0 w 14"/>
                  <a:gd name="T51" fmla="*/ 12 h 18"/>
                  <a:gd name="T52" fmla="*/ 0 w 14"/>
                  <a:gd name="T53" fmla="*/ 13 h 18"/>
                  <a:gd name="T54" fmla="*/ 1 w 14"/>
                  <a:gd name="T55" fmla="*/ 14 h 18"/>
                  <a:gd name="T56" fmla="*/ 2 w 14"/>
                  <a:gd name="T57" fmla="*/ 16 h 18"/>
                  <a:gd name="T58" fmla="*/ 3 w 14"/>
                  <a:gd name="T59" fmla="*/ 17 h 18"/>
                  <a:gd name="T60" fmla="*/ 5 w 14"/>
                  <a:gd name="T61" fmla="*/ 17 h 18"/>
                  <a:gd name="T62" fmla="*/ 6 w 14"/>
                  <a:gd name="T63" fmla="*/ 18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18"/>
                  <a:gd name="T98" fmla="*/ 14 w 14"/>
                  <a:gd name="T99" fmla="*/ 18 h 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18">
                    <a:moveTo>
                      <a:pt x="7" y="18"/>
                    </a:moveTo>
                    <a:lnTo>
                      <a:pt x="7" y="18"/>
                    </a:lnTo>
                    <a:lnTo>
                      <a:pt x="8" y="17"/>
                    </a:lnTo>
                    <a:lnTo>
                      <a:pt x="9" y="17"/>
                    </a:lnTo>
                    <a:lnTo>
                      <a:pt x="10" y="17"/>
                    </a:lnTo>
                    <a:lnTo>
                      <a:pt x="11" y="16"/>
                    </a:lnTo>
                    <a:lnTo>
                      <a:pt x="12" y="15"/>
                    </a:lnTo>
                    <a:lnTo>
                      <a:pt x="12" y="14"/>
                    </a:lnTo>
                    <a:lnTo>
                      <a:pt x="13" y="14"/>
                    </a:lnTo>
                    <a:lnTo>
                      <a:pt x="13" y="13"/>
                    </a:lnTo>
                    <a:lnTo>
                      <a:pt x="13" y="12"/>
                    </a:lnTo>
                    <a:lnTo>
                      <a:pt x="14" y="12"/>
                    </a:lnTo>
                    <a:lnTo>
                      <a:pt x="14" y="11"/>
                    </a:lnTo>
                    <a:lnTo>
                      <a:pt x="14" y="10"/>
                    </a:lnTo>
                    <a:lnTo>
                      <a:pt x="14" y="9"/>
                    </a:lnTo>
                    <a:lnTo>
                      <a:pt x="14" y="8"/>
                    </a:lnTo>
                    <a:lnTo>
                      <a:pt x="14" y="7"/>
                    </a:lnTo>
                    <a:lnTo>
                      <a:pt x="14" y="6"/>
                    </a:lnTo>
                    <a:lnTo>
                      <a:pt x="13" y="6"/>
                    </a:lnTo>
                    <a:lnTo>
                      <a:pt x="13" y="5"/>
                    </a:lnTo>
                    <a:lnTo>
                      <a:pt x="13" y="4"/>
                    </a:lnTo>
                    <a:lnTo>
                      <a:pt x="12" y="4"/>
                    </a:lnTo>
                    <a:lnTo>
                      <a:pt x="12" y="3"/>
                    </a:lnTo>
                    <a:lnTo>
                      <a:pt x="11" y="2"/>
                    </a:lnTo>
                    <a:lnTo>
                      <a:pt x="10" y="1"/>
                    </a:lnTo>
                    <a:lnTo>
                      <a:pt x="9" y="1"/>
                    </a:lnTo>
                    <a:lnTo>
                      <a:pt x="8" y="1"/>
                    </a:lnTo>
                    <a:lnTo>
                      <a:pt x="7" y="0"/>
                    </a:lnTo>
                    <a:lnTo>
                      <a:pt x="6" y="0"/>
                    </a:lnTo>
                    <a:lnTo>
                      <a:pt x="5" y="1"/>
                    </a:lnTo>
                    <a:lnTo>
                      <a:pt x="4" y="1"/>
                    </a:lnTo>
                    <a:lnTo>
                      <a:pt x="3" y="1"/>
                    </a:lnTo>
                    <a:lnTo>
                      <a:pt x="3" y="2"/>
                    </a:lnTo>
                    <a:lnTo>
                      <a:pt x="2" y="2"/>
                    </a:lnTo>
                    <a:lnTo>
                      <a:pt x="2" y="3"/>
                    </a:lnTo>
                    <a:lnTo>
                      <a:pt x="1" y="4"/>
                    </a:lnTo>
                    <a:lnTo>
                      <a:pt x="0" y="5"/>
                    </a:lnTo>
                    <a:lnTo>
                      <a:pt x="0" y="6"/>
                    </a:lnTo>
                    <a:lnTo>
                      <a:pt x="0" y="7"/>
                    </a:lnTo>
                    <a:lnTo>
                      <a:pt x="0" y="8"/>
                    </a:lnTo>
                    <a:lnTo>
                      <a:pt x="0" y="9"/>
                    </a:lnTo>
                    <a:lnTo>
                      <a:pt x="0" y="10"/>
                    </a:lnTo>
                    <a:lnTo>
                      <a:pt x="0" y="11"/>
                    </a:lnTo>
                    <a:lnTo>
                      <a:pt x="0" y="12"/>
                    </a:lnTo>
                    <a:lnTo>
                      <a:pt x="0" y="13"/>
                    </a:lnTo>
                    <a:lnTo>
                      <a:pt x="1" y="14"/>
                    </a:lnTo>
                    <a:lnTo>
                      <a:pt x="2" y="15"/>
                    </a:lnTo>
                    <a:lnTo>
                      <a:pt x="2" y="16"/>
                    </a:lnTo>
                    <a:lnTo>
                      <a:pt x="3" y="16"/>
                    </a:lnTo>
                    <a:lnTo>
                      <a:pt x="3" y="17"/>
                    </a:lnTo>
                    <a:lnTo>
                      <a:pt x="4" y="17"/>
                    </a:lnTo>
                    <a:lnTo>
                      <a:pt x="5" y="17"/>
                    </a:lnTo>
                    <a:lnTo>
                      <a:pt x="6" y="18"/>
                    </a:lnTo>
                    <a:lnTo>
                      <a:pt x="7" y="18"/>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7" name="Freeform 49"/>
              <p:cNvSpPr>
                <a:spLocks/>
              </p:cNvSpPr>
              <p:nvPr/>
            </p:nvSpPr>
            <p:spPr bwMode="auto">
              <a:xfrm>
                <a:off x="1395" y="2518"/>
                <a:ext cx="16" cy="19"/>
              </a:xfrm>
              <a:custGeom>
                <a:avLst/>
                <a:gdLst>
                  <a:gd name="T0" fmla="*/ 9 w 16"/>
                  <a:gd name="T1" fmla="*/ 19 h 19"/>
                  <a:gd name="T2" fmla="*/ 10 w 16"/>
                  <a:gd name="T3" fmla="*/ 18 h 19"/>
                  <a:gd name="T4" fmla="*/ 12 w 16"/>
                  <a:gd name="T5" fmla="*/ 18 h 19"/>
                  <a:gd name="T6" fmla="*/ 13 w 16"/>
                  <a:gd name="T7" fmla="*/ 17 h 19"/>
                  <a:gd name="T8" fmla="*/ 14 w 16"/>
                  <a:gd name="T9" fmla="*/ 15 h 19"/>
                  <a:gd name="T10" fmla="*/ 15 w 16"/>
                  <a:gd name="T11" fmla="*/ 14 h 19"/>
                  <a:gd name="T12" fmla="*/ 15 w 16"/>
                  <a:gd name="T13" fmla="*/ 12 h 19"/>
                  <a:gd name="T14" fmla="*/ 16 w 16"/>
                  <a:gd name="T15" fmla="*/ 10 h 19"/>
                  <a:gd name="T16" fmla="*/ 16 w 16"/>
                  <a:gd name="T17" fmla="*/ 8 h 19"/>
                  <a:gd name="T18" fmla="*/ 15 w 16"/>
                  <a:gd name="T19" fmla="*/ 7 h 19"/>
                  <a:gd name="T20" fmla="*/ 15 w 16"/>
                  <a:gd name="T21" fmla="*/ 5 h 19"/>
                  <a:gd name="T22" fmla="*/ 14 w 16"/>
                  <a:gd name="T23" fmla="*/ 3 h 19"/>
                  <a:gd name="T24" fmla="*/ 13 w 16"/>
                  <a:gd name="T25" fmla="*/ 2 h 19"/>
                  <a:gd name="T26" fmla="*/ 12 w 16"/>
                  <a:gd name="T27" fmla="*/ 1 h 19"/>
                  <a:gd name="T28" fmla="*/ 10 w 16"/>
                  <a:gd name="T29" fmla="*/ 0 h 19"/>
                  <a:gd name="T30" fmla="*/ 9 w 16"/>
                  <a:gd name="T31" fmla="*/ 0 h 19"/>
                  <a:gd name="T32" fmla="*/ 7 w 16"/>
                  <a:gd name="T33" fmla="*/ 0 h 19"/>
                  <a:gd name="T34" fmla="*/ 5 w 16"/>
                  <a:gd name="T35" fmla="*/ 0 h 19"/>
                  <a:gd name="T36" fmla="*/ 4 w 16"/>
                  <a:gd name="T37" fmla="*/ 1 h 19"/>
                  <a:gd name="T38" fmla="*/ 3 w 16"/>
                  <a:gd name="T39" fmla="*/ 2 h 19"/>
                  <a:gd name="T40" fmla="*/ 2 w 16"/>
                  <a:gd name="T41" fmla="*/ 3 h 19"/>
                  <a:gd name="T42" fmla="*/ 1 w 16"/>
                  <a:gd name="T43" fmla="*/ 5 h 19"/>
                  <a:gd name="T44" fmla="*/ 0 w 16"/>
                  <a:gd name="T45" fmla="*/ 7 h 19"/>
                  <a:gd name="T46" fmla="*/ 0 w 16"/>
                  <a:gd name="T47" fmla="*/ 8 h 19"/>
                  <a:gd name="T48" fmla="*/ 0 w 16"/>
                  <a:gd name="T49" fmla="*/ 10 h 19"/>
                  <a:gd name="T50" fmla="*/ 0 w 16"/>
                  <a:gd name="T51" fmla="*/ 12 h 19"/>
                  <a:gd name="T52" fmla="*/ 1 w 16"/>
                  <a:gd name="T53" fmla="*/ 14 h 19"/>
                  <a:gd name="T54" fmla="*/ 2 w 16"/>
                  <a:gd name="T55" fmla="*/ 15 h 19"/>
                  <a:gd name="T56" fmla="*/ 3 w 16"/>
                  <a:gd name="T57" fmla="*/ 17 h 19"/>
                  <a:gd name="T58" fmla="*/ 4 w 16"/>
                  <a:gd name="T59" fmla="*/ 18 h 19"/>
                  <a:gd name="T60" fmla="*/ 5 w 16"/>
                  <a:gd name="T61" fmla="*/ 18 h 19"/>
                  <a:gd name="T62" fmla="*/ 7 w 16"/>
                  <a:gd name="T63" fmla="*/ 19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9"/>
                  <a:gd name="T98" fmla="*/ 16 w 16"/>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9">
                    <a:moveTo>
                      <a:pt x="8" y="19"/>
                    </a:moveTo>
                    <a:lnTo>
                      <a:pt x="9" y="19"/>
                    </a:lnTo>
                    <a:lnTo>
                      <a:pt x="10" y="18"/>
                    </a:lnTo>
                    <a:lnTo>
                      <a:pt x="11" y="18"/>
                    </a:lnTo>
                    <a:lnTo>
                      <a:pt x="12" y="18"/>
                    </a:lnTo>
                    <a:lnTo>
                      <a:pt x="12" y="17"/>
                    </a:lnTo>
                    <a:lnTo>
                      <a:pt x="13" y="17"/>
                    </a:lnTo>
                    <a:lnTo>
                      <a:pt x="13" y="16"/>
                    </a:lnTo>
                    <a:lnTo>
                      <a:pt x="14" y="15"/>
                    </a:lnTo>
                    <a:lnTo>
                      <a:pt x="15" y="14"/>
                    </a:lnTo>
                    <a:lnTo>
                      <a:pt x="15" y="13"/>
                    </a:lnTo>
                    <a:lnTo>
                      <a:pt x="15" y="12"/>
                    </a:lnTo>
                    <a:lnTo>
                      <a:pt x="15" y="11"/>
                    </a:lnTo>
                    <a:lnTo>
                      <a:pt x="16" y="10"/>
                    </a:lnTo>
                    <a:lnTo>
                      <a:pt x="16" y="9"/>
                    </a:lnTo>
                    <a:lnTo>
                      <a:pt x="16" y="8"/>
                    </a:lnTo>
                    <a:lnTo>
                      <a:pt x="15" y="7"/>
                    </a:lnTo>
                    <a:lnTo>
                      <a:pt x="15" y="6"/>
                    </a:lnTo>
                    <a:lnTo>
                      <a:pt x="15" y="5"/>
                    </a:lnTo>
                    <a:lnTo>
                      <a:pt x="14" y="4"/>
                    </a:lnTo>
                    <a:lnTo>
                      <a:pt x="14" y="3"/>
                    </a:lnTo>
                    <a:lnTo>
                      <a:pt x="13" y="3"/>
                    </a:lnTo>
                    <a:lnTo>
                      <a:pt x="13" y="2"/>
                    </a:lnTo>
                    <a:lnTo>
                      <a:pt x="12" y="2"/>
                    </a:lnTo>
                    <a:lnTo>
                      <a:pt x="12" y="1"/>
                    </a:lnTo>
                    <a:lnTo>
                      <a:pt x="11" y="1"/>
                    </a:lnTo>
                    <a:lnTo>
                      <a:pt x="10" y="0"/>
                    </a:lnTo>
                    <a:lnTo>
                      <a:pt x="9" y="0"/>
                    </a:lnTo>
                    <a:lnTo>
                      <a:pt x="8" y="0"/>
                    </a:lnTo>
                    <a:lnTo>
                      <a:pt x="7" y="0"/>
                    </a:lnTo>
                    <a:lnTo>
                      <a:pt x="6" y="0"/>
                    </a:lnTo>
                    <a:lnTo>
                      <a:pt x="5" y="0"/>
                    </a:lnTo>
                    <a:lnTo>
                      <a:pt x="5" y="1"/>
                    </a:lnTo>
                    <a:lnTo>
                      <a:pt x="4" y="1"/>
                    </a:lnTo>
                    <a:lnTo>
                      <a:pt x="3" y="2"/>
                    </a:lnTo>
                    <a:lnTo>
                      <a:pt x="2" y="3"/>
                    </a:lnTo>
                    <a:lnTo>
                      <a:pt x="1" y="4"/>
                    </a:lnTo>
                    <a:lnTo>
                      <a:pt x="1" y="5"/>
                    </a:lnTo>
                    <a:lnTo>
                      <a:pt x="0" y="6"/>
                    </a:lnTo>
                    <a:lnTo>
                      <a:pt x="0" y="7"/>
                    </a:lnTo>
                    <a:lnTo>
                      <a:pt x="0" y="8"/>
                    </a:lnTo>
                    <a:lnTo>
                      <a:pt x="0" y="9"/>
                    </a:lnTo>
                    <a:lnTo>
                      <a:pt x="0" y="10"/>
                    </a:lnTo>
                    <a:lnTo>
                      <a:pt x="0" y="11"/>
                    </a:lnTo>
                    <a:lnTo>
                      <a:pt x="0" y="12"/>
                    </a:lnTo>
                    <a:lnTo>
                      <a:pt x="0" y="13"/>
                    </a:lnTo>
                    <a:lnTo>
                      <a:pt x="1" y="14"/>
                    </a:lnTo>
                    <a:lnTo>
                      <a:pt x="1" y="15"/>
                    </a:lnTo>
                    <a:lnTo>
                      <a:pt x="2" y="15"/>
                    </a:lnTo>
                    <a:lnTo>
                      <a:pt x="2" y="16"/>
                    </a:lnTo>
                    <a:lnTo>
                      <a:pt x="3" y="17"/>
                    </a:lnTo>
                    <a:lnTo>
                      <a:pt x="4" y="18"/>
                    </a:lnTo>
                    <a:lnTo>
                      <a:pt x="5" y="18"/>
                    </a:lnTo>
                    <a:lnTo>
                      <a:pt x="6" y="19"/>
                    </a:lnTo>
                    <a:lnTo>
                      <a:pt x="7" y="19"/>
                    </a:lnTo>
                    <a:lnTo>
                      <a:pt x="8" y="19"/>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8" name="Freeform 50"/>
              <p:cNvSpPr>
                <a:spLocks/>
              </p:cNvSpPr>
              <p:nvPr/>
            </p:nvSpPr>
            <p:spPr bwMode="auto">
              <a:xfrm>
                <a:off x="774" y="2851"/>
                <a:ext cx="215" cy="123"/>
              </a:xfrm>
              <a:custGeom>
                <a:avLst/>
                <a:gdLst>
                  <a:gd name="T0" fmla="*/ 53 w 215"/>
                  <a:gd name="T1" fmla="*/ 121 h 123"/>
                  <a:gd name="T2" fmla="*/ 62 w 215"/>
                  <a:gd name="T3" fmla="*/ 116 h 123"/>
                  <a:gd name="T4" fmla="*/ 72 w 215"/>
                  <a:gd name="T5" fmla="*/ 110 h 123"/>
                  <a:gd name="T6" fmla="*/ 84 w 215"/>
                  <a:gd name="T7" fmla="*/ 105 h 123"/>
                  <a:gd name="T8" fmla="*/ 94 w 215"/>
                  <a:gd name="T9" fmla="*/ 100 h 123"/>
                  <a:gd name="T10" fmla="*/ 101 w 215"/>
                  <a:gd name="T11" fmla="*/ 98 h 123"/>
                  <a:gd name="T12" fmla="*/ 109 w 215"/>
                  <a:gd name="T13" fmla="*/ 96 h 123"/>
                  <a:gd name="T14" fmla="*/ 117 w 215"/>
                  <a:gd name="T15" fmla="*/ 93 h 123"/>
                  <a:gd name="T16" fmla="*/ 125 w 215"/>
                  <a:gd name="T17" fmla="*/ 92 h 123"/>
                  <a:gd name="T18" fmla="*/ 134 w 215"/>
                  <a:gd name="T19" fmla="*/ 91 h 123"/>
                  <a:gd name="T20" fmla="*/ 143 w 215"/>
                  <a:gd name="T21" fmla="*/ 90 h 123"/>
                  <a:gd name="T22" fmla="*/ 151 w 215"/>
                  <a:gd name="T23" fmla="*/ 90 h 123"/>
                  <a:gd name="T24" fmla="*/ 159 w 215"/>
                  <a:gd name="T25" fmla="*/ 90 h 123"/>
                  <a:gd name="T26" fmla="*/ 166 w 215"/>
                  <a:gd name="T27" fmla="*/ 91 h 123"/>
                  <a:gd name="T28" fmla="*/ 176 w 215"/>
                  <a:gd name="T29" fmla="*/ 92 h 123"/>
                  <a:gd name="T30" fmla="*/ 189 w 215"/>
                  <a:gd name="T31" fmla="*/ 94 h 123"/>
                  <a:gd name="T32" fmla="*/ 199 w 215"/>
                  <a:gd name="T33" fmla="*/ 96 h 123"/>
                  <a:gd name="T34" fmla="*/ 206 w 215"/>
                  <a:gd name="T35" fmla="*/ 98 h 123"/>
                  <a:gd name="T36" fmla="*/ 214 w 215"/>
                  <a:gd name="T37" fmla="*/ 101 h 123"/>
                  <a:gd name="T38" fmla="*/ 164 w 215"/>
                  <a:gd name="T39" fmla="*/ 12 h 123"/>
                  <a:gd name="T40" fmla="*/ 159 w 215"/>
                  <a:gd name="T41" fmla="*/ 9 h 123"/>
                  <a:gd name="T42" fmla="*/ 152 w 215"/>
                  <a:gd name="T43" fmla="*/ 7 h 123"/>
                  <a:gd name="T44" fmla="*/ 143 w 215"/>
                  <a:gd name="T45" fmla="*/ 5 h 123"/>
                  <a:gd name="T46" fmla="*/ 132 w 215"/>
                  <a:gd name="T47" fmla="*/ 3 h 123"/>
                  <a:gd name="T48" fmla="*/ 119 w 215"/>
                  <a:gd name="T49" fmla="*/ 1 h 123"/>
                  <a:gd name="T50" fmla="*/ 112 w 215"/>
                  <a:gd name="T51" fmla="*/ 0 h 123"/>
                  <a:gd name="T52" fmla="*/ 104 w 215"/>
                  <a:gd name="T53" fmla="*/ 0 h 123"/>
                  <a:gd name="T54" fmla="*/ 96 w 215"/>
                  <a:gd name="T55" fmla="*/ 0 h 123"/>
                  <a:gd name="T56" fmla="*/ 88 w 215"/>
                  <a:gd name="T57" fmla="*/ 0 h 123"/>
                  <a:gd name="T58" fmla="*/ 79 w 215"/>
                  <a:gd name="T59" fmla="*/ 1 h 123"/>
                  <a:gd name="T60" fmla="*/ 71 w 215"/>
                  <a:gd name="T61" fmla="*/ 3 h 123"/>
                  <a:gd name="T62" fmla="*/ 62 w 215"/>
                  <a:gd name="T63" fmla="*/ 4 h 123"/>
                  <a:gd name="T64" fmla="*/ 55 w 215"/>
                  <a:gd name="T65" fmla="*/ 7 h 123"/>
                  <a:gd name="T66" fmla="*/ 47 w 215"/>
                  <a:gd name="T67" fmla="*/ 9 h 123"/>
                  <a:gd name="T68" fmla="*/ 40 w 215"/>
                  <a:gd name="T69" fmla="*/ 12 h 123"/>
                  <a:gd name="T70" fmla="*/ 27 w 215"/>
                  <a:gd name="T71" fmla="*/ 18 h 123"/>
                  <a:gd name="T72" fmla="*/ 16 w 215"/>
                  <a:gd name="T73" fmla="*/ 23 h 123"/>
                  <a:gd name="T74" fmla="*/ 7 w 215"/>
                  <a:gd name="T75" fmla="*/ 28 h 123"/>
                  <a:gd name="T76" fmla="*/ 0 w 215"/>
                  <a:gd name="T77" fmla="*/ 33 h 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5"/>
                  <a:gd name="T118" fmla="*/ 0 h 123"/>
                  <a:gd name="T119" fmla="*/ 215 w 215"/>
                  <a:gd name="T120" fmla="*/ 123 h 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5" h="123">
                    <a:moveTo>
                      <a:pt x="51" y="123"/>
                    </a:moveTo>
                    <a:lnTo>
                      <a:pt x="53" y="121"/>
                    </a:lnTo>
                    <a:lnTo>
                      <a:pt x="58" y="118"/>
                    </a:lnTo>
                    <a:lnTo>
                      <a:pt x="62" y="116"/>
                    </a:lnTo>
                    <a:lnTo>
                      <a:pt x="66" y="113"/>
                    </a:lnTo>
                    <a:lnTo>
                      <a:pt x="72" y="110"/>
                    </a:lnTo>
                    <a:lnTo>
                      <a:pt x="77" y="108"/>
                    </a:lnTo>
                    <a:lnTo>
                      <a:pt x="84" y="105"/>
                    </a:lnTo>
                    <a:lnTo>
                      <a:pt x="90" y="102"/>
                    </a:lnTo>
                    <a:lnTo>
                      <a:pt x="94" y="100"/>
                    </a:lnTo>
                    <a:lnTo>
                      <a:pt x="98" y="99"/>
                    </a:lnTo>
                    <a:lnTo>
                      <a:pt x="101" y="98"/>
                    </a:lnTo>
                    <a:lnTo>
                      <a:pt x="105" y="97"/>
                    </a:lnTo>
                    <a:lnTo>
                      <a:pt x="109" y="96"/>
                    </a:lnTo>
                    <a:lnTo>
                      <a:pt x="113" y="94"/>
                    </a:lnTo>
                    <a:lnTo>
                      <a:pt x="117" y="93"/>
                    </a:lnTo>
                    <a:lnTo>
                      <a:pt x="121" y="93"/>
                    </a:lnTo>
                    <a:lnTo>
                      <a:pt x="125" y="92"/>
                    </a:lnTo>
                    <a:lnTo>
                      <a:pt x="130" y="91"/>
                    </a:lnTo>
                    <a:lnTo>
                      <a:pt x="134" y="91"/>
                    </a:lnTo>
                    <a:lnTo>
                      <a:pt x="138" y="90"/>
                    </a:lnTo>
                    <a:lnTo>
                      <a:pt x="143" y="90"/>
                    </a:lnTo>
                    <a:lnTo>
                      <a:pt x="147" y="90"/>
                    </a:lnTo>
                    <a:lnTo>
                      <a:pt x="151" y="90"/>
                    </a:lnTo>
                    <a:lnTo>
                      <a:pt x="155" y="90"/>
                    </a:lnTo>
                    <a:lnTo>
                      <a:pt x="159" y="90"/>
                    </a:lnTo>
                    <a:lnTo>
                      <a:pt x="162" y="90"/>
                    </a:lnTo>
                    <a:lnTo>
                      <a:pt x="166" y="91"/>
                    </a:lnTo>
                    <a:lnTo>
                      <a:pt x="170" y="91"/>
                    </a:lnTo>
                    <a:lnTo>
                      <a:pt x="176" y="92"/>
                    </a:lnTo>
                    <a:lnTo>
                      <a:pt x="183" y="93"/>
                    </a:lnTo>
                    <a:lnTo>
                      <a:pt x="189" y="94"/>
                    </a:lnTo>
                    <a:lnTo>
                      <a:pt x="194" y="95"/>
                    </a:lnTo>
                    <a:lnTo>
                      <a:pt x="199" y="96"/>
                    </a:lnTo>
                    <a:lnTo>
                      <a:pt x="203" y="97"/>
                    </a:lnTo>
                    <a:lnTo>
                      <a:pt x="206" y="98"/>
                    </a:lnTo>
                    <a:lnTo>
                      <a:pt x="209" y="99"/>
                    </a:lnTo>
                    <a:lnTo>
                      <a:pt x="214" y="101"/>
                    </a:lnTo>
                    <a:lnTo>
                      <a:pt x="215" y="102"/>
                    </a:lnTo>
                    <a:lnTo>
                      <a:pt x="164" y="12"/>
                    </a:lnTo>
                    <a:lnTo>
                      <a:pt x="163" y="11"/>
                    </a:lnTo>
                    <a:lnTo>
                      <a:pt x="159" y="9"/>
                    </a:lnTo>
                    <a:lnTo>
                      <a:pt x="156" y="8"/>
                    </a:lnTo>
                    <a:lnTo>
                      <a:pt x="152" y="7"/>
                    </a:lnTo>
                    <a:lnTo>
                      <a:pt x="148" y="6"/>
                    </a:lnTo>
                    <a:lnTo>
                      <a:pt x="143" y="5"/>
                    </a:lnTo>
                    <a:lnTo>
                      <a:pt x="138" y="4"/>
                    </a:lnTo>
                    <a:lnTo>
                      <a:pt x="132" y="3"/>
                    </a:lnTo>
                    <a:lnTo>
                      <a:pt x="126" y="2"/>
                    </a:lnTo>
                    <a:lnTo>
                      <a:pt x="119" y="1"/>
                    </a:lnTo>
                    <a:lnTo>
                      <a:pt x="116" y="1"/>
                    </a:lnTo>
                    <a:lnTo>
                      <a:pt x="112" y="0"/>
                    </a:lnTo>
                    <a:lnTo>
                      <a:pt x="108" y="0"/>
                    </a:lnTo>
                    <a:lnTo>
                      <a:pt x="104" y="0"/>
                    </a:lnTo>
                    <a:lnTo>
                      <a:pt x="100" y="0"/>
                    </a:lnTo>
                    <a:lnTo>
                      <a:pt x="96" y="0"/>
                    </a:lnTo>
                    <a:lnTo>
                      <a:pt x="92" y="0"/>
                    </a:lnTo>
                    <a:lnTo>
                      <a:pt x="88" y="0"/>
                    </a:lnTo>
                    <a:lnTo>
                      <a:pt x="83" y="1"/>
                    </a:lnTo>
                    <a:lnTo>
                      <a:pt x="79" y="1"/>
                    </a:lnTo>
                    <a:lnTo>
                      <a:pt x="75" y="2"/>
                    </a:lnTo>
                    <a:lnTo>
                      <a:pt x="71" y="3"/>
                    </a:lnTo>
                    <a:lnTo>
                      <a:pt x="67" y="3"/>
                    </a:lnTo>
                    <a:lnTo>
                      <a:pt x="62" y="4"/>
                    </a:lnTo>
                    <a:lnTo>
                      <a:pt x="58" y="5"/>
                    </a:lnTo>
                    <a:lnTo>
                      <a:pt x="55" y="7"/>
                    </a:lnTo>
                    <a:lnTo>
                      <a:pt x="51" y="8"/>
                    </a:lnTo>
                    <a:lnTo>
                      <a:pt x="47" y="9"/>
                    </a:lnTo>
                    <a:lnTo>
                      <a:pt x="43" y="10"/>
                    </a:lnTo>
                    <a:lnTo>
                      <a:pt x="40" y="12"/>
                    </a:lnTo>
                    <a:lnTo>
                      <a:pt x="33" y="15"/>
                    </a:lnTo>
                    <a:lnTo>
                      <a:pt x="27" y="18"/>
                    </a:lnTo>
                    <a:lnTo>
                      <a:pt x="21" y="20"/>
                    </a:lnTo>
                    <a:lnTo>
                      <a:pt x="16" y="23"/>
                    </a:lnTo>
                    <a:lnTo>
                      <a:pt x="11" y="26"/>
                    </a:lnTo>
                    <a:lnTo>
                      <a:pt x="7" y="28"/>
                    </a:lnTo>
                    <a:lnTo>
                      <a:pt x="2" y="31"/>
                    </a:lnTo>
                    <a:lnTo>
                      <a:pt x="0" y="33"/>
                    </a:lnTo>
                    <a:lnTo>
                      <a:pt x="51" y="123"/>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9" name="Freeform 51"/>
              <p:cNvSpPr>
                <a:spLocks/>
              </p:cNvSpPr>
              <p:nvPr/>
            </p:nvSpPr>
            <p:spPr bwMode="auto">
              <a:xfrm>
                <a:off x="939" y="2831"/>
                <a:ext cx="205" cy="122"/>
              </a:xfrm>
              <a:custGeom>
                <a:avLst/>
                <a:gdLst>
                  <a:gd name="T0" fmla="*/ 202 w 205"/>
                  <a:gd name="T1" fmla="*/ 92 h 122"/>
                  <a:gd name="T2" fmla="*/ 188 w 205"/>
                  <a:gd name="T3" fmla="*/ 90 h 122"/>
                  <a:gd name="T4" fmla="*/ 178 w 205"/>
                  <a:gd name="T5" fmla="*/ 88 h 122"/>
                  <a:gd name="T6" fmla="*/ 170 w 205"/>
                  <a:gd name="T7" fmla="*/ 87 h 122"/>
                  <a:gd name="T8" fmla="*/ 161 w 205"/>
                  <a:gd name="T9" fmla="*/ 87 h 122"/>
                  <a:gd name="T10" fmla="*/ 152 w 205"/>
                  <a:gd name="T11" fmla="*/ 87 h 122"/>
                  <a:gd name="T12" fmla="*/ 143 w 205"/>
                  <a:gd name="T13" fmla="*/ 87 h 122"/>
                  <a:gd name="T14" fmla="*/ 133 w 205"/>
                  <a:gd name="T15" fmla="*/ 87 h 122"/>
                  <a:gd name="T16" fmla="*/ 123 w 205"/>
                  <a:gd name="T17" fmla="*/ 89 h 122"/>
                  <a:gd name="T18" fmla="*/ 113 w 205"/>
                  <a:gd name="T19" fmla="*/ 90 h 122"/>
                  <a:gd name="T20" fmla="*/ 103 w 205"/>
                  <a:gd name="T21" fmla="*/ 93 h 122"/>
                  <a:gd name="T22" fmla="*/ 93 w 205"/>
                  <a:gd name="T23" fmla="*/ 97 h 122"/>
                  <a:gd name="T24" fmla="*/ 81 w 205"/>
                  <a:gd name="T25" fmla="*/ 102 h 122"/>
                  <a:gd name="T26" fmla="*/ 70 w 205"/>
                  <a:gd name="T27" fmla="*/ 108 h 122"/>
                  <a:gd name="T28" fmla="*/ 61 w 205"/>
                  <a:gd name="T29" fmla="*/ 113 h 122"/>
                  <a:gd name="T30" fmla="*/ 55 w 205"/>
                  <a:gd name="T31" fmla="*/ 116 h 122"/>
                  <a:gd name="T32" fmla="*/ 52 w 205"/>
                  <a:gd name="T33" fmla="*/ 119 h 122"/>
                  <a:gd name="T34" fmla="*/ 50 w 205"/>
                  <a:gd name="T35" fmla="*/ 120 h 122"/>
                  <a:gd name="T36" fmla="*/ 49 w 205"/>
                  <a:gd name="T37" fmla="*/ 122 h 122"/>
                  <a:gd name="T38" fmla="*/ 0 w 205"/>
                  <a:gd name="T39" fmla="*/ 31 h 122"/>
                  <a:gd name="T40" fmla="*/ 4 w 205"/>
                  <a:gd name="T41" fmla="*/ 31 h 122"/>
                  <a:gd name="T42" fmla="*/ 8 w 205"/>
                  <a:gd name="T43" fmla="*/ 30 h 122"/>
                  <a:gd name="T44" fmla="*/ 15 w 205"/>
                  <a:gd name="T45" fmla="*/ 28 h 122"/>
                  <a:gd name="T46" fmla="*/ 23 w 205"/>
                  <a:gd name="T47" fmla="*/ 26 h 122"/>
                  <a:gd name="T48" fmla="*/ 33 w 205"/>
                  <a:gd name="T49" fmla="*/ 22 h 122"/>
                  <a:gd name="T50" fmla="*/ 45 w 205"/>
                  <a:gd name="T51" fmla="*/ 16 h 122"/>
                  <a:gd name="T52" fmla="*/ 59 w 205"/>
                  <a:gd name="T53" fmla="*/ 9 h 122"/>
                  <a:gd name="T54" fmla="*/ 66 w 205"/>
                  <a:gd name="T55" fmla="*/ 6 h 122"/>
                  <a:gd name="T56" fmla="*/ 72 w 205"/>
                  <a:gd name="T57" fmla="*/ 4 h 122"/>
                  <a:gd name="T58" fmla="*/ 78 w 205"/>
                  <a:gd name="T59" fmla="*/ 2 h 122"/>
                  <a:gd name="T60" fmla="*/ 84 w 205"/>
                  <a:gd name="T61" fmla="*/ 1 h 122"/>
                  <a:gd name="T62" fmla="*/ 90 w 205"/>
                  <a:gd name="T63" fmla="*/ 0 h 122"/>
                  <a:gd name="T64" fmla="*/ 96 w 205"/>
                  <a:gd name="T65" fmla="*/ 0 h 122"/>
                  <a:gd name="T66" fmla="*/ 101 w 205"/>
                  <a:gd name="T67" fmla="*/ 1 h 122"/>
                  <a:gd name="T68" fmla="*/ 106 w 205"/>
                  <a:gd name="T69" fmla="*/ 1 h 122"/>
                  <a:gd name="T70" fmla="*/ 115 w 205"/>
                  <a:gd name="T71" fmla="*/ 3 h 122"/>
                  <a:gd name="T72" fmla="*/ 122 w 205"/>
                  <a:gd name="T73" fmla="*/ 5 h 122"/>
                  <a:gd name="T74" fmla="*/ 128 w 205"/>
                  <a:gd name="T75" fmla="*/ 7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5"/>
                  <a:gd name="T115" fmla="*/ 0 h 122"/>
                  <a:gd name="T116" fmla="*/ 205 w 205"/>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5" h="122">
                    <a:moveTo>
                      <a:pt x="205" y="93"/>
                    </a:moveTo>
                    <a:lnTo>
                      <a:pt x="202" y="92"/>
                    </a:lnTo>
                    <a:lnTo>
                      <a:pt x="194" y="91"/>
                    </a:lnTo>
                    <a:lnTo>
                      <a:pt x="188" y="90"/>
                    </a:lnTo>
                    <a:lnTo>
                      <a:pt x="181" y="89"/>
                    </a:lnTo>
                    <a:lnTo>
                      <a:pt x="178" y="88"/>
                    </a:lnTo>
                    <a:lnTo>
                      <a:pt x="174" y="88"/>
                    </a:lnTo>
                    <a:lnTo>
                      <a:pt x="170" y="87"/>
                    </a:lnTo>
                    <a:lnTo>
                      <a:pt x="166" y="87"/>
                    </a:lnTo>
                    <a:lnTo>
                      <a:pt x="161" y="87"/>
                    </a:lnTo>
                    <a:lnTo>
                      <a:pt x="157" y="87"/>
                    </a:lnTo>
                    <a:lnTo>
                      <a:pt x="152" y="87"/>
                    </a:lnTo>
                    <a:lnTo>
                      <a:pt x="147" y="87"/>
                    </a:lnTo>
                    <a:lnTo>
                      <a:pt x="143" y="87"/>
                    </a:lnTo>
                    <a:lnTo>
                      <a:pt x="138" y="87"/>
                    </a:lnTo>
                    <a:lnTo>
                      <a:pt x="133" y="87"/>
                    </a:lnTo>
                    <a:lnTo>
                      <a:pt x="128" y="88"/>
                    </a:lnTo>
                    <a:lnTo>
                      <a:pt x="123" y="89"/>
                    </a:lnTo>
                    <a:lnTo>
                      <a:pt x="118" y="89"/>
                    </a:lnTo>
                    <a:lnTo>
                      <a:pt x="113" y="90"/>
                    </a:lnTo>
                    <a:lnTo>
                      <a:pt x="108" y="92"/>
                    </a:lnTo>
                    <a:lnTo>
                      <a:pt x="103" y="93"/>
                    </a:lnTo>
                    <a:lnTo>
                      <a:pt x="98" y="95"/>
                    </a:lnTo>
                    <a:lnTo>
                      <a:pt x="93" y="97"/>
                    </a:lnTo>
                    <a:lnTo>
                      <a:pt x="88" y="99"/>
                    </a:lnTo>
                    <a:lnTo>
                      <a:pt x="81" y="102"/>
                    </a:lnTo>
                    <a:lnTo>
                      <a:pt x="75" y="105"/>
                    </a:lnTo>
                    <a:lnTo>
                      <a:pt x="70" y="108"/>
                    </a:lnTo>
                    <a:lnTo>
                      <a:pt x="65" y="111"/>
                    </a:lnTo>
                    <a:lnTo>
                      <a:pt x="61" y="113"/>
                    </a:lnTo>
                    <a:lnTo>
                      <a:pt x="58" y="115"/>
                    </a:lnTo>
                    <a:lnTo>
                      <a:pt x="55" y="116"/>
                    </a:lnTo>
                    <a:lnTo>
                      <a:pt x="53" y="118"/>
                    </a:lnTo>
                    <a:lnTo>
                      <a:pt x="52" y="119"/>
                    </a:lnTo>
                    <a:lnTo>
                      <a:pt x="51" y="120"/>
                    </a:lnTo>
                    <a:lnTo>
                      <a:pt x="50" y="120"/>
                    </a:lnTo>
                    <a:lnTo>
                      <a:pt x="50" y="121"/>
                    </a:lnTo>
                    <a:lnTo>
                      <a:pt x="49" y="122"/>
                    </a:lnTo>
                    <a:lnTo>
                      <a:pt x="0" y="31"/>
                    </a:lnTo>
                    <a:lnTo>
                      <a:pt x="1" y="31"/>
                    </a:lnTo>
                    <a:lnTo>
                      <a:pt x="4" y="31"/>
                    </a:lnTo>
                    <a:lnTo>
                      <a:pt x="6" y="30"/>
                    </a:lnTo>
                    <a:lnTo>
                      <a:pt x="8" y="30"/>
                    </a:lnTo>
                    <a:lnTo>
                      <a:pt x="11" y="29"/>
                    </a:lnTo>
                    <a:lnTo>
                      <a:pt x="15" y="28"/>
                    </a:lnTo>
                    <a:lnTo>
                      <a:pt x="19" y="27"/>
                    </a:lnTo>
                    <a:lnTo>
                      <a:pt x="23" y="26"/>
                    </a:lnTo>
                    <a:lnTo>
                      <a:pt x="28" y="24"/>
                    </a:lnTo>
                    <a:lnTo>
                      <a:pt x="33" y="22"/>
                    </a:lnTo>
                    <a:lnTo>
                      <a:pt x="39" y="19"/>
                    </a:lnTo>
                    <a:lnTo>
                      <a:pt x="45" y="16"/>
                    </a:lnTo>
                    <a:lnTo>
                      <a:pt x="52" y="13"/>
                    </a:lnTo>
                    <a:lnTo>
                      <a:pt x="59" y="9"/>
                    </a:lnTo>
                    <a:lnTo>
                      <a:pt x="62" y="8"/>
                    </a:lnTo>
                    <a:lnTo>
                      <a:pt x="66" y="6"/>
                    </a:lnTo>
                    <a:lnTo>
                      <a:pt x="69" y="5"/>
                    </a:lnTo>
                    <a:lnTo>
                      <a:pt x="72" y="4"/>
                    </a:lnTo>
                    <a:lnTo>
                      <a:pt x="75" y="3"/>
                    </a:lnTo>
                    <a:lnTo>
                      <a:pt x="78" y="2"/>
                    </a:lnTo>
                    <a:lnTo>
                      <a:pt x="81" y="2"/>
                    </a:lnTo>
                    <a:lnTo>
                      <a:pt x="84" y="1"/>
                    </a:lnTo>
                    <a:lnTo>
                      <a:pt x="87" y="1"/>
                    </a:lnTo>
                    <a:lnTo>
                      <a:pt x="90" y="0"/>
                    </a:lnTo>
                    <a:lnTo>
                      <a:pt x="93" y="0"/>
                    </a:lnTo>
                    <a:lnTo>
                      <a:pt x="96" y="0"/>
                    </a:lnTo>
                    <a:lnTo>
                      <a:pt x="99" y="0"/>
                    </a:lnTo>
                    <a:lnTo>
                      <a:pt x="101" y="1"/>
                    </a:lnTo>
                    <a:lnTo>
                      <a:pt x="104" y="1"/>
                    </a:lnTo>
                    <a:lnTo>
                      <a:pt x="106" y="1"/>
                    </a:lnTo>
                    <a:lnTo>
                      <a:pt x="111" y="2"/>
                    </a:lnTo>
                    <a:lnTo>
                      <a:pt x="115" y="3"/>
                    </a:lnTo>
                    <a:lnTo>
                      <a:pt x="119" y="4"/>
                    </a:lnTo>
                    <a:lnTo>
                      <a:pt x="122" y="5"/>
                    </a:lnTo>
                    <a:lnTo>
                      <a:pt x="126" y="6"/>
                    </a:lnTo>
                    <a:lnTo>
                      <a:pt x="128" y="7"/>
                    </a:lnTo>
                    <a:lnTo>
                      <a:pt x="205" y="9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0" name="Freeform 52"/>
              <p:cNvSpPr>
                <a:spLocks/>
              </p:cNvSpPr>
              <p:nvPr/>
            </p:nvSpPr>
            <p:spPr bwMode="auto">
              <a:xfrm>
                <a:off x="1526" y="3168"/>
                <a:ext cx="147" cy="60"/>
              </a:xfrm>
              <a:custGeom>
                <a:avLst/>
                <a:gdLst>
                  <a:gd name="T0" fmla="*/ 121 w 147"/>
                  <a:gd name="T1" fmla="*/ 16 h 60"/>
                  <a:gd name="T2" fmla="*/ 111 w 147"/>
                  <a:gd name="T3" fmla="*/ 11 h 60"/>
                  <a:gd name="T4" fmla="*/ 101 w 147"/>
                  <a:gd name="T5" fmla="*/ 7 h 60"/>
                  <a:gd name="T6" fmla="*/ 93 w 147"/>
                  <a:gd name="T7" fmla="*/ 3 h 60"/>
                  <a:gd name="T8" fmla="*/ 88 w 147"/>
                  <a:gd name="T9" fmla="*/ 2 h 60"/>
                  <a:gd name="T10" fmla="*/ 85 w 147"/>
                  <a:gd name="T11" fmla="*/ 4 h 60"/>
                  <a:gd name="T12" fmla="*/ 82 w 147"/>
                  <a:gd name="T13" fmla="*/ 6 h 60"/>
                  <a:gd name="T14" fmla="*/ 80 w 147"/>
                  <a:gd name="T15" fmla="*/ 8 h 60"/>
                  <a:gd name="T16" fmla="*/ 77 w 147"/>
                  <a:gd name="T17" fmla="*/ 10 h 60"/>
                  <a:gd name="T18" fmla="*/ 73 w 147"/>
                  <a:gd name="T19" fmla="*/ 12 h 60"/>
                  <a:gd name="T20" fmla="*/ 69 w 147"/>
                  <a:gd name="T21" fmla="*/ 13 h 60"/>
                  <a:gd name="T22" fmla="*/ 65 w 147"/>
                  <a:gd name="T23" fmla="*/ 14 h 60"/>
                  <a:gd name="T24" fmla="*/ 60 w 147"/>
                  <a:gd name="T25" fmla="*/ 14 h 60"/>
                  <a:gd name="T26" fmla="*/ 55 w 147"/>
                  <a:gd name="T27" fmla="*/ 14 h 60"/>
                  <a:gd name="T28" fmla="*/ 50 w 147"/>
                  <a:gd name="T29" fmla="*/ 13 h 60"/>
                  <a:gd name="T30" fmla="*/ 45 w 147"/>
                  <a:gd name="T31" fmla="*/ 12 h 60"/>
                  <a:gd name="T32" fmla="*/ 37 w 147"/>
                  <a:gd name="T33" fmla="*/ 10 h 60"/>
                  <a:gd name="T34" fmla="*/ 26 w 147"/>
                  <a:gd name="T35" fmla="*/ 7 h 60"/>
                  <a:gd name="T36" fmla="*/ 17 w 147"/>
                  <a:gd name="T37" fmla="*/ 4 h 60"/>
                  <a:gd name="T38" fmla="*/ 9 w 147"/>
                  <a:gd name="T39" fmla="*/ 1 h 60"/>
                  <a:gd name="T40" fmla="*/ 5 w 147"/>
                  <a:gd name="T41" fmla="*/ 5 h 60"/>
                  <a:gd name="T42" fmla="*/ 2 w 147"/>
                  <a:gd name="T43" fmla="*/ 15 h 60"/>
                  <a:gd name="T44" fmla="*/ 1 w 147"/>
                  <a:gd name="T45" fmla="*/ 23 h 60"/>
                  <a:gd name="T46" fmla="*/ 0 w 147"/>
                  <a:gd name="T47" fmla="*/ 28 h 60"/>
                  <a:gd name="T48" fmla="*/ 0 w 147"/>
                  <a:gd name="T49" fmla="*/ 34 h 60"/>
                  <a:gd name="T50" fmla="*/ 1 w 147"/>
                  <a:gd name="T51" fmla="*/ 39 h 60"/>
                  <a:gd name="T52" fmla="*/ 2 w 147"/>
                  <a:gd name="T53" fmla="*/ 42 h 60"/>
                  <a:gd name="T54" fmla="*/ 4 w 147"/>
                  <a:gd name="T55" fmla="*/ 45 h 60"/>
                  <a:gd name="T56" fmla="*/ 5 w 147"/>
                  <a:gd name="T57" fmla="*/ 47 h 60"/>
                  <a:gd name="T58" fmla="*/ 7 w 147"/>
                  <a:gd name="T59" fmla="*/ 50 h 60"/>
                  <a:gd name="T60" fmla="*/ 9 w 147"/>
                  <a:gd name="T61" fmla="*/ 51 h 60"/>
                  <a:gd name="T62" fmla="*/ 12 w 147"/>
                  <a:gd name="T63" fmla="*/ 53 h 60"/>
                  <a:gd name="T64" fmla="*/ 15 w 147"/>
                  <a:gd name="T65" fmla="*/ 54 h 60"/>
                  <a:gd name="T66" fmla="*/ 18 w 147"/>
                  <a:gd name="T67" fmla="*/ 55 h 60"/>
                  <a:gd name="T68" fmla="*/ 23 w 147"/>
                  <a:gd name="T69" fmla="*/ 57 h 60"/>
                  <a:gd name="T70" fmla="*/ 31 w 147"/>
                  <a:gd name="T71" fmla="*/ 58 h 60"/>
                  <a:gd name="T72" fmla="*/ 45 w 147"/>
                  <a:gd name="T73" fmla="*/ 59 h 60"/>
                  <a:gd name="T74" fmla="*/ 63 w 147"/>
                  <a:gd name="T75" fmla="*/ 60 h 60"/>
                  <a:gd name="T76" fmla="*/ 76 w 147"/>
                  <a:gd name="T77" fmla="*/ 60 h 60"/>
                  <a:gd name="T78" fmla="*/ 89 w 147"/>
                  <a:gd name="T79" fmla="*/ 60 h 60"/>
                  <a:gd name="T80" fmla="*/ 101 w 147"/>
                  <a:gd name="T81" fmla="*/ 60 h 60"/>
                  <a:gd name="T82" fmla="*/ 113 w 147"/>
                  <a:gd name="T83" fmla="*/ 59 h 60"/>
                  <a:gd name="T84" fmla="*/ 121 w 147"/>
                  <a:gd name="T85" fmla="*/ 58 h 60"/>
                  <a:gd name="T86" fmla="*/ 126 w 147"/>
                  <a:gd name="T87" fmla="*/ 57 h 60"/>
                  <a:gd name="T88" fmla="*/ 130 w 147"/>
                  <a:gd name="T89" fmla="*/ 56 h 60"/>
                  <a:gd name="T90" fmla="*/ 134 w 147"/>
                  <a:gd name="T91" fmla="*/ 55 h 60"/>
                  <a:gd name="T92" fmla="*/ 137 w 147"/>
                  <a:gd name="T93" fmla="*/ 53 h 60"/>
                  <a:gd name="T94" fmla="*/ 140 w 147"/>
                  <a:gd name="T95" fmla="*/ 51 h 60"/>
                  <a:gd name="T96" fmla="*/ 143 w 147"/>
                  <a:gd name="T97" fmla="*/ 48 h 60"/>
                  <a:gd name="T98" fmla="*/ 145 w 147"/>
                  <a:gd name="T99" fmla="*/ 45 h 60"/>
                  <a:gd name="T100" fmla="*/ 146 w 147"/>
                  <a:gd name="T101" fmla="*/ 43 h 60"/>
                  <a:gd name="T102" fmla="*/ 146 w 147"/>
                  <a:gd name="T103" fmla="*/ 41 h 60"/>
                  <a:gd name="T104" fmla="*/ 147 w 147"/>
                  <a:gd name="T105" fmla="*/ 39 h 60"/>
                  <a:gd name="T106" fmla="*/ 147 w 147"/>
                  <a:gd name="T107" fmla="*/ 37 h 60"/>
                  <a:gd name="T108" fmla="*/ 146 w 147"/>
                  <a:gd name="T109" fmla="*/ 35 h 60"/>
                  <a:gd name="T110" fmla="*/ 145 w 147"/>
                  <a:gd name="T111" fmla="*/ 33 h 60"/>
                  <a:gd name="T112" fmla="*/ 144 w 147"/>
                  <a:gd name="T113" fmla="*/ 31 h 60"/>
                  <a:gd name="T114" fmla="*/ 143 w 147"/>
                  <a:gd name="T115" fmla="*/ 29 h 60"/>
                  <a:gd name="T116" fmla="*/ 141 w 147"/>
                  <a:gd name="T117" fmla="*/ 28 h 60"/>
                  <a:gd name="T118" fmla="*/ 137 w 147"/>
                  <a:gd name="T119" fmla="*/ 24 h 60"/>
                  <a:gd name="T120" fmla="*/ 130 w 147"/>
                  <a:gd name="T121" fmla="*/ 21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7"/>
                  <a:gd name="T184" fmla="*/ 0 h 60"/>
                  <a:gd name="T185" fmla="*/ 147 w 147"/>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7" h="60">
                    <a:moveTo>
                      <a:pt x="126" y="18"/>
                    </a:moveTo>
                    <a:lnTo>
                      <a:pt x="121" y="16"/>
                    </a:lnTo>
                    <a:lnTo>
                      <a:pt x="116" y="13"/>
                    </a:lnTo>
                    <a:lnTo>
                      <a:pt x="111" y="11"/>
                    </a:lnTo>
                    <a:lnTo>
                      <a:pt x="106" y="9"/>
                    </a:lnTo>
                    <a:lnTo>
                      <a:pt x="101" y="7"/>
                    </a:lnTo>
                    <a:lnTo>
                      <a:pt x="97" y="5"/>
                    </a:lnTo>
                    <a:lnTo>
                      <a:pt x="93" y="3"/>
                    </a:lnTo>
                    <a:lnTo>
                      <a:pt x="90" y="1"/>
                    </a:lnTo>
                    <a:lnTo>
                      <a:pt x="88" y="2"/>
                    </a:lnTo>
                    <a:lnTo>
                      <a:pt x="87" y="3"/>
                    </a:lnTo>
                    <a:lnTo>
                      <a:pt x="85" y="4"/>
                    </a:lnTo>
                    <a:lnTo>
                      <a:pt x="84" y="5"/>
                    </a:lnTo>
                    <a:lnTo>
                      <a:pt x="82" y="6"/>
                    </a:lnTo>
                    <a:lnTo>
                      <a:pt x="81" y="7"/>
                    </a:lnTo>
                    <a:lnTo>
                      <a:pt x="80" y="8"/>
                    </a:lnTo>
                    <a:lnTo>
                      <a:pt x="78" y="9"/>
                    </a:lnTo>
                    <a:lnTo>
                      <a:pt x="77" y="10"/>
                    </a:lnTo>
                    <a:lnTo>
                      <a:pt x="75" y="11"/>
                    </a:lnTo>
                    <a:lnTo>
                      <a:pt x="73" y="12"/>
                    </a:lnTo>
                    <a:lnTo>
                      <a:pt x="71" y="12"/>
                    </a:lnTo>
                    <a:lnTo>
                      <a:pt x="69" y="13"/>
                    </a:lnTo>
                    <a:lnTo>
                      <a:pt x="67" y="13"/>
                    </a:lnTo>
                    <a:lnTo>
                      <a:pt x="65" y="14"/>
                    </a:lnTo>
                    <a:lnTo>
                      <a:pt x="63" y="14"/>
                    </a:lnTo>
                    <a:lnTo>
                      <a:pt x="60" y="14"/>
                    </a:lnTo>
                    <a:lnTo>
                      <a:pt x="58" y="14"/>
                    </a:lnTo>
                    <a:lnTo>
                      <a:pt x="55" y="14"/>
                    </a:lnTo>
                    <a:lnTo>
                      <a:pt x="53" y="13"/>
                    </a:lnTo>
                    <a:lnTo>
                      <a:pt x="50" y="13"/>
                    </a:lnTo>
                    <a:lnTo>
                      <a:pt x="47" y="12"/>
                    </a:lnTo>
                    <a:lnTo>
                      <a:pt x="45" y="12"/>
                    </a:lnTo>
                    <a:lnTo>
                      <a:pt x="42" y="11"/>
                    </a:lnTo>
                    <a:lnTo>
                      <a:pt x="37" y="10"/>
                    </a:lnTo>
                    <a:lnTo>
                      <a:pt x="31" y="9"/>
                    </a:lnTo>
                    <a:lnTo>
                      <a:pt x="26" y="7"/>
                    </a:lnTo>
                    <a:lnTo>
                      <a:pt x="22" y="6"/>
                    </a:lnTo>
                    <a:lnTo>
                      <a:pt x="17" y="4"/>
                    </a:lnTo>
                    <a:lnTo>
                      <a:pt x="13" y="3"/>
                    </a:lnTo>
                    <a:lnTo>
                      <a:pt x="9" y="1"/>
                    </a:lnTo>
                    <a:lnTo>
                      <a:pt x="6" y="0"/>
                    </a:lnTo>
                    <a:lnTo>
                      <a:pt x="5" y="5"/>
                    </a:lnTo>
                    <a:lnTo>
                      <a:pt x="4" y="10"/>
                    </a:lnTo>
                    <a:lnTo>
                      <a:pt x="2" y="15"/>
                    </a:lnTo>
                    <a:lnTo>
                      <a:pt x="1" y="20"/>
                    </a:lnTo>
                    <a:lnTo>
                      <a:pt x="1" y="23"/>
                    </a:lnTo>
                    <a:lnTo>
                      <a:pt x="0" y="26"/>
                    </a:lnTo>
                    <a:lnTo>
                      <a:pt x="0" y="28"/>
                    </a:lnTo>
                    <a:lnTo>
                      <a:pt x="0" y="31"/>
                    </a:lnTo>
                    <a:lnTo>
                      <a:pt x="0" y="34"/>
                    </a:lnTo>
                    <a:lnTo>
                      <a:pt x="0" y="36"/>
                    </a:lnTo>
                    <a:lnTo>
                      <a:pt x="1" y="39"/>
                    </a:lnTo>
                    <a:lnTo>
                      <a:pt x="2" y="41"/>
                    </a:lnTo>
                    <a:lnTo>
                      <a:pt x="2" y="42"/>
                    </a:lnTo>
                    <a:lnTo>
                      <a:pt x="3" y="44"/>
                    </a:lnTo>
                    <a:lnTo>
                      <a:pt x="4" y="45"/>
                    </a:lnTo>
                    <a:lnTo>
                      <a:pt x="4" y="46"/>
                    </a:lnTo>
                    <a:lnTo>
                      <a:pt x="5" y="47"/>
                    </a:lnTo>
                    <a:lnTo>
                      <a:pt x="6" y="49"/>
                    </a:lnTo>
                    <a:lnTo>
                      <a:pt x="7" y="50"/>
                    </a:lnTo>
                    <a:lnTo>
                      <a:pt x="8" y="51"/>
                    </a:lnTo>
                    <a:lnTo>
                      <a:pt x="9" y="51"/>
                    </a:lnTo>
                    <a:lnTo>
                      <a:pt x="11" y="52"/>
                    </a:lnTo>
                    <a:lnTo>
                      <a:pt x="12" y="53"/>
                    </a:lnTo>
                    <a:lnTo>
                      <a:pt x="13" y="54"/>
                    </a:lnTo>
                    <a:lnTo>
                      <a:pt x="15" y="54"/>
                    </a:lnTo>
                    <a:lnTo>
                      <a:pt x="16" y="55"/>
                    </a:lnTo>
                    <a:lnTo>
                      <a:pt x="18" y="55"/>
                    </a:lnTo>
                    <a:lnTo>
                      <a:pt x="19" y="56"/>
                    </a:lnTo>
                    <a:lnTo>
                      <a:pt x="23" y="57"/>
                    </a:lnTo>
                    <a:lnTo>
                      <a:pt x="27" y="57"/>
                    </a:lnTo>
                    <a:lnTo>
                      <a:pt x="31" y="58"/>
                    </a:lnTo>
                    <a:lnTo>
                      <a:pt x="35" y="58"/>
                    </a:lnTo>
                    <a:lnTo>
                      <a:pt x="45" y="59"/>
                    </a:lnTo>
                    <a:lnTo>
                      <a:pt x="57" y="60"/>
                    </a:lnTo>
                    <a:lnTo>
                      <a:pt x="63" y="60"/>
                    </a:lnTo>
                    <a:lnTo>
                      <a:pt x="70" y="60"/>
                    </a:lnTo>
                    <a:lnTo>
                      <a:pt x="76" y="60"/>
                    </a:lnTo>
                    <a:lnTo>
                      <a:pt x="82" y="60"/>
                    </a:lnTo>
                    <a:lnTo>
                      <a:pt x="89" y="60"/>
                    </a:lnTo>
                    <a:lnTo>
                      <a:pt x="95" y="60"/>
                    </a:lnTo>
                    <a:lnTo>
                      <a:pt x="101" y="60"/>
                    </a:lnTo>
                    <a:lnTo>
                      <a:pt x="107" y="60"/>
                    </a:lnTo>
                    <a:lnTo>
                      <a:pt x="113" y="59"/>
                    </a:lnTo>
                    <a:lnTo>
                      <a:pt x="118" y="58"/>
                    </a:lnTo>
                    <a:lnTo>
                      <a:pt x="121" y="58"/>
                    </a:lnTo>
                    <a:lnTo>
                      <a:pt x="123" y="58"/>
                    </a:lnTo>
                    <a:lnTo>
                      <a:pt x="126" y="57"/>
                    </a:lnTo>
                    <a:lnTo>
                      <a:pt x="128" y="57"/>
                    </a:lnTo>
                    <a:lnTo>
                      <a:pt x="130" y="56"/>
                    </a:lnTo>
                    <a:lnTo>
                      <a:pt x="132" y="55"/>
                    </a:lnTo>
                    <a:lnTo>
                      <a:pt x="134" y="55"/>
                    </a:lnTo>
                    <a:lnTo>
                      <a:pt x="136" y="54"/>
                    </a:lnTo>
                    <a:lnTo>
                      <a:pt x="137" y="53"/>
                    </a:lnTo>
                    <a:lnTo>
                      <a:pt x="139" y="52"/>
                    </a:lnTo>
                    <a:lnTo>
                      <a:pt x="140" y="51"/>
                    </a:lnTo>
                    <a:lnTo>
                      <a:pt x="141" y="50"/>
                    </a:lnTo>
                    <a:lnTo>
                      <a:pt x="143" y="48"/>
                    </a:lnTo>
                    <a:lnTo>
                      <a:pt x="144" y="46"/>
                    </a:lnTo>
                    <a:lnTo>
                      <a:pt x="145" y="45"/>
                    </a:lnTo>
                    <a:lnTo>
                      <a:pt x="145" y="44"/>
                    </a:lnTo>
                    <a:lnTo>
                      <a:pt x="146" y="43"/>
                    </a:lnTo>
                    <a:lnTo>
                      <a:pt x="146" y="42"/>
                    </a:lnTo>
                    <a:lnTo>
                      <a:pt x="146" y="41"/>
                    </a:lnTo>
                    <a:lnTo>
                      <a:pt x="147" y="40"/>
                    </a:lnTo>
                    <a:lnTo>
                      <a:pt x="147" y="39"/>
                    </a:lnTo>
                    <a:lnTo>
                      <a:pt x="147" y="38"/>
                    </a:lnTo>
                    <a:lnTo>
                      <a:pt x="147" y="37"/>
                    </a:lnTo>
                    <a:lnTo>
                      <a:pt x="146" y="36"/>
                    </a:lnTo>
                    <a:lnTo>
                      <a:pt x="146" y="35"/>
                    </a:lnTo>
                    <a:lnTo>
                      <a:pt x="146" y="34"/>
                    </a:lnTo>
                    <a:lnTo>
                      <a:pt x="145" y="33"/>
                    </a:lnTo>
                    <a:lnTo>
                      <a:pt x="145" y="32"/>
                    </a:lnTo>
                    <a:lnTo>
                      <a:pt x="144" y="31"/>
                    </a:lnTo>
                    <a:lnTo>
                      <a:pt x="144" y="30"/>
                    </a:lnTo>
                    <a:lnTo>
                      <a:pt x="143" y="29"/>
                    </a:lnTo>
                    <a:lnTo>
                      <a:pt x="142" y="28"/>
                    </a:lnTo>
                    <a:lnTo>
                      <a:pt x="141" y="28"/>
                    </a:lnTo>
                    <a:lnTo>
                      <a:pt x="140" y="27"/>
                    </a:lnTo>
                    <a:lnTo>
                      <a:pt x="137" y="24"/>
                    </a:lnTo>
                    <a:lnTo>
                      <a:pt x="134" y="23"/>
                    </a:lnTo>
                    <a:lnTo>
                      <a:pt x="130" y="21"/>
                    </a:lnTo>
                    <a:lnTo>
                      <a:pt x="126" y="18"/>
                    </a:lnTo>
                    <a:close/>
                  </a:path>
                </a:pathLst>
              </a:custGeom>
              <a:solidFill>
                <a:srgbClr val="F8FA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 name="Freeform 53"/>
              <p:cNvSpPr>
                <a:spLocks/>
              </p:cNvSpPr>
              <p:nvPr/>
            </p:nvSpPr>
            <p:spPr bwMode="auto">
              <a:xfrm>
                <a:off x="1532" y="3107"/>
                <a:ext cx="85" cy="75"/>
              </a:xfrm>
              <a:custGeom>
                <a:avLst/>
                <a:gdLst>
                  <a:gd name="T0" fmla="*/ 74 w 85"/>
                  <a:gd name="T1" fmla="*/ 69 h 75"/>
                  <a:gd name="T2" fmla="*/ 76 w 85"/>
                  <a:gd name="T3" fmla="*/ 67 h 75"/>
                  <a:gd name="T4" fmla="*/ 79 w 85"/>
                  <a:gd name="T5" fmla="*/ 65 h 75"/>
                  <a:gd name="T6" fmla="*/ 82 w 85"/>
                  <a:gd name="T7" fmla="*/ 63 h 75"/>
                  <a:gd name="T8" fmla="*/ 82 w 85"/>
                  <a:gd name="T9" fmla="*/ 62 h 75"/>
                  <a:gd name="T10" fmla="*/ 79 w 85"/>
                  <a:gd name="T11" fmla="*/ 60 h 75"/>
                  <a:gd name="T12" fmla="*/ 77 w 85"/>
                  <a:gd name="T13" fmla="*/ 59 h 75"/>
                  <a:gd name="T14" fmla="*/ 76 w 85"/>
                  <a:gd name="T15" fmla="*/ 59 h 75"/>
                  <a:gd name="T16" fmla="*/ 76 w 85"/>
                  <a:gd name="T17" fmla="*/ 58 h 75"/>
                  <a:gd name="T18" fmla="*/ 77 w 85"/>
                  <a:gd name="T19" fmla="*/ 48 h 75"/>
                  <a:gd name="T20" fmla="*/ 79 w 85"/>
                  <a:gd name="T21" fmla="*/ 31 h 75"/>
                  <a:gd name="T22" fmla="*/ 82 w 85"/>
                  <a:gd name="T23" fmla="*/ 16 h 75"/>
                  <a:gd name="T24" fmla="*/ 84 w 85"/>
                  <a:gd name="T25" fmla="*/ 6 h 75"/>
                  <a:gd name="T26" fmla="*/ 82 w 85"/>
                  <a:gd name="T27" fmla="*/ 1 h 75"/>
                  <a:gd name="T28" fmla="*/ 76 w 85"/>
                  <a:gd name="T29" fmla="*/ 2 h 75"/>
                  <a:gd name="T30" fmla="*/ 69 w 85"/>
                  <a:gd name="T31" fmla="*/ 2 h 75"/>
                  <a:gd name="T32" fmla="*/ 61 w 85"/>
                  <a:gd name="T33" fmla="*/ 3 h 75"/>
                  <a:gd name="T34" fmla="*/ 48 w 85"/>
                  <a:gd name="T35" fmla="*/ 3 h 75"/>
                  <a:gd name="T36" fmla="*/ 31 w 85"/>
                  <a:gd name="T37" fmla="*/ 2 h 75"/>
                  <a:gd name="T38" fmla="*/ 17 w 85"/>
                  <a:gd name="T39" fmla="*/ 1 h 75"/>
                  <a:gd name="T40" fmla="*/ 6 w 85"/>
                  <a:gd name="T41" fmla="*/ 0 h 75"/>
                  <a:gd name="T42" fmla="*/ 2 w 85"/>
                  <a:gd name="T43" fmla="*/ 8 h 75"/>
                  <a:gd name="T44" fmla="*/ 2 w 85"/>
                  <a:gd name="T45" fmla="*/ 24 h 75"/>
                  <a:gd name="T46" fmla="*/ 1 w 85"/>
                  <a:gd name="T47" fmla="*/ 37 h 75"/>
                  <a:gd name="T48" fmla="*/ 1 w 85"/>
                  <a:gd name="T49" fmla="*/ 44 h 75"/>
                  <a:gd name="T50" fmla="*/ 2 w 85"/>
                  <a:gd name="T51" fmla="*/ 48 h 75"/>
                  <a:gd name="T52" fmla="*/ 2 w 85"/>
                  <a:gd name="T53" fmla="*/ 51 h 75"/>
                  <a:gd name="T54" fmla="*/ 2 w 85"/>
                  <a:gd name="T55" fmla="*/ 53 h 75"/>
                  <a:gd name="T56" fmla="*/ 2 w 85"/>
                  <a:gd name="T57" fmla="*/ 56 h 75"/>
                  <a:gd name="T58" fmla="*/ 1 w 85"/>
                  <a:gd name="T59" fmla="*/ 59 h 75"/>
                  <a:gd name="T60" fmla="*/ 3 w 85"/>
                  <a:gd name="T61" fmla="*/ 62 h 75"/>
                  <a:gd name="T62" fmla="*/ 11 w 85"/>
                  <a:gd name="T63" fmla="*/ 65 h 75"/>
                  <a:gd name="T64" fmla="*/ 20 w 85"/>
                  <a:gd name="T65" fmla="*/ 68 h 75"/>
                  <a:gd name="T66" fmla="*/ 31 w 85"/>
                  <a:gd name="T67" fmla="*/ 71 h 75"/>
                  <a:gd name="T68" fmla="*/ 39 w 85"/>
                  <a:gd name="T69" fmla="*/ 73 h 75"/>
                  <a:gd name="T70" fmla="*/ 44 w 85"/>
                  <a:gd name="T71" fmla="*/ 74 h 75"/>
                  <a:gd name="T72" fmla="*/ 49 w 85"/>
                  <a:gd name="T73" fmla="*/ 75 h 75"/>
                  <a:gd name="T74" fmla="*/ 54 w 85"/>
                  <a:gd name="T75" fmla="*/ 75 h 75"/>
                  <a:gd name="T76" fmla="*/ 59 w 85"/>
                  <a:gd name="T77" fmla="*/ 75 h 75"/>
                  <a:gd name="T78" fmla="*/ 63 w 85"/>
                  <a:gd name="T79" fmla="*/ 74 h 75"/>
                  <a:gd name="T80" fmla="*/ 67 w 85"/>
                  <a:gd name="T81" fmla="*/ 73 h 75"/>
                  <a:gd name="T82" fmla="*/ 71 w 85"/>
                  <a:gd name="T83" fmla="*/ 71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75"/>
                  <a:gd name="T128" fmla="*/ 85 w 85"/>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75">
                    <a:moveTo>
                      <a:pt x="72" y="70"/>
                    </a:moveTo>
                    <a:lnTo>
                      <a:pt x="74" y="69"/>
                    </a:lnTo>
                    <a:lnTo>
                      <a:pt x="75" y="68"/>
                    </a:lnTo>
                    <a:lnTo>
                      <a:pt x="76" y="67"/>
                    </a:lnTo>
                    <a:lnTo>
                      <a:pt x="78" y="66"/>
                    </a:lnTo>
                    <a:lnTo>
                      <a:pt x="79" y="65"/>
                    </a:lnTo>
                    <a:lnTo>
                      <a:pt x="81" y="64"/>
                    </a:lnTo>
                    <a:lnTo>
                      <a:pt x="82" y="63"/>
                    </a:lnTo>
                    <a:lnTo>
                      <a:pt x="84" y="62"/>
                    </a:lnTo>
                    <a:lnTo>
                      <a:pt x="82" y="62"/>
                    </a:lnTo>
                    <a:lnTo>
                      <a:pt x="80" y="61"/>
                    </a:lnTo>
                    <a:lnTo>
                      <a:pt x="79" y="60"/>
                    </a:lnTo>
                    <a:lnTo>
                      <a:pt x="78" y="60"/>
                    </a:lnTo>
                    <a:lnTo>
                      <a:pt x="77" y="59"/>
                    </a:lnTo>
                    <a:lnTo>
                      <a:pt x="76" y="59"/>
                    </a:lnTo>
                    <a:lnTo>
                      <a:pt x="75" y="59"/>
                    </a:lnTo>
                    <a:lnTo>
                      <a:pt x="76" y="58"/>
                    </a:lnTo>
                    <a:lnTo>
                      <a:pt x="76" y="54"/>
                    </a:lnTo>
                    <a:lnTo>
                      <a:pt x="77" y="48"/>
                    </a:lnTo>
                    <a:lnTo>
                      <a:pt x="78" y="40"/>
                    </a:lnTo>
                    <a:lnTo>
                      <a:pt x="79" y="31"/>
                    </a:lnTo>
                    <a:lnTo>
                      <a:pt x="81" y="21"/>
                    </a:lnTo>
                    <a:lnTo>
                      <a:pt x="82" y="16"/>
                    </a:lnTo>
                    <a:lnTo>
                      <a:pt x="83" y="11"/>
                    </a:lnTo>
                    <a:lnTo>
                      <a:pt x="84" y="6"/>
                    </a:lnTo>
                    <a:lnTo>
                      <a:pt x="85" y="1"/>
                    </a:lnTo>
                    <a:lnTo>
                      <a:pt x="82" y="1"/>
                    </a:lnTo>
                    <a:lnTo>
                      <a:pt x="79" y="1"/>
                    </a:lnTo>
                    <a:lnTo>
                      <a:pt x="76" y="2"/>
                    </a:lnTo>
                    <a:lnTo>
                      <a:pt x="72" y="2"/>
                    </a:lnTo>
                    <a:lnTo>
                      <a:pt x="69" y="2"/>
                    </a:lnTo>
                    <a:lnTo>
                      <a:pt x="65" y="3"/>
                    </a:lnTo>
                    <a:lnTo>
                      <a:pt x="61" y="3"/>
                    </a:lnTo>
                    <a:lnTo>
                      <a:pt x="57" y="3"/>
                    </a:lnTo>
                    <a:lnTo>
                      <a:pt x="48" y="3"/>
                    </a:lnTo>
                    <a:lnTo>
                      <a:pt x="39" y="2"/>
                    </a:lnTo>
                    <a:lnTo>
                      <a:pt x="31" y="2"/>
                    </a:lnTo>
                    <a:lnTo>
                      <a:pt x="23" y="2"/>
                    </a:lnTo>
                    <a:lnTo>
                      <a:pt x="17" y="1"/>
                    </a:lnTo>
                    <a:lnTo>
                      <a:pt x="11" y="1"/>
                    </a:lnTo>
                    <a:lnTo>
                      <a:pt x="6" y="0"/>
                    </a:lnTo>
                    <a:lnTo>
                      <a:pt x="2" y="0"/>
                    </a:lnTo>
                    <a:lnTo>
                      <a:pt x="2" y="8"/>
                    </a:lnTo>
                    <a:lnTo>
                      <a:pt x="2" y="16"/>
                    </a:lnTo>
                    <a:lnTo>
                      <a:pt x="2" y="24"/>
                    </a:lnTo>
                    <a:lnTo>
                      <a:pt x="2" y="30"/>
                    </a:lnTo>
                    <a:lnTo>
                      <a:pt x="1" y="37"/>
                    </a:lnTo>
                    <a:lnTo>
                      <a:pt x="1" y="42"/>
                    </a:lnTo>
                    <a:lnTo>
                      <a:pt x="1" y="44"/>
                    </a:lnTo>
                    <a:lnTo>
                      <a:pt x="1" y="46"/>
                    </a:lnTo>
                    <a:lnTo>
                      <a:pt x="2" y="48"/>
                    </a:lnTo>
                    <a:lnTo>
                      <a:pt x="2" y="49"/>
                    </a:lnTo>
                    <a:lnTo>
                      <a:pt x="2" y="51"/>
                    </a:lnTo>
                    <a:lnTo>
                      <a:pt x="2" y="52"/>
                    </a:lnTo>
                    <a:lnTo>
                      <a:pt x="2" y="53"/>
                    </a:lnTo>
                    <a:lnTo>
                      <a:pt x="2" y="54"/>
                    </a:lnTo>
                    <a:lnTo>
                      <a:pt x="2" y="56"/>
                    </a:lnTo>
                    <a:lnTo>
                      <a:pt x="1" y="58"/>
                    </a:lnTo>
                    <a:lnTo>
                      <a:pt x="1" y="59"/>
                    </a:lnTo>
                    <a:lnTo>
                      <a:pt x="0" y="61"/>
                    </a:lnTo>
                    <a:lnTo>
                      <a:pt x="3" y="62"/>
                    </a:lnTo>
                    <a:lnTo>
                      <a:pt x="7" y="64"/>
                    </a:lnTo>
                    <a:lnTo>
                      <a:pt x="11" y="65"/>
                    </a:lnTo>
                    <a:lnTo>
                      <a:pt x="16" y="67"/>
                    </a:lnTo>
                    <a:lnTo>
                      <a:pt x="20" y="68"/>
                    </a:lnTo>
                    <a:lnTo>
                      <a:pt x="25" y="70"/>
                    </a:lnTo>
                    <a:lnTo>
                      <a:pt x="31" y="71"/>
                    </a:lnTo>
                    <a:lnTo>
                      <a:pt x="36" y="72"/>
                    </a:lnTo>
                    <a:lnTo>
                      <a:pt x="39" y="73"/>
                    </a:lnTo>
                    <a:lnTo>
                      <a:pt x="41" y="73"/>
                    </a:lnTo>
                    <a:lnTo>
                      <a:pt x="44" y="74"/>
                    </a:lnTo>
                    <a:lnTo>
                      <a:pt x="47" y="74"/>
                    </a:lnTo>
                    <a:lnTo>
                      <a:pt x="49" y="75"/>
                    </a:lnTo>
                    <a:lnTo>
                      <a:pt x="52" y="75"/>
                    </a:lnTo>
                    <a:lnTo>
                      <a:pt x="54" y="75"/>
                    </a:lnTo>
                    <a:lnTo>
                      <a:pt x="57" y="75"/>
                    </a:lnTo>
                    <a:lnTo>
                      <a:pt x="59" y="75"/>
                    </a:lnTo>
                    <a:lnTo>
                      <a:pt x="61" y="74"/>
                    </a:lnTo>
                    <a:lnTo>
                      <a:pt x="63" y="74"/>
                    </a:lnTo>
                    <a:lnTo>
                      <a:pt x="65" y="73"/>
                    </a:lnTo>
                    <a:lnTo>
                      <a:pt x="67" y="73"/>
                    </a:lnTo>
                    <a:lnTo>
                      <a:pt x="69" y="72"/>
                    </a:lnTo>
                    <a:lnTo>
                      <a:pt x="71" y="71"/>
                    </a:lnTo>
                    <a:lnTo>
                      <a:pt x="72" y="70"/>
                    </a:lnTo>
                    <a:close/>
                  </a:path>
                </a:pathLst>
              </a:custGeom>
              <a:solidFill>
                <a:srgbClr val="B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2" name="Freeform 54"/>
              <p:cNvSpPr>
                <a:spLocks/>
              </p:cNvSpPr>
              <p:nvPr/>
            </p:nvSpPr>
            <p:spPr bwMode="auto">
              <a:xfrm>
                <a:off x="1400" y="3169"/>
                <a:ext cx="130" cy="67"/>
              </a:xfrm>
              <a:custGeom>
                <a:avLst/>
                <a:gdLst>
                  <a:gd name="T0" fmla="*/ 122 w 130"/>
                  <a:gd name="T1" fmla="*/ 14 h 67"/>
                  <a:gd name="T2" fmla="*/ 121 w 130"/>
                  <a:gd name="T3" fmla="*/ 10 h 67"/>
                  <a:gd name="T4" fmla="*/ 120 w 130"/>
                  <a:gd name="T5" fmla="*/ 5 h 67"/>
                  <a:gd name="T6" fmla="*/ 119 w 130"/>
                  <a:gd name="T7" fmla="*/ 6 h 67"/>
                  <a:gd name="T8" fmla="*/ 115 w 130"/>
                  <a:gd name="T9" fmla="*/ 6 h 67"/>
                  <a:gd name="T10" fmla="*/ 108 w 130"/>
                  <a:gd name="T11" fmla="*/ 8 h 67"/>
                  <a:gd name="T12" fmla="*/ 106 w 130"/>
                  <a:gd name="T13" fmla="*/ 9 h 67"/>
                  <a:gd name="T14" fmla="*/ 101 w 130"/>
                  <a:gd name="T15" fmla="*/ 8 h 67"/>
                  <a:gd name="T16" fmla="*/ 93 w 130"/>
                  <a:gd name="T17" fmla="*/ 6 h 67"/>
                  <a:gd name="T18" fmla="*/ 85 w 130"/>
                  <a:gd name="T19" fmla="*/ 3 h 67"/>
                  <a:gd name="T20" fmla="*/ 76 w 130"/>
                  <a:gd name="T21" fmla="*/ 1 h 67"/>
                  <a:gd name="T22" fmla="*/ 70 w 130"/>
                  <a:gd name="T23" fmla="*/ 1 h 67"/>
                  <a:gd name="T24" fmla="*/ 63 w 130"/>
                  <a:gd name="T25" fmla="*/ 1 h 67"/>
                  <a:gd name="T26" fmla="*/ 53 w 130"/>
                  <a:gd name="T27" fmla="*/ 3 h 67"/>
                  <a:gd name="T28" fmla="*/ 45 w 130"/>
                  <a:gd name="T29" fmla="*/ 5 h 67"/>
                  <a:gd name="T30" fmla="*/ 32 w 130"/>
                  <a:gd name="T31" fmla="*/ 10 h 67"/>
                  <a:gd name="T32" fmla="*/ 28 w 130"/>
                  <a:gd name="T33" fmla="*/ 11 h 67"/>
                  <a:gd name="T34" fmla="*/ 27 w 130"/>
                  <a:gd name="T35" fmla="*/ 11 h 67"/>
                  <a:gd name="T36" fmla="*/ 21 w 130"/>
                  <a:gd name="T37" fmla="*/ 11 h 67"/>
                  <a:gd name="T38" fmla="*/ 13 w 130"/>
                  <a:gd name="T39" fmla="*/ 11 h 67"/>
                  <a:gd name="T40" fmla="*/ 8 w 130"/>
                  <a:gd name="T41" fmla="*/ 13 h 67"/>
                  <a:gd name="T42" fmla="*/ 6 w 130"/>
                  <a:gd name="T43" fmla="*/ 18 h 67"/>
                  <a:gd name="T44" fmla="*/ 4 w 130"/>
                  <a:gd name="T45" fmla="*/ 22 h 67"/>
                  <a:gd name="T46" fmla="*/ 1 w 130"/>
                  <a:gd name="T47" fmla="*/ 27 h 67"/>
                  <a:gd name="T48" fmla="*/ 0 w 130"/>
                  <a:gd name="T49" fmla="*/ 34 h 67"/>
                  <a:gd name="T50" fmla="*/ 0 w 130"/>
                  <a:gd name="T51" fmla="*/ 40 h 67"/>
                  <a:gd name="T52" fmla="*/ 1 w 130"/>
                  <a:gd name="T53" fmla="*/ 46 h 67"/>
                  <a:gd name="T54" fmla="*/ 4 w 130"/>
                  <a:gd name="T55" fmla="*/ 51 h 67"/>
                  <a:gd name="T56" fmla="*/ 8 w 130"/>
                  <a:gd name="T57" fmla="*/ 55 h 67"/>
                  <a:gd name="T58" fmla="*/ 13 w 130"/>
                  <a:gd name="T59" fmla="*/ 59 h 67"/>
                  <a:gd name="T60" fmla="*/ 18 w 130"/>
                  <a:gd name="T61" fmla="*/ 62 h 67"/>
                  <a:gd name="T62" fmla="*/ 24 w 130"/>
                  <a:gd name="T63" fmla="*/ 64 h 67"/>
                  <a:gd name="T64" fmla="*/ 31 w 130"/>
                  <a:gd name="T65" fmla="*/ 66 h 67"/>
                  <a:gd name="T66" fmla="*/ 38 w 130"/>
                  <a:gd name="T67" fmla="*/ 66 h 67"/>
                  <a:gd name="T68" fmla="*/ 61 w 130"/>
                  <a:gd name="T69" fmla="*/ 67 h 67"/>
                  <a:gd name="T70" fmla="*/ 75 w 130"/>
                  <a:gd name="T71" fmla="*/ 67 h 67"/>
                  <a:gd name="T72" fmla="*/ 89 w 130"/>
                  <a:gd name="T73" fmla="*/ 66 h 67"/>
                  <a:gd name="T74" fmla="*/ 99 w 130"/>
                  <a:gd name="T75" fmla="*/ 64 h 67"/>
                  <a:gd name="T76" fmla="*/ 107 w 130"/>
                  <a:gd name="T77" fmla="*/ 62 h 67"/>
                  <a:gd name="T78" fmla="*/ 114 w 130"/>
                  <a:gd name="T79" fmla="*/ 59 h 67"/>
                  <a:gd name="T80" fmla="*/ 119 w 130"/>
                  <a:gd name="T81" fmla="*/ 57 h 67"/>
                  <a:gd name="T82" fmla="*/ 123 w 130"/>
                  <a:gd name="T83" fmla="*/ 55 h 67"/>
                  <a:gd name="T84" fmla="*/ 126 w 130"/>
                  <a:gd name="T85" fmla="*/ 52 h 67"/>
                  <a:gd name="T86" fmla="*/ 128 w 130"/>
                  <a:gd name="T87" fmla="*/ 48 h 67"/>
                  <a:gd name="T88" fmla="*/ 129 w 130"/>
                  <a:gd name="T89" fmla="*/ 45 h 67"/>
                  <a:gd name="T90" fmla="*/ 130 w 130"/>
                  <a:gd name="T91" fmla="*/ 41 h 67"/>
                  <a:gd name="T92" fmla="*/ 129 w 130"/>
                  <a:gd name="T93" fmla="*/ 35 h 67"/>
                  <a:gd name="T94" fmla="*/ 126 w 130"/>
                  <a:gd name="T95" fmla="*/ 25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
                  <a:gd name="T145" fmla="*/ 0 h 67"/>
                  <a:gd name="T146" fmla="*/ 130 w 130"/>
                  <a:gd name="T147" fmla="*/ 67 h 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 h="67">
                    <a:moveTo>
                      <a:pt x="124" y="17"/>
                    </a:moveTo>
                    <a:lnTo>
                      <a:pt x="123" y="16"/>
                    </a:lnTo>
                    <a:lnTo>
                      <a:pt x="122" y="14"/>
                    </a:lnTo>
                    <a:lnTo>
                      <a:pt x="122" y="13"/>
                    </a:lnTo>
                    <a:lnTo>
                      <a:pt x="121" y="11"/>
                    </a:lnTo>
                    <a:lnTo>
                      <a:pt x="121" y="10"/>
                    </a:lnTo>
                    <a:lnTo>
                      <a:pt x="121" y="8"/>
                    </a:lnTo>
                    <a:lnTo>
                      <a:pt x="120" y="6"/>
                    </a:lnTo>
                    <a:lnTo>
                      <a:pt x="120" y="5"/>
                    </a:lnTo>
                    <a:lnTo>
                      <a:pt x="120" y="6"/>
                    </a:lnTo>
                    <a:lnTo>
                      <a:pt x="119" y="6"/>
                    </a:lnTo>
                    <a:lnTo>
                      <a:pt x="118" y="6"/>
                    </a:lnTo>
                    <a:lnTo>
                      <a:pt x="117" y="6"/>
                    </a:lnTo>
                    <a:lnTo>
                      <a:pt x="115" y="6"/>
                    </a:lnTo>
                    <a:lnTo>
                      <a:pt x="114" y="7"/>
                    </a:lnTo>
                    <a:lnTo>
                      <a:pt x="111" y="7"/>
                    </a:lnTo>
                    <a:lnTo>
                      <a:pt x="108" y="8"/>
                    </a:lnTo>
                    <a:lnTo>
                      <a:pt x="107" y="8"/>
                    </a:lnTo>
                    <a:lnTo>
                      <a:pt x="106" y="9"/>
                    </a:lnTo>
                    <a:lnTo>
                      <a:pt x="105" y="9"/>
                    </a:lnTo>
                    <a:lnTo>
                      <a:pt x="103" y="8"/>
                    </a:lnTo>
                    <a:lnTo>
                      <a:pt x="101" y="8"/>
                    </a:lnTo>
                    <a:lnTo>
                      <a:pt x="98" y="7"/>
                    </a:lnTo>
                    <a:lnTo>
                      <a:pt x="96" y="7"/>
                    </a:lnTo>
                    <a:lnTo>
                      <a:pt x="93" y="6"/>
                    </a:lnTo>
                    <a:lnTo>
                      <a:pt x="91" y="5"/>
                    </a:lnTo>
                    <a:lnTo>
                      <a:pt x="88" y="4"/>
                    </a:lnTo>
                    <a:lnTo>
                      <a:pt x="85" y="3"/>
                    </a:lnTo>
                    <a:lnTo>
                      <a:pt x="82" y="3"/>
                    </a:lnTo>
                    <a:lnTo>
                      <a:pt x="79" y="2"/>
                    </a:lnTo>
                    <a:lnTo>
                      <a:pt x="76" y="1"/>
                    </a:lnTo>
                    <a:lnTo>
                      <a:pt x="73" y="1"/>
                    </a:lnTo>
                    <a:lnTo>
                      <a:pt x="71" y="1"/>
                    </a:lnTo>
                    <a:lnTo>
                      <a:pt x="70" y="1"/>
                    </a:lnTo>
                    <a:lnTo>
                      <a:pt x="68" y="0"/>
                    </a:lnTo>
                    <a:lnTo>
                      <a:pt x="66" y="1"/>
                    </a:lnTo>
                    <a:lnTo>
                      <a:pt x="63" y="1"/>
                    </a:lnTo>
                    <a:lnTo>
                      <a:pt x="60" y="1"/>
                    </a:lnTo>
                    <a:lnTo>
                      <a:pt x="57" y="2"/>
                    </a:lnTo>
                    <a:lnTo>
                      <a:pt x="53" y="3"/>
                    </a:lnTo>
                    <a:lnTo>
                      <a:pt x="50" y="4"/>
                    </a:lnTo>
                    <a:lnTo>
                      <a:pt x="47" y="4"/>
                    </a:lnTo>
                    <a:lnTo>
                      <a:pt x="45" y="5"/>
                    </a:lnTo>
                    <a:lnTo>
                      <a:pt x="42" y="6"/>
                    </a:lnTo>
                    <a:lnTo>
                      <a:pt x="37" y="8"/>
                    </a:lnTo>
                    <a:lnTo>
                      <a:pt x="32" y="10"/>
                    </a:lnTo>
                    <a:lnTo>
                      <a:pt x="31" y="10"/>
                    </a:lnTo>
                    <a:lnTo>
                      <a:pt x="29" y="11"/>
                    </a:lnTo>
                    <a:lnTo>
                      <a:pt x="28" y="11"/>
                    </a:lnTo>
                    <a:lnTo>
                      <a:pt x="27" y="11"/>
                    </a:lnTo>
                    <a:lnTo>
                      <a:pt x="25" y="11"/>
                    </a:lnTo>
                    <a:lnTo>
                      <a:pt x="23" y="11"/>
                    </a:lnTo>
                    <a:lnTo>
                      <a:pt x="21" y="11"/>
                    </a:lnTo>
                    <a:lnTo>
                      <a:pt x="18" y="11"/>
                    </a:lnTo>
                    <a:lnTo>
                      <a:pt x="16" y="11"/>
                    </a:lnTo>
                    <a:lnTo>
                      <a:pt x="13" y="11"/>
                    </a:lnTo>
                    <a:lnTo>
                      <a:pt x="10" y="12"/>
                    </a:lnTo>
                    <a:lnTo>
                      <a:pt x="8" y="12"/>
                    </a:lnTo>
                    <a:lnTo>
                      <a:pt x="8" y="13"/>
                    </a:lnTo>
                    <a:lnTo>
                      <a:pt x="7" y="15"/>
                    </a:lnTo>
                    <a:lnTo>
                      <a:pt x="6" y="16"/>
                    </a:lnTo>
                    <a:lnTo>
                      <a:pt x="6" y="18"/>
                    </a:lnTo>
                    <a:lnTo>
                      <a:pt x="5" y="19"/>
                    </a:lnTo>
                    <a:lnTo>
                      <a:pt x="4" y="20"/>
                    </a:lnTo>
                    <a:lnTo>
                      <a:pt x="4" y="22"/>
                    </a:lnTo>
                    <a:lnTo>
                      <a:pt x="3" y="23"/>
                    </a:lnTo>
                    <a:lnTo>
                      <a:pt x="2" y="25"/>
                    </a:lnTo>
                    <a:lnTo>
                      <a:pt x="1" y="27"/>
                    </a:lnTo>
                    <a:lnTo>
                      <a:pt x="0" y="30"/>
                    </a:lnTo>
                    <a:lnTo>
                      <a:pt x="0" y="32"/>
                    </a:lnTo>
                    <a:lnTo>
                      <a:pt x="0" y="34"/>
                    </a:lnTo>
                    <a:lnTo>
                      <a:pt x="0" y="36"/>
                    </a:lnTo>
                    <a:lnTo>
                      <a:pt x="0" y="38"/>
                    </a:lnTo>
                    <a:lnTo>
                      <a:pt x="0" y="40"/>
                    </a:lnTo>
                    <a:lnTo>
                      <a:pt x="0" y="42"/>
                    </a:lnTo>
                    <a:lnTo>
                      <a:pt x="1" y="44"/>
                    </a:lnTo>
                    <a:lnTo>
                      <a:pt x="1" y="46"/>
                    </a:lnTo>
                    <a:lnTo>
                      <a:pt x="2" y="47"/>
                    </a:lnTo>
                    <a:lnTo>
                      <a:pt x="3" y="49"/>
                    </a:lnTo>
                    <a:lnTo>
                      <a:pt x="4" y="51"/>
                    </a:lnTo>
                    <a:lnTo>
                      <a:pt x="5" y="52"/>
                    </a:lnTo>
                    <a:lnTo>
                      <a:pt x="7" y="54"/>
                    </a:lnTo>
                    <a:lnTo>
                      <a:pt x="8" y="55"/>
                    </a:lnTo>
                    <a:lnTo>
                      <a:pt x="9" y="56"/>
                    </a:lnTo>
                    <a:lnTo>
                      <a:pt x="11" y="58"/>
                    </a:lnTo>
                    <a:lnTo>
                      <a:pt x="13" y="59"/>
                    </a:lnTo>
                    <a:lnTo>
                      <a:pt x="14" y="60"/>
                    </a:lnTo>
                    <a:lnTo>
                      <a:pt x="16" y="61"/>
                    </a:lnTo>
                    <a:lnTo>
                      <a:pt x="18" y="62"/>
                    </a:lnTo>
                    <a:lnTo>
                      <a:pt x="20" y="63"/>
                    </a:lnTo>
                    <a:lnTo>
                      <a:pt x="22" y="63"/>
                    </a:lnTo>
                    <a:lnTo>
                      <a:pt x="24" y="64"/>
                    </a:lnTo>
                    <a:lnTo>
                      <a:pt x="27" y="65"/>
                    </a:lnTo>
                    <a:lnTo>
                      <a:pt x="29" y="65"/>
                    </a:lnTo>
                    <a:lnTo>
                      <a:pt x="31" y="66"/>
                    </a:lnTo>
                    <a:lnTo>
                      <a:pt x="33" y="66"/>
                    </a:lnTo>
                    <a:lnTo>
                      <a:pt x="35" y="66"/>
                    </a:lnTo>
                    <a:lnTo>
                      <a:pt x="38" y="66"/>
                    </a:lnTo>
                    <a:lnTo>
                      <a:pt x="47" y="66"/>
                    </a:lnTo>
                    <a:lnTo>
                      <a:pt x="56" y="66"/>
                    </a:lnTo>
                    <a:lnTo>
                      <a:pt x="61" y="67"/>
                    </a:lnTo>
                    <a:lnTo>
                      <a:pt x="65" y="67"/>
                    </a:lnTo>
                    <a:lnTo>
                      <a:pt x="70" y="67"/>
                    </a:lnTo>
                    <a:lnTo>
                      <a:pt x="75" y="67"/>
                    </a:lnTo>
                    <a:lnTo>
                      <a:pt x="80" y="67"/>
                    </a:lnTo>
                    <a:lnTo>
                      <a:pt x="84" y="66"/>
                    </a:lnTo>
                    <a:lnTo>
                      <a:pt x="89" y="66"/>
                    </a:lnTo>
                    <a:lnTo>
                      <a:pt x="94" y="65"/>
                    </a:lnTo>
                    <a:lnTo>
                      <a:pt x="96" y="65"/>
                    </a:lnTo>
                    <a:lnTo>
                      <a:pt x="99" y="64"/>
                    </a:lnTo>
                    <a:lnTo>
                      <a:pt x="101" y="63"/>
                    </a:lnTo>
                    <a:lnTo>
                      <a:pt x="104" y="63"/>
                    </a:lnTo>
                    <a:lnTo>
                      <a:pt x="107" y="62"/>
                    </a:lnTo>
                    <a:lnTo>
                      <a:pt x="109" y="61"/>
                    </a:lnTo>
                    <a:lnTo>
                      <a:pt x="112" y="60"/>
                    </a:lnTo>
                    <a:lnTo>
                      <a:pt x="114" y="59"/>
                    </a:lnTo>
                    <a:lnTo>
                      <a:pt x="116" y="59"/>
                    </a:lnTo>
                    <a:lnTo>
                      <a:pt x="118" y="58"/>
                    </a:lnTo>
                    <a:lnTo>
                      <a:pt x="119" y="57"/>
                    </a:lnTo>
                    <a:lnTo>
                      <a:pt x="121" y="56"/>
                    </a:lnTo>
                    <a:lnTo>
                      <a:pt x="122" y="55"/>
                    </a:lnTo>
                    <a:lnTo>
                      <a:pt x="123" y="55"/>
                    </a:lnTo>
                    <a:lnTo>
                      <a:pt x="124" y="54"/>
                    </a:lnTo>
                    <a:lnTo>
                      <a:pt x="125" y="53"/>
                    </a:lnTo>
                    <a:lnTo>
                      <a:pt x="126" y="52"/>
                    </a:lnTo>
                    <a:lnTo>
                      <a:pt x="127" y="51"/>
                    </a:lnTo>
                    <a:lnTo>
                      <a:pt x="127" y="49"/>
                    </a:lnTo>
                    <a:lnTo>
                      <a:pt x="128" y="48"/>
                    </a:lnTo>
                    <a:lnTo>
                      <a:pt x="128" y="47"/>
                    </a:lnTo>
                    <a:lnTo>
                      <a:pt x="129" y="46"/>
                    </a:lnTo>
                    <a:lnTo>
                      <a:pt x="129" y="45"/>
                    </a:lnTo>
                    <a:lnTo>
                      <a:pt x="129" y="43"/>
                    </a:lnTo>
                    <a:lnTo>
                      <a:pt x="129" y="42"/>
                    </a:lnTo>
                    <a:lnTo>
                      <a:pt x="130" y="41"/>
                    </a:lnTo>
                    <a:lnTo>
                      <a:pt x="129" y="39"/>
                    </a:lnTo>
                    <a:lnTo>
                      <a:pt x="129" y="38"/>
                    </a:lnTo>
                    <a:lnTo>
                      <a:pt x="129" y="35"/>
                    </a:lnTo>
                    <a:lnTo>
                      <a:pt x="128" y="32"/>
                    </a:lnTo>
                    <a:lnTo>
                      <a:pt x="127" y="28"/>
                    </a:lnTo>
                    <a:lnTo>
                      <a:pt x="126" y="25"/>
                    </a:lnTo>
                    <a:lnTo>
                      <a:pt x="125" y="21"/>
                    </a:lnTo>
                    <a:lnTo>
                      <a:pt x="124" y="17"/>
                    </a:lnTo>
                    <a:close/>
                  </a:path>
                </a:pathLst>
              </a:custGeom>
              <a:solidFill>
                <a:srgbClr val="F8FA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 name="Freeform 55"/>
              <p:cNvSpPr>
                <a:spLocks/>
              </p:cNvSpPr>
              <p:nvPr/>
            </p:nvSpPr>
            <p:spPr bwMode="auto">
              <a:xfrm>
                <a:off x="1408" y="3116"/>
                <a:ext cx="112" cy="65"/>
              </a:xfrm>
              <a:custGeom>
                <a:avLst/>
                <a:gdLst>
                  <a:gd name="T0" fmla="*/ 19 w 112"/>
                  <a:gd name="T1" fmla="*/ 64 h 65"/>
                  <a:gd name="T2" fmla="*/ 20 w 112"/>
                  <a:gd name="T3" fmla="*/ 64 h 65"/>
                  <a:gd name="T4" fmla="*/ 23 w 112"/>
                  <a:gd name="T5" fmla="*/ 63 h 65"/>
                  <a:gd name="T6" fmla="*/ 29 w 112"/>
                  <a:gd name="T7" fmla="*/ 61 h 65"/>
                  <a:gd name="T8" fmla="*/ 37 w 112"/>
                  <a:gd name="T9" fmla="*/ 58 h 65"/>
                  <a:gd name="T10" fmla="*/ 42 w 112"/>
                  <a:gd name="T11" fmla="*/ 57 h 65"/>
                  <a:gd name="T12" fmla="*/ 49 w 112"/>
                  <a:gd name="T13" fmla="*/ 55 h 65"/>
                  <a:gd name="T14" fmla="*/ 55 w 112"/>
                  <a:gd name="T15" fmla="*/ 54 h 65"/>
                  <a:gd name="T16" fmla="*/ 60 w 112"/>
                  <a:gd name="T17" fmla="*/ 53 h 65"/>
                  <a:gd name="T18" fmla="*/ 63 w 112"/>
                  <a:gd name="T19" fmla="*/ 54 h 65"/>
                  <a:gd name="T20" fmla="*/ 68 w 112"/>
                  <a:gd name="T21" fmla="*/ 54 h 65"/>
                  <a:gd name="T22" fmla="*/ 74 w 112"/>
                  <a:gd name="T23" fmla="*/ 56 h 65"/>
                  <a:gd name="T24" fmla="*/ 80 w 112"/>
                  <a:gd name="T25" fmla="*/ 57 h 65"/>
                  <a:gd name="T26" fmla="*/ 85 w 112"/>
                  <a:gd name="T27" fmla="*/ 59 h 65"/>
                  <a:gd name="T28" fmla="*/ 90 w 112"/>
                  <a:gd name="T29" fmla="*/ 60 h 65"/>
                  <a:gd name="T30" fmla="*/ 95 w 112"/>
                  <a:gd name="T31" fmla="*/ 61 h 65"/>
                  <a:gd name="T32" fmla="*/ 98 w 112"/>
                  <a:gd name="T33" fmla="*/ 62 h 65"/>
                  <a:gd name="T34" fmla="*/ 100 w 112"/>
                  <a:gd name="T35" fmla="*/ 61 h 65"/>
                  <a:gd name="T36" fmla="*/ 103 w 112"/>
                  <a:gd name="T37" fmla="*/ 60 h 65"/>
                  <a:gd name="T38" fmla="*/ 107 w 112"/>
                  <a:gd name="T39" fmla="*/ 59 h 65"/>
                  <a:gd name="T40" fmla="*/ 110 w 112"/>
                  <a:gd name="T41" fmla="*/ 59 h 65"/>
                  <a:gd name="T42" fmla="*/ 111 w 112"/>
                  <a:gd name="T43" fmla="*/ 59 h 65"/>
                  <a:gd name="T44" fmla="*/ 112 w 112"/>
                  <a:gd name="T45" fmla="*/ 58 h 65"/>
                  <a:gd name="T46" fmla="*/ 110 w 112"/>
                  <a:gd name="T47" fmla="*/ 51 h 65"/>
                  <a:gd name="T48" fmla="*/ 109 w 112"/>
                  <a:gd name="T49" fmla="*/ 43 h 65"/>
                  <a:gd name="T50" fmla="*/ 108 w 112"/>
                  <a:gd name="T51" fmla="*/ 36 h 65"/>
                  <a:gd name="T52" fmla="*/ 107 w 112"/>
                  <a:gd name="T53" fmla="*/ 29 h 65"/>
                  <a:gd name="T54" fmla="*/ 107 w 112"/>
                  <a:gd name="T55" fmla="*/ 22 h 65"/>
                  <a:gd name="T56" fmla="*/ 107 w 112"/>
                  <a:gd name="T57" fmla="*/ 15 h 65"/>
                  <a:gd name="T58" fmla="*/ 107 w 112"/>
                  <a:gd name="T59" fmla="*/ 8 h 65"/>
                  <a:gd name="T60" fmla="*/ 107 w 112"/>
                  <a:gd name="T61" fmla="*/ 1 h 65"/>
                  <a:gd name="T62" fmla="*/ 107 w 112"/>
                  <a:gd name="T63" fmla="*/ 1 h 65"/>
                  <a:gd name="T64" fmla="*/ 108 w 112"/>
                  <a:gd name="T65" fmla="*/ 1 h 65"/>
                  <a:gd name="T66" fmla="*/ 108 w 112"/>
                  <a:gd name="T67" fmla="*/ 0 h 65"/>
                  <a:gd name="T68" fmla="*/ 108 w 112"/>
                  <a:gd name="T69" fmla="*/ 0 h 65"/>
                  <a:gd name="T70" fmla="*/ 99 w 112"/>
                  <a:gd name="T71" fmla="*/ 2 h 65"/>
                  <a:gd name="T72" fmla="*/ 88 w 112"/>
                  <a:gd name="T73" fmla="*/ 5 h 65"/>
                  <a:gd name="T74" fmla="*/ 75 w 112"/>
                  <a:gd name="T75" fmla="*/ 7 h 65"/>
                  <a:gd name="T76" fmla="*/ 61 w 112"/>
                  <a:gd name="T77" fmla="*/ 10 h 65"/>
                  <a:gd name="T78" fmla="*/ 55 w 112"/>
                  <a:gd name="T79" fmla="*/ 10 h 65"/>
                  <a:gd name="T80" fmla="*/ 48 w 112"/>
                  <a:gd name="T81" fmla="*/ 10 h 65"/>
                  <a:gd name="T82" fmla="*/ 42 w 112"/>
                  <a:gd name="T83" fmla="*/ 10 h 65"/>
                  <a:gd name="T84" fmla="*/ 35 w 112"/>
                  <a:gd name="T85" fmla="*/ 9 h 65"/>
                  <a:gd name="T86" fmla="*/ 30 w 112"/>
                  <a:gd name="T87" fmla="*/ 7 h 65"/>
                  <a:gd name="T88" fmla="*/ 24 w 112"/>
                  <a:gd name="T89" fmla="*/ 6 h 65"/>
                  <a:gd name="T90" fmla="*/ 15 w 112"/>
                  <a:gd name="T91" fmla="*/ 2 h 65"/>
                  <a:gd name="T92" fmla="*/ 15 w 112"/>
                  <a:gd name="T93" fmla="*/ 10 h 65"/>
                  <a:gd name="T94" fmla="*/ 15 w 112"/>
                  <a:gd name="T95" fmla="*/ 18 h 65"/>
                  <a:gd name="T96" fmla="*/ 13 w 112"/>
                  <a:gd name="T97" fmla="*/ 26 h 65"/>
                  <a:gd name="T98" fmla="*/ 11 w 112"/>
                  <a:gd name="T99" fmla="*/ 34 h 65"/>
                  <a:gd name="T100" fmla="*/ 9 w 112"/>
                  <a:gd name="T101" fmla="*/ 42 h 65"/>
                  <a:gd name="T102" fmla="*/ 6 w 112"/>
                  <a:gd name="T103" fmla="*/ 50 h 65"/>
                  <a:gd name="T104" fmla="*/ 3 w 112"/>
                  <a:gd name="T105" fmla="*/ 57 h 65"/>
                  <a:gd name="T106" fmla="*/ 0 w 112"/>
                  <a:gd name="T107" fmla="*/ 65 h 65"/>
                  <a:gd name="T108" fmla="*/ 5 w 112"/>
                  <a:gd name="T109" fmla="*/ 64 h 65"/>
                  <a:gd name="T110" fmla="*/ 10 w 112"/>
                  <a:gd name="T111" fmla="*/ 64 h 65"/>
                  <a:gd name="T112" fmla="*/ 15 w 112"/>
                  <a:gd name="T113" fmla="*/ 64 h 65"/>
                  <a:gd name="T114" fmla="*/ 19 w 112"/>
                  <a:gd name="T115" fmla="*/ 64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65"/>
                  <a:gd name="T176" fmla="*/ 112 w 112"/>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65">
                    <a:moveTo>
                      <a:pt x="19" y="64"/>
                    </a:moveTo>
                    <a:lnTo>
                      <a:pt x="19" y="64"/>
                    </a:lnTo>
                    <a:lnTo>
                      <a:pt x="20" y="64"/>
                    </a:lnTo>
                    <a:lnTo>
                      <a:pt x="21" y="64"/>
                    </a:lnTo>
                    <a:lnTo>
                      <a:pt x="23" y="63"/>
                    </a:lnTo>
                    <a:lnTo>
                      <a:pt x="24" y="63"/>
                    </a:lnTo>
                    <a:lnTo>
                      <a:pt x="29" y="61"/>
                    </a:lnTo>
                    <a:lnTo>
                      <a:pt x="34" y="59"/>
                    </a:lnTo>
                    <a:lnTo>
                      <a:pt x="37" y="58"/>
                    </a:lnTo>
                    <a:lnTo>
                      <a:pt x="39" y="57"/>
                    </a:lnTo>
                    <a:lnTo>
                      <a:pt x="42" y="57"/>
                    </a:lnTo>
                    <a:lnTo>
                      <a:pt x="45" y="56"/>
                    </a:lnTo>
                    <a:lnTo>
                      <a:pt x="49" y="55"/>
                    </a:lnTo>
                    <a:lnTo>
                      <a:pt x="52" y="54"/>
                    </a:lnTo>
                    <a:lnTo>
                      <a:pt x="55" y="54"/>
                    </a:lnTo>
                    <a:lnTo>
                      <a:pt x="58" y="54"/>
                    </a:lnTo>
                    <a:lnTo>
                      <a:pt x="60" y="53"/>
                    </a:lnTo>
                    <a:lnTo>
                      <a:pt x="62" y="54"/>
                    </a:lnTo>
                    <a:lnTo>
                      <a:pt x="63" y="54"/>
                    </a:lnTo>
                    <a:lnTo>
                      <a:pt x="65" y="54"/>
                    </a:lnTo>
                    <a:lnTo>
                      <a:pt x="68" y="54"/>
                    </a:lnTo>
                    <a:lnTo>
                      <a:pt x="71" y="55"/>
                    </a:lnTo>
                    <a:lnTo>
                      <a:pt x="74" y="56"/>
                    </a:lnTo>
                    <a:lnTo>
                      <a:pt x="77" y="56"/>
                    </a:lnTo>
                    <a:lnTo>
                      <a:pt x="80" y="57"/>
                    </a:lnTo>
                    <a:lnTo>
                      <a:pt x="83" y="58"/>
                    </a:lnTo>
                    <a:lnTo>
                      <a:pt x="85" y="59"/>
                    </a:lnTo>
                    <a:lnTo>
                      <a:pt x="88" y="60"/>
                    </a:lnTo>
                    <a:lnTo>
                      <a:pt x="90" y="60"/>
                    </a:lnTo>
                    <a:lnTo>
                      <a:pt x="93" y="61"/>
                    </a:lnTo>
                    <a:lnTo>
                      <a:pt x="95" y="61"/>
                    </a:lnTo>
                    <a:lnTo>
                      <a:pt x="97" y="62"/>
                    </a:lnTo>
                    <a:lnTo>
                      <a:pt x="98" y="62"/>
                    </a:lnTo>
                    <a:lnTo>
                      <a:pt x="99" y="61"/>
                    </a:lnTo>
                    <a:lnTo>
                      <a:pt x="100" y="61"/>
                    </a:lnTo>
                    <a:lnTo>
                      <a:pt x="103" y="60"/>
                    </a:lnTo>
                    <a:lnTo>
                      <a:pt x="106" y="60"/>
                    </a:lnTo>
                    <a:lnTo>
                      <a:pt x="107" y="59"/>
                    </a:lnTo>
                    <a:lnTo>
                      <a:pt x="109" y="59"/>
                    </a:lnTo>
                    <a:lnTo>
                      <a:pt x="110" y="59"/>
                    </a:lnTo>
                    <a:lnTo>
                      <a:pt x="111" y="59"/>
                    </a:lnTo>
                    <a:lnTo>
                      <a:pt x="112" y="59"/>
                    </a:lnTo>
                    <a:lnTo>
                      <a:pt x="112" y="58"/>
                    </a:lnTo>
                    <a:lnTo>
                      <a:pt x="111" y="54"/>
                    </a:lnTo>
                    <a:lnTo>
                      <a:pt x="110" y="51"/>
                    </a:lnTo>
                    <a:lnTo>
                      <a:pt x="109" y="47"/>
                    </a:lnTo>
                    <a:lnTo>
                      <a:pt x="109" y="43"/>
                    </a:lnTo>
                    <a:lnTo>
                      <a:pt x="108" y="40"/>
                    </a:lnTo>
                    <a:lnTo>
                      <a:pt x="108" y="36"/>
                    </a:lnTo>
                    <a:lnTo>
                      <a:pt x="107" y="32"/>
                    </a:lnTo>
                    <a:lnTo>
                      <a:pt x="107" y="29"/>
                    </a:lnTo>
                    <a:lnTo>
                      <a:pt x="107" y="25"/>
                    </a:lnTo>
                    <a:lnTo>
                      <a:pt x="107" y="22"/>
                    </a:lnTo>
                    <a:lnTo>
                      <a:pt x="107" y="18"/>
                    </a:lnTo>
                    <a:lnTo>
                      <a:pt x="107" y="15"/>
                    </a:lnTo>
                    <a:lnTo>
                      <a:pt x="107" y="11"/>
                    </a:lnTo>
                    <a:lnTo>
                      <a:pt x="107" y="8"/>
                    </a:lnTo>
                    <a:lnTo>
                      <a:pt x="107" y="4"/>
                    </a:lnTo>
                    <a:lnTo>
                      <a:pt x="107" y="1"/>
                    </a:lnTo>
                    <a:lnTo>
                      <a:pt x="108" y="1"/>
                    </a:lnTo>
                    <a:lnTo>
                      <a:pt x="108" y="0"/>
                    </a:lnTo>
                    <a:lnTo>
                      <a:pt x="103" y="1"/>
                    </a:lnTo>
                    <a:lnTo>
                      <a:pt x="99" y="2"/>
                    </a:lnTo>
                    <a:lnTo>
                      <a:pt x="93" y="4"/>
                    </a:lnTo>
                    <a:lnTo>
                      <a:pt x="88" y="5"/>
                    </a:lnTo>
                    <a:lnTo>
                      <a:pt x="81" y="6"/>
                    </a:lnTo>
                    <a:lnTo>
                      <a:pt x="75" y="7"/>
                    </a:lnTo>
                    <a:lnTo>
                      <a:pt x="68" y="9"/>
                    </a:lnTo>
                    <a:lnTo>
                      <a:pt x="61" y="10"/>
                    </a:lnTo>
                    <a:lnTo>
                      <a:pt x="58" y="10"/>
                    </a:lnTo>
                    <a:lnTo>
                      <a:pt x="55" y="10"/>
                    </a:lnTo>
                    <a:lnTo>
                      <a:pt x="51" y="10"/>
                    </a:lnTo>
                    <a:lnTo>
                      <a:pt x="48" y="10"/>
                    </a:lnTo>
                    <a:lnTo>
                      <a:pt x="45" y="10"/>
                    </a:lnTo>
                    <a:lnTo>
                      <a:pt x="42" y="10"/>
                    </a:lnTo>
                    <a:lnTo>
                      <a:pt x="38" y="9"/>
                    </a:lnTo>
                    <a:lnTo>
                      <a:pt x="35" y="9"/>
                    </a:lnTo>
                    <a:lnTo>
                      <a:pt x="32" y="8"/>
                    </a:lnTo>
                    <a:lnTo>
                      <a:pt x="30" y="7"/>
                    </a:lnTo>
                    <a:lnTo>
                      <a:pt x="27" y="6"/>
                    </a:lnTo>
                    <a:lnTo>
                      <a:pt x="24" y="6"/>
                    </a:lnTo>
                    <a:lnTo>
                      <a:pt x="20" y="4"/>
                    </a:lnTo>
                    <a:lnTo>
                      <a:pt x="15" y="2"/>
                    </a:lnTo>
                    <a:lnTo>
                      <a:pt x="15" y="6"/>
                    </a:lnTo>
                    <a:lnTo>
                      <a:pt x="15" y="10"/>
                    </a:lnTo>
                    <a:lnTo>
                      <a:pt x="15" y="14"/>
                    </a:lnTo>
                    <a:lnTo>
                      <a:pt x="15" y="18"/>
                    </a:lnTo>
                    <a:lnTo>
                      <a:pt x="14" y="22"/>
                    </a:lnTo>
                    <a:lnTo>
                      <a:pt x="13" y="26"/>
                    </a:lnTo>
                    <a:lnTo>
                      <a:pt x="12" y="30"/>
                    </a:lnTo>
                    <a:lnTo>
                      <a:pt x="11" y="34"/>
                    </a:lnTo>
                    <a:lnTo>
                      <a:pt x="10" y="38"/>
                    </a:lnTo>
                    <a:lnTo>
                      <a:pt x="9" y="42"/>
                    </a:lnTo>
                    <a:lnTo>
                      <a:pt x="8" y="46"/>
                    </a:lnTo>
                    <a:lnTo>
                      <a:pt x="6" y="50"/>
                    </a:lnTo>
                    <a:lnTo>
                      <a:pt x="5" y="54"/>
                    </a:lnTo>
                    <a:lnTo>
                      <a:pt x="3" y="57"/>
                    </a:lnTo>
                    <a:lnTo>
                      <a:pt x="2" y="61"/>
                    </a:lnTo>
                    <a:lnTo>
                      <a:pt x="0" y="65"/>
                    </a:lnTo>
                    <a:lnTo>
                      <a:pt x="2" y="65"/>
                    </a:lnTo>
                    <a:lnTo>
                      <a:pt x="5" y="64"/>
                    </a:lnTo>
                    <a:lnTo>
                      <a:pt x="8" y="64"/>
                    </a:lnTo>
                    <a:lnTo>
                      <a:pt x="10" y="64"/>
                    </a:lnTo>
                    <a:lnTo>
                      <a:pt x="13" y="64"/>
                    </a:lnTo>
                    <a:lnTo>
                      <a:pt x="15" y="64"/>
                    </a:lnTo>
                    <a:lnTo>
                      <a:pt x="17" y="64"/>
                    </a:lnTo>
                    <a:lnTo>
                      <a:pt x="19" y="64"/>
                    </a:lnTo>
                    <a:close/>
                  </a:path>
                </a:pathLst>
              </a:custGeom>
              <a:solidFill>
                <a:srgbClr val="B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 name="Freeform 56"/>
              <p:cNvSpPr>
                <a:spLocks/>
              </p:cNvSpPr>
              <p:nvPr/>
            </p:nvSpPr>
            <p:spPr bwMode="auto">
              <a:xfrm>
                <a:off x="1420" y="3023"/>
                <a:ext cx="97" cy="103"/>
              </a:xfrm>
              <a:custGeom>
                <a:avLst/>
                <a:gdLst>
                  <a:gd name="T0" fmla="*/ 0 w 97"/>
                  <a:gd name="T1" fmla="*/ 7 h 103"/>
                  <a:gd name="T2" fmla="*/ 0 w 97"/>
                  <a:gd name="T3" fmla="*/ 16 h 103"/>
                  <a:gd name="T4" fmla="*/ 0 w 97"/>
                  <a:gd name="T5" fmla="*/ 26 h 103"/>
                  <a:gd name="T6" fmla="*/ 1 w 97"/>
                  <a:gd name="T7" fmla="*/ 37 h 103"/>
                  <a:gd name="T8" fmla="*/ 1 w 97"/>
                  <a:gd name="T9" fmla="*/ 49 h 103"/>
                  <a:gd name="T10" fmla="*/ 2 w 97"/>
                  <a:gd name="T11" fmla="*/ 61 h 103"/>
                  <a:gd name="T12" fmla="*/ 2 w 97"/>
                  <a:gd name="T13" fmla="*/ 72 h 103"/>
                  <a:gd name="T14" fmla="*/ 3 w 97"/>
                  <a:gd name="T15" fmla="*/ 82 h 103"/>
                  <a:gd name="T16" fmla="*/ 3 w 97"/>
                  <a:gd name="T17" fmla="*/ 91 h 103"/>
                  <a:gd name="T18" fmla="*/ 3 w 97"/>
                  <a:gd name="T19" fmla="*/ 91 h 103"/>
                  <a:gd name="T20" fmla="*/ 3 w 97"/>
                  <a:gd name="T21" fmla="*/ 92 h 103"/>
                  <a:gd name="T22" fmla="*/ 3 w 97"/>
                  <a:gd name="T23" fmla="*/ 92 h 103"/>
                  <a:gd name="T24" fmla="*/ 3 w 97"/>
                  <a:gd name="T25" fmla="*/ 93 h 103"/>
                  <a:gd name="T26" fmla="*/ 3 w 97"/>
                  <a:gd name="T27" fmla="*/ 94 h 103"/>
                  <a:gd name="T28" fmla="*/ 3 w 97"/>
                  <a:gd name="T29" fmla="*/ 94 h 103"/>
                  <a:gd name="T30" fmla="*/ 3 w 97"/>
                  <a:gd name="T31" fmla="*/ 95 h 103"/>
                  <a:gd name="T32" fmla="*/ 3 w 97"/>
                  <a:gd name="T33" fmla="*/ 95 h 103"/>
                  <a:gd name="T34" fmla="*/ 8 w 97"/>
                  <a:gd name="T35" fmla="*/ 97 h 103"/>
                  <a:gd name="T36" fmla="*/ 12 w 97"/>
                  <a:gd name="T37" fmla="*/ 99 h 103"/>
                  <a:gd name="T38" fmla="*/ 15 w 97"/>
                  <a:gd name="T39" fmla="*/ 99 h 103"/>
                  <a:gd name="T40" fmla="*/ 18 w 97"/>
                  <a:gd name="T41" fmla="*/ 100 h 103"/>
                  <a:gd name="T42" fmla="*/ 20 w 97"/>
                  <a:gd name="T43" fmla="*/ 101 h 103"/>
                  <a:gd name="T44" fmla="*/ 23 w 97"/>
                  <a:gd name="T45" fmla="*/ 102 h 103"/>
                  <a:gd name="T46" fmla="*/ 26 w 97"/>
                  <a:gd name="T47" fmla="*/ 102 h 103"/>
                  <a:gd name="T48" fmla="*/ 30 w 97"/>
                  <a:gd name="T49" fmla="*/ 103 h 103"/>
                  <a:gd name="T50" fmla="*/ 33 w 97"/>
                  <a:gd name="T51" fmla="*/ 103 h 103"/>
                  <a:gd name="T52" fmla="*/ 36 w 97"/>
                  <a:gd name="T53" fmla="*/ 103 h 103"/>
                  <a:gd name="T54" fmla="*/ 39 w 97"/>
                  <a:gd name="T55" fmla="*/ 103 h 103"/>
                  <a:gd name="T56" fmla="*/ 43 w 97"/>
                  <a:gd name="T57" fmla="*/ 103 h 103"/>
                  <a:gd name="T58" fmla="*/ 46 w 97"/>
                  <a:gd name="T59" fmla="*/ 103 h 103"/>
                  <a:gd name="T60" fmla="*/ 49 w 97"/>
                  <a:gd name="T61" fmla="*/ 103 h 103"/>
                  <a:gd name="T62" fmla="*/ 56 w 97"/>
                  <a:gd name="T63" fmla="*/ 102 h 103"/>
                  <a:gd name="T64" fmla="*/ 63 w 97"/>
                  <a:gd name="T65" fmla="*/ 100 h 103"/>
                  <a:gd name="T66" fmla="*/ 69 w 97"/>
                  <a:gd name="T67" fmla="*/ 99 h 103"/>
                  <a:gd name="T68" fmla="*/ 76 w 97"/>
                  <a:gd name="T69" fmla="*/ 98 h 103"/>
                  <a:gd name="T70" fmla="*/ 81 w 97"/>
                  <a:gd name="T71" fmla="*/ 97 h 103"/>
                  <a:gd name="T72" fmla="*/ 87 w 97"/>
                  <a:gd name="T73" fmla="*/ 95 h 103"/>
                  <a:gd name="T74" fmla="*/ 91 w 97"/>
                  <a:gd name="T75" fmla="*/ 94 h 103"/>
                  <a:gd name="T76" fmla="*/ 96 w 97"/>
                  <a:gd name="T77" fmla="*/ 93 h 103"/>
                  <a:gd name="T78" fmla="*/ 96 w 97"/>
                  <a:gd name="T79" fmla="*/ 85 h 103"/>
                  <a:gd name="T80" fmla="*/ 96 w 97"/>
                  <a:gd name="T81" fmla="*/ 74 h 103"/>
                  <a:gd name="T82" fmla="*/ 97 w 97"/>
                  <a:gd name="T83" fmla="*/ 62 h 103"/>
                  <a:gd name="T84" fmla="*/ 97 w 97"/>
                  <a:gd name="T85" fmla="*/ 49 h 103"/>
                  <a:gd name="T86" fmla="*/ 97 w 97"/>
                  <a:gd name="T87" fmla="*/ 35 h 103"/>
                  <a:gd name="T88" fmla="*/ 97 w 97"/>
                  <a:gd name="T89" fmla="*/ 22 h 103"/>
                  <a:gd name="T90" fmla="*/ 97 w 97"/>
                  <a:gd name="T91" fmla="*/ 10 h 103"/>
                  <a:gd name="T92" fmla="*/ 97 w 97"/>
                  <a:gd name="T93" fmla="*/ 0 h 103"/>
                  <a:gd name="T94" fmla="*/ 0 w 97"/>
                  <a:gd name="T95" fmla="*/ 7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7"/>
                  <a:gd name="T145" fmla="*/ 0 h 103"/>
                  <a:gd name="T146" fmla="*/ 97 w 97"/>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7" h="103">
                    <a:moveTo>
                      <a:pt x="0" y="7"/>
                    </a:moveTo>
                    <a:lnTo>
                      <a:pt x="0" y="16"/>
                    </a:lnTo>
                    <a:lnTo>
                      <a:pt x="0" y="26"/>
                    </a:lnTo>
                    <a:lnTo>
                      <a:pt x="1" y="37"/>
                    </a:lnTo>
                    <a:lnTo>
                      <a:pt x="1" y="49"/>
                    </a:lnTo>
                    <a:lnTo>
                      <a:pt x="2" y="61"/>
                    </a:lnTo>
                    <a:lnTo>
                      <a:pt x="2" y="72"/>
                    </a:lnTo>
                    <a:lnTo>
                      <a:pt x="3" y="82"/>
                    </a:lnTo>
                    <a:lnTo>
                      <a:pt x="3" y="91"/>
                    </a:lnTo>
                    <a:lnTo>
                      <a:pt x="3" y="92"/>
                    </a:lnTo>
                    <a:lnTo>
                      <a:pt x="3" y="93"/>
                    </a:lnTo>
                    <a:lnTo>
                      <a:pt x="3" y="94"/>
                    </a:lnTo>
                    <a:lnTo>
                      <a:pt x="3" y="95"/>
                    </a:lnTo>
                    <a:lnTo>
                      <a:pt x="8" y="97"/>
                    </a:lnTo>
                    <a:lnTo>
                      <a:pt x="12" y="99"/>
                    </a:lnTo>
                    <a:lnTo>
                      <a:pt x="15" y="99"/>
                    </a:lnTo>
                    <a:lnTo>
                      <a:pt x="18" y="100"/>
                    </a:lnTo>
                    <a:lnTo>
                      <a:pt x="20" y="101"/>
                    </a:lnTo>
                    <a:lnTo>
                      <a:pt x="23" y="102"/>
                    </a:lnTo>
                    <a:lnTo>
                      <a:pt x="26" y="102"/>
                    </a:lnTo>
                    <a:lnTo>
                      <a:pt x="30" y="103"/>
                    </a:lnTo>
                    <a:lnTo>
                      <a:pt x="33" y="103"/>
                    </a:lnTo>
                    <a:lnTo>
                      <a:pt x="36" y="103"/>
                    </a:lnTo>
                    <a:lnTo>
                      <a:pt x="39" y="103"/>
                    </a:lnTo>
                    <a:lnTo>
                      <a:pt x="43" y="103"/>
                    </a:lnTo>
                    <a:lnTo>
                      <a:pt x="46" y="103"/>
                    </a:lnTo>
                    <a:lnTo>
                      <a:pt x="49" y="103"/>
                    </a:lnTo>
                    <a:lnTo>
                      <a:pt x="56" y="102"/>
                    </a:lnTo>
                    <a:lnTo>
                      <a:pt x="63" y="100"/>
                    </a:lnTo>
                    <a:lnTo>
                      <a:pt x="69" y="99"/>
                    </a:lnTo>
                    <a:lnTo>
                      <a:pt x="76" y="98"/>
                    </a:lnTo>
                    <a:lnTo>
                      <a:pt x="81" y="97"/>
                    </a:lnTo>
                    <a:lnTo>
                      <a:pt x="87" y="95"/>
                    </a:lnTo>
                    <a:lnTo>
                      <a:pt x="91" y="94"/>
                    </a:lnTo>
                    <a:lnTo>
                      <a:pt x="96" y="93"/>
                    </a:lnTo>
                    <a:lnTo>
                      <a:pt x="96" y="85"/>
                    </a:lnTo>
                    <a:lnTo>
                      <a:pt x="96" y="74"/>
                    </a:lnTo>
                    <a:lnTo>
                      <a:pt x="97" y="62"/>
                    </a:lnTo>
                    <a:lnTo>
                      <a:pt x="97" y="49"/>
                    </a:lnTo>
                    <a:lnTo>
                      <a:pt x="97" y="35"/>
                    </a:lnTo>
                    <a:lnTo>
                      <a:pt x="97" y="22"/>
                    </a:lnTo>
                    <a:lnTo>
                      <a:pt x="97" y="10"/>
                    </a:lnTo>
                    <a:lnTo>
                      <a:pt x="97" y="0"/>
                    </a:lnTo>
                    <a:lnTo>
                      <a:pt x="0" y="7"/>
                    </a:lnTo>
                    <a:close/>
                  </a:path>
                </a:pathLst>
              </a:custGeom>
              <a:solidFill>
                <a:srgbClr val="DAB5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5" name="Freeform 57"/>
              <p:cNvSpPr>
                <a:spLocks/>
              </p:cNvSpPr>
              <p:nvPr/>
            </p:nvSpPr>
            <p:spPr bwMode="auto">
              <a:xfrm>
                <a:off x="1533" y="3013"/>
                <a:ext cx="100" cy="97"/>
              </a:xfrm>
              <a:custGeom>
                <a:avLst/>
                <a:gdLst>
                  <a:gd name="T0" fmla="*/ 1 w 100"/>
                  <a:gd name="T1" fmla="*/ 8 h 97"/>
                  <a:gd name="T2" fmla="*/ 0 w 100"/>
                  <a:gd name="T3" fmla="*/ 15 h 97"/>
                  <a:gd name="T4" fmla="*/ 0 w 100"/>
                  <a:gd name="T5" fmla="*/ 23 h 97"/>
                  <a:gd name="T6" fmla="*/ 0 w 100"/>
                  <a:gd name="T7" fmla="*/ 32 h 97"/>
                  <a:gd name="T8" fmla="*/ 0 w 100"/>
                  <a:gd name="T9" fmla="*/ 42 h 97"/>
                  <a:gd name="T10" fmla="*/ 0 w 100"/>
                  <a:gd name="T11" fmla="*/ 52 h 97"/>
                  <a:gd name="T12" fmla="*/ 0 w 100"/>
                  <a:gd name="T13" fmla="*/ 62 h 97"/>
                  <a:gd name="T14" fmla="*/ 0 w 100"/>
                  <a:gd name="T15" fmla="*/ 71 h 97"/>
                  <a:gd name="T16" fmla="*/ 1 w 100"/>
                  <a:gd name="T17" fmla="*/ 80 h 97"/>
                  <a:gd name="T18" fmla="*/ 1 w 100"/>
                  <a:gd name="T19" fmla="*/ 82 h 97"/>
                  <a:gd name="T20" fmla="*/ 1 w 100"/>
                  <a:gd name="T21" fmla="*/ 84 h 97"/>
                  <a:gd name="T22" fmla="*/ 1 w 100"/>
                  <a:gd name="T23" fmla="*/ 85 h 97"/>
                  <a:gd name="T24" fmla="*/ 1 w 100"/>
                  <a:gd name="T25" fmla="*/ 87 h 97"/>
                  <a:gd name="T26" fmla="*/ 1 w 100"/>
                  <a:gd name="T27" fmla="*/ 89 h 97"/>
                  <a:gd name="T28" fmla="*/ 1 w 100"/>
                  <a:gd name="T29" fmla="*/ 90 h 97"/>
                  <a:gd name="T30" fmla="*/ 1 w 100"/>
                  <a:gd name="T31" fmla="*/ 92 h 97"/>
                  <a:gd name="T32" fmla="*/ 1 w 100"/>
                  <a:gd name="T33" fmla="*/ 94 h 97"/>
                  <a:gd name="T34" fmla="*/ 5 w 100"/>
                  <a:gd name="T35" fmla="*/ 94 h 97"/>
                  <a:gd name="T36" fmla="*/ 10 w 100"/>
                  <a:gd name="T37" fmla="*/ 95 h 97"/>
                  <a:gd name="T38" fmla="*/ 16 w 100"/>
                  <a:gd name="T39" fmla="*/ 95 h 97"/>
                  <a:gd name="T40" fmla="*/ 22 w 100"/>
                  <a:gd name="T41" fmla="*/ 96 h 97"/>
                  <a:gd name="T42" fmla="*/ 30 w 100"/>
                  <a:gd name="T43" fmla="*/ 96 h 97"/>
                  <a:gd name="T44" fmla="*/ 38 w 100"/>
                  <a:gd name="T45" fmla="*/ 96 h 97"/>
                  <a:gd name="T46" fmla="*/ 47 w 100"/>
                  <a:gd name="T47" fmla="*/ 97 h 97"/>
                  <a:gd name="T48" fmla="*/ 56 w 100"/>
                  <a:gd name="T49" fmla="*/ 97 h 97"/>
                  <a:gd name="T50" fmla="*/ 60 w 100"/>
                  <a:gd name="T51" fmla="*/ 97 h 97"/>
                  <a:gd name="T52" fmla="*/ 64 w 100"/>
                  <a:gd name="T53" fmla="*/ 97 h 97"/>
                  <a:gd name="T54" fmla="*/ 68 w 100"/>
                  <a:gd name="T55" fmla="*/ 96 h 97"/>
                  <a:gd name="T56" fmla="*/ 71 w 100"/>
                  <a:gd name="T57" fmla="*/ 96 h 97"/>
                  <a:gd name="T58" fmla="*/ 75 w 100"/>
                  <a:gd name="T59" fmla="*/ 96 h 97"/>
                  <a:gd name="T60" fmla="*/ 78 w 100"/>
                  <a:gd name="T61" fmla="*/ 95 h 97"/>
                  <a:gd name="T62" fmla="*/ 81 w 100"/>
                  <a:gd name="T63" fmla="*/ 95 h 97"/>
                  <a:gd name="T64" fmla="*/ 84 w 100"/>
                  <a:gd name="T65" fmla="*/ 95 h 97"/>
                  <a:gd name="T66" fmla="*/ 84 w 100"/>
                  <a:gd name="T67" fmla="*/ 93 h 97"/>
                  <a:gd name="T68" fmla="*/ 85 w 100"/>
                  <a:gd name="T69" fmla="*/ 92 h 97"/>
                  <a:gd name="T70" fmla="*/ 85 w 100"/>
                  <a:gd name="T71" fmla="*/ 90 h 97"/>
                  <a:gd name="T72" fmla="*/ 85 w 100"/>
                  <a:gd name="T73" fmla="*/ 89 h 97"/>
                  <a:gd name="T74" fmla="*/ 86 w 100"/>
                  <a:gd name="T75" fmla="*/ 88 h 97"/>
                  <a:gd name="T76" fmla="*/ 86 w 100"/>
                  <a:gd name="T77" fmla="*/ 86 h 97"/>
                  <a:gd name="T78" fmla="*/ 86 w 100"/>
                  <a:gd name="T79" fmla="*/ 85 h 97"/>
                  <a:gd name="T80" fmla="*/ 87 w 100"/>
                  <a:gd name="T81" fmla="*/ 84 h 97"/>
                  <a:gd name="T82" fmla="*/ 88 w 100"/>
                  <a:gd name="T83" fmla="*/ 79 h 97"/>
                  <a:gd name="T84" fmla="*/ 89 w 100"/>
                  <a:gd name="T85" fmla="*/ 74 h 97"/>
                  <a:gd name="T86" fmla="*/ 90 w 100"/>
                  <a:gd name="T87" fmla="*/ 69 h 97"/>
                  <a:gd name="T88" fmla="*/ 91 w 100"/>
                  <a:gd name="T89" fmla="*/ 64 h 97"/>
                  <a:gd name="T90" fmla="*/ 93 w 100"/>
                  <a:gd name="T91" fmla="*/ 52 h 97"/>
                  <a:gd name="T92" fmla="*/ 95 w 100"/>
                  <a:gd name="T93" fmla="*/ 41 h 97"/>
                  <a:gd name="T94" fmla="*/ 97 w 100"/>
                  <a:gd name="T95" fmla="*/ 29 h 97"/>
                  <a:gd name="T96" fmla="*/ 98 w 100"/>
                  <a:gd name="T97" fmla="*/ 18 h 97"/>
                  <a:gd name="T98" fmla="*/ 99 w 100"/>
                  <a:gd name="T99" fmla="*/ 9 h 97"/>
                  <a:gd name="T100" fmla="*/ 100 w 100"/>
                  <a:gd name="T101" fmla="*/ 0 h 97"/>
                  <a:gd name="T102" fmla="*/ 1 w 100"/>
                  <a:gd name="T103" fmla="*/ 8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
                  <a:gd name="T157" fmla="*/ 0 h 97"/>
                  <a:gd name="T158" fmla="*/ 100 w 100"/>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 h="97">
                    <a:moveTo>
                      <a:pt x="1" y="8"/>
                    </a:moveTo>
                    <a:lnTo>
                      <a:pt x="0" y="15"/>
                    </a:lnTo>
                    <a:lnTo>
                      <a:pt x="0" y="23"/>
                    </a:lnTo>
                    <a:lnTo>
                      <a:pt x="0" y="32"/>
                    </a:lnTo>
                    <a:lnTo>
                      <a:pt x="0" y="42"/>
                    </a:lnTo>
                    <a:lnTo>
                      <a:pt x="0" y="52"/>
                    </a:lnTo>
                    <a:lnTo>
                      <a:pt x="0" y="62"/>
                    </a:lnTo>
                    <a:lnTo>
                      <a:pt x="0" y="71"/>
                    </a:lnTo>
                    <a:lnTo>
                      <a:pt x="1" y="80"/>
                    </a:lnTo>
                    <a:lnTo>
                      <a:pt x="1" y="82"/>
                    </a:lnTo>
                    <a:lnTo>
                      <a:pt x="1" y="84"/>
                    </a:lnTo>
                    <a:lnTo>
                      <a:pt x="1" y="85"/>
                    </a:lnTo>
                    <a:lnTo>
                      <a:pt x="1" y="87"/>
                    </a:lnTo>
                    <a:lnTo>
                      <a:pt x="1" y="89"/>
                    </a:lnTo>
                    <a:lnTo>
                      <a:pt x="1" y="90"/>
                    </a:lnTo>
                    <a:lnTo>
                      <a:pt x="1" y="92"/>
                    </a:lnTo>
                    <a:lnTo>
                      <a:pt x="1" y="94"/>
                    </a:lnTo>
                    <a:lnTo>
                      <a:pt x="5" y="94"/>
                    </a:lnTo>
                    <a:lnTo>
                      <a:pt x="10" y="95"/>
                    </a:lnTo>
                    <a:lnTo>
                      <a:pt x="16" y="95"/>
                    </a:lnTo>
                    <a:lnTo>
                      <a:pt x="22" y="96"/>
                    </a:lnTo>
                    <a:lnTo>
                      <a:pt x="30" y="96"/>
                    </a:lnTo>
                    <a:lnTo>
                      <a:pt x="38" y="96"/>
                    </a:lnTo>
                    <a:lnTo>
                      <a:pt x="47" y="97"/>
                    </a:lnTo>
                    <a:lnTo>
                      <a:pt x="56" y="97"/>
                    </a:lnTo>
                    <a:lnTo>
                      <a:pt x="60" y="97"/>
                    </a:lnTo>
                    <a:lnTo>
                      <a:pt x="64" y="97"/>
                    </a:lnTo>
                    <a:lnTo>
                      <a:pt x="68" y="96"/>
                    </a:lnTo>
                    <a:lnTo>
                      <a:pt x="71" y="96"/>
                    </a:lnTo>
                    <a:lnTo>
                      <a:pt x="75" y="96"/>
                    </a:lnTo>
                    <a:lnTo>
                      <a:pt x="78" y="95"/>
                    </a:lnTo>
                    <a:lnTo>
                      <a:pt x="81" y="95"/>
                    </a:lnTo>
                    <a:lnTo>
                      <a:pt x="84" y="95"/>
                    </a:lnTo>
                    <a:lnTo>
                      <a:pt x="84" y="93"/>
                    </a:lnTo>
                    <a:lnTo>
                      <a:pt x="85" y="92"/>
                    </a:lnTo>
                    <a:lnTo>
                      <a:pt x="85" y="90"/>
                    </a:lnTo>
                    <a:lnTo>
                      <a:pt x="85" y="89"/>
                    </a:lnTo>
                    <a:lnTo>
                      <a:pt x="86" y="88"/>
                    </a:lnTo>
                    <a:lnTo>
                      <a:pt x="86" y="86"/>
                    </a:lnTo>
                    <a:lnTo>
                      <a:pt x="86" y="85"/>
                    </a:lnTo>
                    <a:lnTo>
                      <a:pt x="87" y="84"/>
                    </a:lnTo>
                    <a:lnTo>
                      <a:pt x="88" y="79"/>
                    </a:lnTo>
                    <a:lnTo>
                      <a:pt x="89" y="74"/>
                    </a:lnTo>
                    <a:lnTo>
                      <a:pt x="90" y="69"/>
                    </a:lnTo>
                    <a:lnTo>
                      <a:pt x="91" y="64"/>
                    </a:lnTo>
                    <a:lnTo>
                      <a:pt x="93" y="52"/>
                    </a:lnTo>
                    <a:lnTo>
                      <a:pt x="95" y="41"/>
                    </a:lnTo>
                    <a:lnTo>
                      <a:pt x="97" y="29"/>
                    </a:lnTo>
                    <a:lnTo>
                      <a:pt x="98" y="18"/>
                    </a:lnTo>
                    <a:lnTo>
                      <a:pt x="99" y="9"/>
                    </a:lnTo>
                    <a:lnTo>
                      <a:pt x="100" y="0"/>
                    </a:lnTo>
                    <a:lnTo>
                      <a:pt x="1" y="8"/>
                    </a:lnTo>
                    <a:close/>
                  </a:path>
                </a:pathLst>
              </a:custGeom>
              <a:solidFill>
                <a:srgbClr val="DAB5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6" name="Freeform 58"/>
              <p:cNvSpPr>
                <a:spLocks/>
              </p:cNvSpPr>
              <p:nvPr/>
            </p:nvSpPr>
            <p:spPr bwMode="auto">
              <a:xfrm>
                <a:off x="856" y="3212"/>
                <a:ext cx="130" cy="67"/>
              </a:xfrm>
              <a:custGeom>
                <a:avLst/>
                <a:gdLst>
                  <a:gd name="T0" fmla="*/ 123 w 130"/>
                  <a:gd name="T1" fmla="*/ 14 h 67"/>
                  <a:gd name="T2" fmla="*/ 121 w 130"/>
                  <a:gd name="T3" fmla="*/ 10 h 67"/>
                  <a:gd name="T4" fmla="*/ 120 w 130"/>
                  <a:gd name="T5" fmla="*/ 5 h 67"/>
                  <a:gd name="T6" fmla="*/ 119 w 130"/>
                  <a:gd name="T7" fmla="*/ 6 h 67"/>
                  <a:gd name="T8" fmla="*/ 116 w 130"/>
                  <a:gd name="T9" fmla="*/ 6 h 67"/>
                  <a:gd name="T10" fmla="*/ 108 w 130"/>
                  <a:gd name="T11" fmla="*/ 8 h 67"/>
                  <a:gd name="T12" fmla="*/ 106 w 130"/>
                  <a:gd name="T13" fmla="*/ 8 h 67"/>
                  <a:gd name="T14" fmla="*/ 101 w 130"/>
                  <a:gd name="T15" fmla="*/ 8 h 67"/>
                  <a:gd name="T16" fmla="*/ 94 w 130"/>
                  <a:gd name="T17" fmla="*/ 6 h 67"/>
                  <a:gd name="T18" fmla="*/ 85 w 130"/>
                  <a:gd name="T19" fmla="*/ 3 h 67"/>
                  <a:gd name="T20" fmla="*/ 76 w 130"/>
                  <a:gd name="T21" fmla="*/ 1 h 67"/>
                  <a:gd name="T22" fmla="*/ 70 w 130"/>
                  <a:gd name="T23" fmla="*/ 0 h 67"/>
                  <a:gd name="T24" fmla="*/ 63 w 130"/>
                  <a:gd name="T25" fmla="*/ 1 h 67"/>
                  <a:gd name="T26" fmla="*/ 54 w 130"/>
                  <a:gd name="T27" fmla="*/ 3 h 67"/>
                  <a:gd name="T28" fmla="*/ 45 w 130"/>
                  <a:gd name="T29" fmla="*/ 5 h 67"/>
                  <a:gd name="T30" fmla="*/ 33 w 130"/>
                  <a:gd name="T31" fmla="*/ 10 h 67"/>
                  <a:gd name="T32" fmla="*/ 28 w 130"/>
                  <a:gd name="T33" fmla="*/ 11 h 67"/>
                  <a:gd name="T34" fmla="*/ 27 w 130"/>
                  <a:gd name="T35" fmla="*/ 11 h 67"/>
                  <a:gd name="T36" fmla="*/ 21 w 130"/>
                  <a:gd name="T37" fmla="*/ 11 h 67"/>
                  <a:gd name="T38" fmla="*/ 13 w 130"/>
                  <a:gd name="T39" fmla="*/ 11 h 67"/>
                  <a:gd name="T40" fmla="*/ 8 w 130"/>
                  <a:gd name="T41" fmla="*/ 13 h 67"/>
                  <a:gd name="T42" fmla="*/ 6 w 130"/>
                  <a:gd name="T43" fmla="*/ 17 h 67"/>
                  <a:gd name="T44" fmla="*/ 4 w 130"/>
                  <a:gd name="T45" fmla="*/ 22 h 67"/>
                  <a:gd name="T46" fmla="*/ 1 w 130"/>
                  <a:gd name="T47" fmla="*/ 27 h 67"/>
                  <a:gd name="T48" fmla="*/ 0 w 130"/>
                  <a:gd name="T49" fmla="*/ 34 h 67"/>
                  <a:gd name="T50" fmla="*/ 0 w 130"/>
                  <a:gd name="T51" fmla="*/ 40 h 67"/>
                  <a:gd name="T52" fmla="*/ 1 w 130"/>
                  <a:gd name="T53" fmla="*/ 45 h 67"/>
                  <a:gd name="T54" fmla="*/ 4 w 130"/>
                  <a:gd name="T55" fmla="*/ 50 h 67"/>
                  <a:gd name="T56" fmla="*/ 8 w 130"/>
                  <a:gd name="T57" fmla="*/ 55 h 67"/>
                  <a:gd name="T58" fmla="*/ 13 w 130"/>
                  <a:gd name="T59" fmla="*/ 59 h 67"/>
                  <a:gd name="T60" fmla="*/ 18 w 130"/>
                  <a:gd name="T61" fmla="*/ 62 h 67"/>
                  <a:gd name="T62" fmla="*/ 24 w 130"/>
                  <a:gd name="T63" fmla="*/ 64 h 67"/>
                  <a:gd name="T64" fmla="*/ 31 w 130"/>
                  <a:gd name="T65" fmla="*/ 65 h 67"/>
                  <a:gd name="T66" fmla="*/ 38 w 130"/>
                  <a:gd name="T67" fmla="*/ 66 h 67"/>
                  <a:gd name="T68" fmla="*/ 61 w 130"/>
                  <a:gd name="T69" fmla="*/ 66 h 67"/>
                  <a:gd name="T70" fmla="*/ 75 w 130"/>
                  <a:gd name="T71" fmla="*/ 67 h 67"/>
                  <a:gd name="T72" fmla="*/ 89 w 130"/>
                  <a:gd name="T73" fmla="*/ 66 h 67"/>
                  <a:gd name="T74" fmla="*/ 99 w 130"/>
                  <a:gd name="T75" fmla="*/ 64 h 67"/>
                  <a:gd name="T76" fmla="*/ 107 w 130"/>
                  <a:gd name="T77" fmla="*/ 62 h 67"/>
                  <a:gd name="T78" fmla="*/ 115 w 130"/>
                  <a:gd name="T79" fmla="*/ 59 h 67"/>
                  <a:gd name="T80" fmla="*/ 119 w 130"/>
                  <a:gd name="T81" fmla="*/ 57 h 67"/>
                  <a:gd name="T82" fmla="*/ 123 w 130"/>
                  <a:gd name="T83" fmla="*/ 54 h 67"/>
                  <a:gd name="T84" fmla="*/ 126 w 130"/>
                  <a:gd name="T85" fmla="*/ 51 h 67"/>
                  <a:gd name="T86" fmla="*/ 128 w 130"/>
                  <a:gd name="T87" fmla="*/ 48 h 67"/>
                  <a:gd name="T88" fmla="*/ 129 w 130"/>
                  <a:gd name="T89" fmla="*/ 45 h 67"/>
                  <a:gd name="T90" fmla="*/ 130 w 130"/>
                  <a:gd name="T91" fmla="*/ 40 h 67"/>
                  <a:gd name="T92" fmla="*/ 129 w 130"/>
                  <a:gd name="T93" fmla="*/ 35 h 67"/>
                  <a:gd name="T94" fmla="*/ 126 w 130"/>
                  <a:gd name="T95" fmla="*/ 25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
                  <a:gd name="T145" fmla="*/ 0 h 67"/>
                  <a:gd name="T146" fmla="*/ 130 w 130"/>
                  <a:gd name="T147" fmla="*/ 67 h 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 h="67">
                    <a:moveTo>
                      <a:pt x="124" y="17"/>
                    </a:moveTo>
                    <a:lnTo>
                      <a:pt x="123" y="16"/>
                    </a:lnTo>
                    <a:lnTo>
                      <a:pt x="123" y="14"/>
                    </a:lnTo>
                    <a:lnTo>
                      <a:pt x="122" y="13"/>
                    </a:lnTo>
                    <a:lnTo>
                      <a:pt x="122" y="11"/>
                    </a:lnTo>
                    <a:lnTo>
                      <a:pt x="121" y="10"/>
                    </a:lnTo>
                    <a:lnTo>
                      <a:pt x="121" y="8"/>
                    </a:lnTo>
                    <a:lnTo>
                      <a:pt x="120" y="6"/>
                    </a:lnTo>
                    <a:lnTo>
                      <a:pt x="120" y="5"/>
                    </a:lnTo>
                    <a:lnTo>
                      <a:pt x="120" y="6"/>
                    </a:lnTo>
                    <a:lnTo>
                      <a:pt x="119" y="6"/>
                    </a:lnTo>
                    <a:lnTo>
                      <a:pt x="118" y="6"/>
                    </a:lnTo>
                    <a:lnTo>
                      <a:pt x="117" y="6"/>
                    </a:lnTo>
                    <a:lnTo>
                      <a:pt x="116" y="6"/>
                    </a:lnTo>
                    <a:lnTo>
                      <a:pt x="114" y="6"/>
                    </a:lnTo>
                    <a:lnTo>
                      <a:pt x="111" y="7"/>
                    </a:lnTo>
                    <a:lnTo>
                      <a:pt x="108" y="8"/>
                    </a:lnTo>
                    <a:lnTo>
                      <a:pt x="107" y="8"/>
                    </a:lnTo>
                    <a:lnTo>
                      <a:pt x="106" y="8"/>
                    </a:lnTo>
                    <a:lnTo>
                      <a:pt x="105" y="8"/>
                    </a:lnTo>
                    <a:lnTo>
                      <a:pt x="103" y="8"/>
                    </a:lnTo>
                    <a:lnTo>
                      <a:pt x="101" y="8"/>
                    </a:lnTo>
                    <a:lnTo>
                      <a:pt x="98" y="7"/>
                    </a:lnTo>
                    <a:lnTo>
                      <a:pt x="96" y="7"/>
                    </a:lnTo>
                    <a:lnTo>
                      <a:pt x="94" y="6"/>
                    </a:lnTo>
                    <a:lnTo>
                      <a:pt x="91" y="5"/>
                    </a:lnTo>
                    <a:lnTo>
                      <a:pt x="88" y="4"/>
                    </a:lnTo>
                    <a:lnTo>
                      <a:pt x="85" y="3"/>
                    </a:lnTo>
                    <a:lnTo>
                      <a:pt x="82" y="2"/>
                    </a:lnTo>
                    <a:lnTo>
                      <a:pt x="79" y="2"/>
                    </a:lnTo>
                    <a:lnTo>
                      <a:pt x="76" y="1"/>
                    </a:lnTo>
                    <a:lnTo>
                      <a:pt x="73" y="1"/>
                    </a:lnTo>
                    <a:lnTo>
                      <a:pt x="71" y="0"/>
                    </a:lnTo>
                    <a:lnTo>
                      <a:pt x="70" y="0"/>
                    </a:lnTo>
                    <a:lnTo>
                      <a:pt x="68" y="0"/>
                    </a:lnTo>
                    <a:lnTo>
                      <a:pt x="67" y="0"/>
                    </a:lnTo>
                    <a:lnTo>
                      <a:pt x="63" y="1"/>
                    </a:lnTo>
                    <a:lnTo>
                      <a:pt x="60" y="1"/>
                    </a:lnTo>
                    <a:lnTo>
                      <a:pt x="57" y="2"/>
                    </a:lnTo>
                    <a:lnTo>
                      <a:pt x="54" y="3"/>
                    </a:lnTo>
                    <a:lnTo>
                      <a:pt x="51" y="3"/>
                    </a:lnTo>
                    <a:lnTo>
                      <a:pt x="48" y="4"/>
                    </a:lnTo>
                    <a:lnTo>
                      <a:pt x="45" y="5"/>
                    </a:lnTo>
                    <a:lnTo>
                      <a:pt x="42" y="6"/>
                    </a:lnTo>
                    <a:lnTo>
                      <a:pt x="37" y="8"/>
                    </a:lnTo>
                    <a:lnTo>
                      <a:pt x="33" y="10"/>
                    </a:lnTo>
                    <a:lnTo>
                      <a:pt x="31" y="10"/>
                    </a:lnTo>
                    <a:lnTo>
                      <a:pt x="29" y="11"/>
                    </a:lnTo>
                    <a:lnTo>
                      <a:pt x="28" y="11"/>
                    </a:lnTo>
                    <a:lnTo>
                      <a:pt x="27" y="11"/>
                    </a:lnTo>
                    <a:lnTo>
                      <a:pt x="25" y="11"/>
                    </a:lnTo>
                    <a:lnTo>
                      <a:pt x="23" y="11"/>
                    </a:lnTo>
                    <a:lnTo>
                      <a:pt x="21" y="11"/>
                    </a:lnTo>
                    <a:lnTo>
                      <a:pt x="18" y="11"/>
                    </a:lnTo>
                    <a:lnTo>
                      <a:pt x="16" y="11"/>
                    </a:lnTo>
                    <a:lnTo>
                      <a:pt x="13" y="11"/>
                    </a:lnTo>
                    <a:lnTo>
                      <a:pt x="11" y="12"/>
                    </a:lnTo>
                    <a:lnTo>
                      <a:pt x="8" y="12"/>
                    </a:lnTo>
                    <a:lnTo>
                      <a:pt x="8" y="13"/>
                    </a:lnTo>
                    <a:lnTo>
                      <a:pt x="7" y="15"/>
                    </a:lnTo>
                    <a:lnTo>
                      <a:pt x="6" y="16"/>
                    </a:lnTo>
                    <a:lnTo>
                      <a:pt x="6" y="17"/>
                    </a:lnTo>
                    <a:lnTo>
                      <a:pt x="5" y="19"/>
                    </a:lnTo>
                    <a:lnTo>
                      <a:pt x="4" y="20"/>
                    </a:lnTo>
                    <a:lnTo>
                      <a:pt x="4" y="22"/>
                    </a:lnTo>
                    <a:lnTo>
                      <a:pt x="3" y="23"/>
                    </a:lnTo>
                    <a:lnTo>
                      <a:pt x="2" y="25"/>
                    </a:lnTo>
                    <a:lnTo>
                      <a:pt x="1" y="27"/>
                    </a:lnTo>
                    <a:lnTo>
                      <a:pt x="1" y="30"/>
                    </a:lnTo>
                    <a:lnTo>
                      <a:pt x="0" y="32"/>
                    </a:lnTo>
                    <a:lnTo>
                      <a:pt x="0" y="34"/>
                    </a:lnTo>
                    <a:lnTo>
                      <a:pt x="0" y="36"/>
                    </a:lnTo>
                    <a:lnTo>
                      <a:pt x="0" y="38"/>
                    </a:lnTo>
                    <a:lnTo>
                      <a:pt x="0" y="40"/>
                    </a:lnTo>
                    <a:lnTo>
                      <a:pt x="0" y="42"/>
                    </a:lnTo>
                    <a:lnTo>
                      <a:pt x="1" y="44"/>
                    </a:lnTo>
                    <a:lnTo>
                      <a:pt x="1" y="45"/>
                    </a:lnTo>
                    <a:lnTo>
                      <a:pt x="2" y="47"/>
                    </a:lnTo>
                    <a:lnTo>
                      <a:pt x="3" y="49"/>
                    </a:lnTo>
                    <a:lnTo>
                      <a:pt x="4" y="50"/>
                    </a:lnTo>
                    <a:lnTo>
                      <a:pt x="5" y="52"/>
                    </a:lnTo>
                    <a:lnTo>
                      <a:pt x="7" y="53"/>
                    </a:lnTo>
                    <a:lnTo>
                      <a:pt x="8" y="55"/>
                    </a:lnTo>
                    <a:lnTo>
                      <a:pt x="10" y="56"/>
                    </a:lnTo>
                    <a:lnTo>
                      <a:pt x="11" y="57"/>
                    </a:lnTo>
                    <a:lnTo>
                      <a:pt x="13" y="59"/>
                    </a:lnTo>
                    <a:lnTo>
                      <a:pt x="15" y="60"/>
                    </a:lnTo>
                    <a:lnTo>
                      <a:pt x="16" y="61"/>
                    </a:lnTo>
                    <a:lnTo>
                      <a:pt x="18" y="62"/>
                    </a:lnTo>
                    <a:lnTo>
                      <a:pt x="20" y="63"/>
                    </a:lnTo>
                    <a:lnTo>
                      <a:pt x="22" y="63"/>
                    </a:lnTo>
                    <a:lnTo>
                      <a:pt x="24" y="64"/>
                    </a:lnTo>
                    <a:lnTo>
                      <a:pt x="27" y="64"/>
                    </a:lnTo>
                    <a:lnTo>
                      <a:pt x="29" y="65"/>
                    </a:lnTo>
                    <a:lnTo>
                      <a:pt x="31" y="65"/>
                    </a:lnTo>
                    <a:lnTo>
                      <a:pt x="33" y="66"/>
                    </a:lnTo>
                    <a:lnTo>
                      <a:pt x="36" y="66"/>
                    </a:lnTo>
                    <a:lnTo>
                      <a:pt x="38" y="66"/>
                    </a:lnTo>
                    <a:lnTo>
                      <a:pt x="47" y="66"/>
                    </a:lnTo>
                    <a:lnTo>
                      <a:pt x="56" y="66"/>
                    </a:lnTo>
                    <a:lnTo>
                      <a:pt x="61" y="66"/>
                    </a:lnTo>
                    <a:lnTo>
                      <a:pt x="66" y="67"/>
                    </a:lnTo>
                    <a:lnTo>
                      <a:pt x="70" y="67"/>
                    </a:lnTo>
                    <a:lnTo>
                      <a:pt x="75" y="67"/>
                    </a:lnTo>
                    <a:lnTo>
                      <a:pt x="80" y="66"/>
                    </a:lnTo>
                    <a:lnTo>
                      <a:pt x="84" y="66"/>
                    </a:lnTo>
                    <a:lnTo>
                      <a:pt x="89" y="66"/>
                    </a:lnTo>
                    <a:lnTo>
                      <a:pt x="94" y="65"/>
                    </a:lnTo>
                    <a:lnTo>
                      <a:pt x="97" y="64"/>
                    </a:lnTo>
                    <a:lnTo>
                      <a:pt x="99" y="64"/>
                    </a:lnTo>
                    <a:lnTo>
                      <a:pt x="102" y="63"/>
                    </a:lnTo>
                    <a:lnTo>
                      <a:pt x="104" y="63"/>
                    </a:lnTo>
                    <a:lnTo>
                      <a:pt x="107" y="62"/>
                    </a:lnTo>
                    <a:lnTo>
                      <a:pt x="109" y="61"/>
                    </a:lnTo>
                    <a:lnTo>
                      <a:pt x="112" y="60"/>
                    </a:lnTo>
                    <a:lnTo>
                      <a:pt x="115" y="59"/>
                    </a:lnTo>
                    <a:lnTo>
                      <a:pt x="116" y="59"/>
                    </a:lnTo>
                    <a:lnTo>
                      <a:pt x="118" y="58"/>
                    </a:lnTo>
                    <a:lnTo>
                      <a:pt x="119" y="57"/>
                    </a:lnTo>
                    <a:lnTo>
                      <a:pt x="121" y="56"/>
                    </a:lnTo>
                    <a:lnTo>
                      <a:pt x="122" y="55"/>
                    </a:lnTo>
                    <a:lnTo>
                      <a:pt x="123" y="54"/>
                    </a:lnTo>
                    <a:lnTo>
                      <a:pt x="124" y="53"/>
                    </a:lnTo>
                    <a:lnTo>
                      <a:pt x="125" y="52"/>
                    </a:lnTo>
                    <a:lnTo>
                      <a:pt x="126" y="51"/>
                    </a:lnTo>
                    <a:lnTo>
                      <a:pt x="127" y="50"/>
                    </a:lnTo>
                    <a:lnTo>
                      <a:pt x="128" y="49"/>
                    </a:lnTo>
                    <a:lnTo>
                      <a:pt x="128" y="48"/>
                    </a:lnTo>
                    <a:lnTo>
                      <a:pt x="129" y="47"/>
                    </a:lnTo>
                    <a:lnTo>
                      <a:pt x="129" y="46"/>
                    </a:lnTo>
                    <a:lnTo>
                      <a:pt x="129" y="45"/>
                    </a:lnTo>
                    <a:lnTo>
                      <a:pt x="129" y="43"/>
                    </a:lnTo>
                    <a:lnTo>
                      <a:pt x="130" y="42"/>
                    </a:lnTo>
                    <a:lnTo>
                      <a:pt x="130" y="40"/>
                    </a:lnTo>
                    <a:lnTo>
                      <a:pt x="130" y="39"/>
                    </a:lnTo>
                    <a:lnTo>
                      <a:pt x="130" y="38"/>
                    </a:lnTo>
                    <a:lnTo>
                      <a:pt x="129" y="35"/>
                    </a:lnTo>
                    <a:lnTo>
                      <a:pt x="128" y="31"/>
                    </a:lnTo>
                    <a:lnTo>
                      <a:pt x="128" y="28"/>
                    </a:lnTo>
                    <a:lnTo>
                      <a:pt x="126" y="25"/>
                    </a:lnTo>
                    <a:lnTo>
                      <a:pt x="125" y="21"/>
                    </a:lnTo>
                    <a:lnTo>
                      <a:pt x="124" y="17"/>
                    </a:lnTo>
                    <a:close/>
                  </a:path>
                </a:pathLst>
              </a:custGeom>
              <a:solidFill>
                <a:srgbClr val="F8FA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7" name="Freeform 59"/>
              <p:cNvSpPr>
                <a:spLocks/>
              </p:cNvSpPr>
              <p:nvPr/>
            </p:nvSpPr>
            <p:spPr bwMode="auto">
              <a:xfrm>
                <a:off x="864" y="3159"/>
                <a:ext cx="112" cy="65"/>
              </a:xfrm>
              <a:custGeom>
                <a:avLst/>
                <a:gdLst>
                  <a:gd name="T0" fmla="*/ 19 w 112"/>
                  <a:gd name="T1" fmla="*/ 64 h 65"/>
                  <a:gd name="T2" fmla="*/ 20 w 112"/>
                  <a:gd name="T3" fmla="*/ 64 h 65"/>
                  <a:gd name="T4" fmla="*/ 23 w 112"/>
                  <a:gd name="T5" fmla="*/ 63 h 65"/>
                  <a:gd name="T6" fmla="*/ 29 w 112"/>
                  <a:gd name="T7" fmla="*/ 61 h 65"/>
                  <a:gd name="T8" fmla="*/ 37 w 112"/>
                  <a:gd name="T9" fmla="*/ 58 h 65"/>
                  <a:gd name="T10" fmla="*/ 43 w 112"/>
                  <a:gd name="T11" fmla="*/ 56 h 65"/>
                  <a:gd name="T12" fmla="*/ 49 w 112"/>
                  <a:gd name="T13" fmla="*/ 55 h 65"/>
                  <a:gd name="T14" fmla="*/ 55 w 112"/>
                  <a:gd name="T15" fmla="*/ 54 h 65"/>
                  <a:gd name="T16" fmla="*/ 60 w 112"/>
                  <a:gd name="T17" fmla="*/ 53 h 65"/>
                  <a:gd name="T18" fmla="*/ 63 w 112"/>
                  <a:gd name="T19" fmla="*/ 53 h 65"/>
                  <a:gd name="T20" fmla="*/ 68 w 112"/>
                  <a:gd name="T21" fmla="*/ 54 h 65"/>
                  <a:gd name="T22" fmla="*/ 74 w 112"/>
                  <a:gd name="T23" fmla="*/ 55 h 65"/>
                  <a:gd name="T24" fmla="*/ 80 w 112"/>
                  <a:gd name="T25" fmla="*/ 57 h 65"/>
                  <a:gd name="T26" fmla="*/ 86 w 112"/>
                  <a:gd name="T27" fmla="*/ 59 h 65"/>
                  <a:gd name="T28" fmla="*/ 90 w 112"/>
                  <a:gd name="T29" fmla="*/ 60 h 65"/>
                  <a:gd name="T30" fmla="*/ 95 w 112"/>
                  <a:gd name="T31" fmla="*/ 61 h 65"/>
                  <a:gd name="T32" fmla="*/ 98 w 112"/>
                  <a:gd name="T33" fmla="*/ 61 h 65"/>
                  <a:gd name="T34" fmla="*/ 100 w 112"/>
                  <a:gd name="T35" fmla="*/ 61 h 65"/>
                  <a:gd name="T36" fmla="*/ 103 w 112"/>
                  <a:gd name="T37" fmla="*/ 60 h 65"/>
                  <a:gd name="T38" fmla="*/ 108 w 112"/>
                  <a:gd name="T39" fmla="*/ 59 h 65"/>
                  <a:gd name="T40" fmla="*/ 110 w 112"/>
                  <a:gd name="T41" fmla="*/ 59 h 65"/>
                  <a:gd name="T42" fmla="*/ 111 w 112"/>
                  <a:gd name="T43" fmla="*/ 59 h 65"/>
                  <a:gd name="T44" fmla="*/ 112 w 112"/>
                  <a:gd name="T45" fmla="*/ 58 h 65"/>
                  <a:gd name="T46" fmla="*/ 110 w 112"/>
                  <a:gd name="T47" fmla="*/ 51 h 65"/>
                  <a:gd name="T48" fmla="*/ 109 w 112"/>
                  <a:gd name="T49" fmla="*/ 43 h 65"/>
                  <a:gd name="T50" fmla="*/ 108 w 112"/>
                  <a:gd name="T51" fmla="*/ 36 h 65"/>
                  <a:gd name="T52" fmla="*/ 107 w 112"/>
                  <a:gd name="T53" fmla="*/ 29 h 65"/>
                  <a:gd name="T54" fmla="*/ 107 w 112"/>
                  <a:gd name="T55" fmla="*/ 21 h 65"/>
                  <a:gd name="T56" fmla="*/ 107 w 112"/>
                  <a:gd name="T57" fmla="*/ 14 h 65"/>
                  <a:gd name="T58" fmla="*/ 107 w 112"/>
                  <a:gd name="T59" fmla="*/ 8 h 65"/>
                  <a:gd name="T60" fmla="*/ 108 w 112"/>
                  <a:gd name="T61" fmla="*/ 1 h 65"/>
                  <a:gd name="T62" fmla="*/ 108 w 112"/>
                  <a:gd name="T63" fmla="*/ 1 h 65"/>
                  <a:gd name="T64" fmla="*/ 108 w 112"/>
                  <a:gd name="T65" fmla="*/ 0 h 65"/>
                  <a:gd name="T66" fmla="*/ 108 w 112"/>
                  <a:gd name="T67" fmla="*/ 0 h 65"/>
                  <a:gd name="T68" fmla="*/ 108 w 112"/>
                  <a:gd name="T69" fmla="*/ 0 h 65"/>
                  <a:gd name="T70" fmla="*/ 99 w 112"/>
                  <a:gd name="T71" fmla="*/ 2 h 65"/>
                  <a:gd name="T72" fmla="*/ 88 w 112"/>
                  <a:gd name="T73" fmla="*/ 5 h 65"/>
                  <a:gd name="T74" fmla="*/ 75 w 112"/>
                  <a:gd name="T75" fmla="*/ 7 h 65"/>
                  <a:gd name="T76" fmla="*/ 62 w 112"/>
                  <a:gd name="T77" fmla="*/ 10 h 65"/>
                  <a:gd name="T78" fmla="*/ 55 w 112"/>
                  <a:gd name="T79" fmla="*/ 10 h 65"/>
                  <a:gd name="T80" fmla="*/ 48 w 112"/>
                  <a:gd name="T81" fmla="*/ 10 h 65"/>
                  <a:gd name="T82" fmla="*/ 42 w 112"/>
                  <a:gd name="T83" fmla="*/ 9 h 65"/>
                  <a:gd name="T84" fmla="*/ 35 w 112"/>
                  <a:gd name="T85" fmla="*/ 8 h 65"/>
                  <a:gd name="T86" fmla="*/ 30 w 112"/>
                  <a:gd name="T87" fmla="*/ 7 h 65"/>
                  <a:gd name="T88" fmla="*/ 24 w 112"/>
                  <a:gd name="T89" fmla="*/ 5 h 65"/>
                  <a:gd name="T90" fmla="*/ 16 w 112"/>
                  <a:gd name="T91" fmla="*/ 2 h 65"/>
                  <a:gd name="T92" fmla="*/ 15 w 112"/>
                  <a:gd name="T93" fmla="*/ 10 h 65"/>
                  <a:gd name="T94" fmla="*/ 15 w 112"/>
                  <a:gd name="T95" fmla="*/ 18 h 65"/>
                  <a:gd name="T96" fmla="*/ 13 w 112"/>
                  <a:gd name="T97" fmla="*/ 26 h 65"/>
                  <a:gd name="T98" fmla="*/ 11 w 112"/>
                  <a:gd name="T99" fmla="*/ 34 h 65"/>
                  <a:gd name="T100" fmla="*/ 9 w 112"/>
                  <a:gd name="T101" fmla="*/ 42 h 65"/>
                  <a:gd name="T102" fmla="*/ 7 w 112"/>
                  <a:gd name="T103" fmla="*/ 50 h 65"/>
                  <a:gd name="T104" fmla="*/ 4 w 112"/>
                  <a:gd name="T105" fmla="*/ 57 h 65"/>
                  <a:gd name="T106" fmla="*/ 0 w 112"/>
                  <a:gd name="T107" fmla="*/ 65 h 65"/>
                  <a:gd name="T108" fmla="*/ 5 w 112"/>
                  <a:gd name="T109" fmla="*/ 64 h 65"/>
                  <a:gd name="T110" fmla="*/ 10 w 112"/>
                  <a:gd name="T111" fmla="*/ 64 h 65"/>
                  <a:gd name="T112" fmla="*/ 15 w 112"/>
                  <a:gd name="T113" fmla="*/ 64 h 65"/>
                  <a:gd name="T114" fmla="*/ 19 w 112"/>
                  <a:gd name="T115" fmla="*/ 64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65"/>
                  <a:gd name="T176" fmla="*/ 112 w 112"/>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65">
                    <a:moveTo>
                      <a:pt x="19" y="64"/>
                    </a:moveTo>
                    <a:lnTo>
                      <a:pt x="19" y="64"/>
                    </a:lnTo>
                    <a:lnTo>
                      <a:pt x="20" y="64"/>
                    </a:lnTo>
                    <a:lnTo>
                      <a:pt x="21" y="64"/>
                    </a:lnTo>
                    <a:lnTo>
                      <a:pt x="23" y="63"/>
                    </a:lnTo>
                    <a:lnTo>
                      <a:pt x="25" y="63"/>
                    </a:lnTo>
                    <a:lnTo>
                      <a:pt x="29" y="61"/>
                    </a:lnTo>
                    <a:lnTo>
                      <a:pt x="34" y="59"/>
                    </a:lnTo>
                    <a:lnTo>
                      <a:pt x="37" y="58"/>
                    </a:lnTo>
                    <a:lnTo>
                      <a:pt x="40" y="57"/>
                    </a:lnTo>
                    <a:lnTo>
                      <a:pt x="43" y="56"/>
                    </a:lnTo>
                    <a:lnTo>
                      <a:pt x="46" y="56"/>
                    </a:lnTo>
                    <a:lnTo>
                      <a:pt x="49" y="55"/>
                    </a:lnTo>
                    <a:lnTo>
                      <a:pt x="52" y="54"/>
                    </a:lnTo>
                    <a:lnTo>
                      <a:pt x="55" y="54"/>
                    </a:lnTo>
                    <a:lnTo>
                      <a:pt x="59" y="53"/>
                    </a:lnTo>
                    <a:lnTo>
                      <a:pt x="60" y="53"/>
                    </a:lnTo>
                    <a:lnTo>
                      <a:pt x="62" y="53"/>
                    </a:lnTo>
                    <a:lnTo>
                      <a:pt x="63" y="53"/>
                    </a:lnTo>
                    <a:lnTo>
                      <a:pt x="65" y="54"/>
                    </a:lnTo>
                    <a:lnTo>
                      <a:pt x="68" y="54"/>
                    </a:lnTo>
                    <a:lnTo>
                      <a:pt x="71" y="55"/>
                    </a:lnTo>
                    <a:lnTo>
                      <a:pt x="74" y="55"/>
                    </a:lnTo>
                    <a:lnTo>
                      <a:pt x="77" y="56"/>
                    </a:lnTo>
                    <a:lnTo>
                      <a:pt x="80" y="57"/>
                    </a:lnTo>
                    <a:lnTo>
                      <a:pt x="83" y="58"/>
                    </a:lnTo>
                    <a:lnTo>
                      <a:pt x="86" y="59"/>
                    </a:lnTo>
                    <a:lnTo>
                      <a:pt x="88" y="60"/>
                    </a:lnTo>
                    <a:lnTo>
                      <a:pt x="90" y="60"/>
                    </a:lnTo>
                    <a:lnTo>
                      <a:pt x="93" y="61"/>
                    </a:lnTo>
                    <a:lnTo>
                      <a:pt x="95" y="61"/>
                    </a:lnTo>
                    <a:lnTo>
                      <a:pt x="97" y="61"/>
                    </a:lnTo>
                    <a:lnTo>
                      <a:pt x="98" y="61"/>
                    </a:lnTo>
                    <a:lnTo>
                      <a:pt x="99" y="61"/>
                    </a:lnTo>
                    <a:lnTo>
                      <a:pt x="100" y="61"/>
                    </a:lnTo>
                    <a:lnTo>
                      <a:pt x="103" y="60"/>
                    </a:lnTo>
                    <a:lnTo>
                      <a:pt x="106" y="59"/>
                    </a:lnTo>
                    <a:lnTo>
                      <a:pt x="108" y="59"/>
                    </a:lnTo>
                    <a:lnTo>
                      <a:pt x="109" y="59"/>
                    </a:lnTo>
                    <a:lnTo>
                      <a:pt x="110" y="59"/>
                    </a:lnTo>
                    <a:lnTo>
                      <a:pt x="111" y="59"/>
                    </a:lnTo>
                    <a:lnTo>
                      <a:pt x="112" y="59"/>
                    </a:lnTo>
                    <a:lnTo>
                      <a:pt x="112" y="58"/>
                    </a:lnTo>
                    <a:lnTo>
                      <a:pt x="111" y="54"/>
                    </a:lnTo>
                    <a:lnTo>
                      <a:pt x="110" y="51"/>
                    </a:lnTo>
                    <a:lnTo>
                      <a:pt x="109" y="47"/>
                    </a:lnTo>
                    <a:lnTo>
                      <a:pt x="109" y="43"/>
                    </a:lnTo>
                    <a:lnTo>
                      <a:pt x="108" y="40"/>
                    </a:lnTo>
                    <a:lnTo>
                      <a:pt x="108" y="36"/>
                    </a:lnTo>
                    <a:lnTo>
                      <a:pt x="108" y="32"/>
                    </a:lnTo>
                    <a:lnTo>
                      <a:pt x="107" y="29"/>
                    </a:lnTo>
                    <a:lnTo>
                      <a:pt x="107" y="25"/>
                    </a:lnTo>
                    <a:lnTo>
                      <a:pt x="107" y="21"/>
                    </a:lnTo>
                    <a:lnTo>
                      <a:pt x="107" y="18"/>
                    </a:lnTo>
                    <a:lnTo>
                      <a:pt x="107" y="14"/>
                    </a:lnTo>
                    <a:lnTo>
                      <a:pt x="107" y="11"/>
                    </a:lnTo>
                    <a:lnTo>
                      <a:pt x="107" y="8"/>
                    </a:lnTo>
                    <a:lnTo>
                      <a:pt x="107" y="4"/>
                    </a:lnTo>
                    <a:lnTo>
                      <a:pt x="108" y="1"/>
                    </a:lnTo>
                    <a:lnTo>
                      <a:pt x="108" y="0"/>
                    </a:lnTo>
                    <a:lnTo>
                      <a:pt x="104" y="1"/>
                    </a:lnTo>
                    <a:lnTo>
                      <a:pt x="99" y="2"/>
                    </a:lnTo>
                    <a:lnTo>
                      <a:pt x="93" y="3"/>
                    </a:lnTo>
                    <a:lnTo>
                      <a:pt x="88" y="5"/>
                    </a:lnTo>
                    <a:lnTo>
                      <a:pt x="82" y="6"/>
                    </a:lnTo>
                    <a:lnTo>
                      <a:pt x="75" y="7"/>
                    </a:lnTo>
                    <a:lnTo>
                      <a:pt x="68" y="9"/>
                    </a:lnTo>
                    <a:lnTo>
                      <a:pt x="62" y="10"/>
                    </a:lnTo>
                    <a:lnTo>
                      <a:pt x="58" y="10"/>
                    </a:lnTo>
                    <a:lnTo>
                      <a:pt x="55" y="10"/>
                    </a:lnTo>
                    <a:lnTo>
                      <a:pt x="51" y="10"/>
                    </a:lnTo>
                    <a:lnTo>
                      <a:pt x="48" y="10"/>
                    </a:lnTo>
                    <a:lnTo>
                      <a:pt x="45" y="10"/>
                    </a:lnTo>
                    <a:lnTo>
                      <a:pt x="42" y="9"/>
                    </a:lnTo>
                    <a:lnTo>
                      <a:pt x="39" y="9"/>
                    </a:lnTo>
                    <a:lnTo>
                      <a:pt x="35" y="8"/>
                    </a:lnTo>
                    <a:lnTo>
                      <a:pt x="33" y="8"/>
                    </a:lnTo>
                    <a:lnTo>
                      <a:pt x="30" y="7"/>
                    </a:lnTo>
                    <a:lnTo>
                      <a:pt x="27" y="6"/>
                    </a:lnTo>
                    <a:lnTo>
                      <a:pt x="24" y="5"/>
                    </a:lnTo>
                    <a:lnTo>
                      <a:pt x="20" y="4"/>
                    </a:lnTo>
                    <a:lnTo>
                      <a:pt x="16" y="2"/>
                    </a:lnTo>
                    <a:lnTo>
                      <a:pt x="16" y="6"/>
                    </a:lnTo>
                    <a:lnTo>
                      <a:pt x="15" y="10"/>
                    </a:lnTo>
                    <a:lnTo>
                      <a:pt x="15" y="14"/>
                    </a:lnTo>
                    <a:lnTo>
                      <a:pt x="15" y="18"/>
                    </a:lnTo>
                    <a:lnTo>
                      <a:pt x="14" y="22"/>
                    </a:lnTo>
                    <a:lnTo>
                      <a:pt x="13" y="26"/>
                    </a:lnTo>
                    <a:lnTo>
                      <a:pt x="12" y="30"/>
                    </a:lnTo>
                    <a:lnTo>
                      <a:pt x="11" y="34"/>
                    </a:lnTo>
                    <a:lnTo>
                      <a:pt x="10" y="38"/>
                    </a:lnTo>
                    <a:lnTo>
                      <a:pt x="9" y="42"/>
                    </a:lnTo>
                    <a:lnTo>
                      <a:pt x="8" y="46"/>
                    </a:lnTo>
                    <a:lnTo>
                      <a:pt x="7" y="50"/>
                    </a:lnTo>
                    <a:lnTo>
                      <a:pt x="5" y="53"/>
                    </a:lnTo>
                    <a:lnTo>
                      <a:pt x="4" y="57"/>
                    </a:lnTo>
                    <a:lnTo>
                      <a:pt x="2" y="61"/>
                    </a:lnTo>
                    <a:lnTo>
                      <a:pt x="0" y="65"/>
                    </a:lnTo>
                    <a:lnTo>
                      <a:pt x="3" y="65"/>
                    </a:lnTo>
                    <a:lnTo>
                      <a:pt x="5" y="64"/>
                    </a:lnTo>
                    <a:lnTo>
                      <a:pt x="8" y="64"/>
                    </a:lnTo>
                    <a:lnTo>
                      <a:pt x="10" y="64"/>
                    </a:lnTo>
                    <a:lnTo>
                      <a:pt x="13" y="64"/>
                    </a:lnTo>
                    <a:lnTo>
                      <a:pt x="15" y="64"/>
                    </a:lnTo>
                    <a:lnTo>
                      <a:pt x="17" y="64"/>
                    </a:lnTo>
                    <a:lnTo>
                      <a:pt x="19" y="64"/>
                    </a:lnTo>
                    <a:close/>
                  </a:path>
                </a:pathLst>
              </a:custGeom>
              <a:solidFill>
                <a:srgbClr val="047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8" name="Freeform 60"/>
              <p:cNvSpPr>
                <a:spLocks/>
              </p:cNvSpPr>
              <p:nvPr/>
            </p:nvSpPr>
            <p:spPr bwMode="auto">
              <a:xfrm>
                <a:off x="1306" y="2356"/>
                <a:ext cx="220" cy="172"/>
              </a:xfrm>
              <a:custGeom>
                <a:avLst/>
                <a:gdLst>
                  <a:gd name="T0" fmla="*/ 143 w 220"/>
                  <a:gd name="T1" fmla="*/ 80 h 172"/>
                  <a:gd name="T2" fmla="*/ 130 w 220"/>
                  <a:gd name="T3" fmla="*/ 96 h 172"/>
                  <a:gd name="T4" fmla="*/ 111 w 220"/>
                  <a:gd name="T5" fmla="*/ 79 h 172"/>
                  <a:gd name="T6" fmla="*/ 107 w 220"/>
                  <a:gd name="T7" fmla="*/ 80 h 172"/>
                  <a:gd name="T8" fmla="*/ 94 w 220"/>
                  <a:gd name="T9" fmla="*/ 101 h 172"/>
                  <a:gd name="T10" fmla="*/ 75 w 220"/>
                  <a:gd name="T11" fmla="*/ 125 h 172"/>
                  <a:gd name="T12" fmla="*/ 73 w 220"/>
                  <a:gd name="T13" fmla="*/ 112 h 172"/>
                  <a:gd name="T14" fmla="*/ 75 w 220"/>
                  <a:gd name="T15" fmla="*/ 94 h 172"/>
                  <a:gd name="T16" fmla="*/ 64 w 220"/>
                  <a:gd name="T17" fmla="*/ 106 h 172"/>
                  <a:gd name="T18" fmla="*/ 48 w 220"/>
                  <a:gd name="T19" fmla="*/ 132 h 172"/>
                  <a:gd name="T20" fmla="*/ 35 w 220"/>
                  <a:gd name="T21" fmla="*/ 146 h 172"/>
                  <a:gd name="T22" fmla="*/ 24 w 220"/>
                  <a:gd name="T23" fmla="*/ 169 h 172"/>
                  <a:gd name="T24" fmla="*/ 14 w 220"/>
                  <a:gd name="T25" fmla="*/ 169 h 172"/>
                  <a:gd name="T26" fmla="*/ 3 w 220"/>
                  <a:gd name="T27" fmla="*/ 162 h 172"/>
                  <a:gd name="T28" fmla="*/ 0 w 220"/>
                  <a:gd name="T29" fmla="*/ 129 h 172"/>
                  <a:gd name="T30" fmla="*/ 4 w 220"/>
                  <a:gd name="T31" fmla="*/ 108 h 172"/>
                  <a:gd name="T32" fmla="*/ 19 w 220"/>
                  <a:gd name="T33" fmla="*/ 85 h 172"/>
                  <a:gd name="T34" fmla="*/ 40 w 220"/>
                  <a:gd name="T35" fmla="*/ 70 h 172"/>
                  <a:gd name="T36" fmla="*/ 61 w 220"/>
                  <a:gd name="T37" fmla="*/ 62 h 172"/>
                  <a:gd name="T38" fmla="*/ 56 w 220"/>
                  <a:gd name="T39" fmla="*/ 59 h 172"/>
                  <a:gd name="T40" fmla="*/ 38 w 220"/>
                  <a:gd name="T41" fmla="*/ 61 h 172"/>
                  <a:gd name="T42" fmla="*/ 12 w 220"/>
                  <a:gd name="T43" fmla="*/ 71 h 172"/>
                  <a:gd name="T44" fmla="*/ 21 w 220"/>
                  <a:gd name="T45" fmla="*/ 63 h 172"/>
                  <a:gd name="T46" fmla="*/ 52 w 220"/>
                  <a:gd name="T47" fmla="*/ 53 h 172"/>
                  <a:gd name="T48" fmla="*/ 59 w 220"/>
                  <a:gd name="T49" fmla="*/ 50 h 172"/>
                  <a:gd name="T50" fmla="*/ 24 w 220"/>
                  <a:gd name="T51" fmla="*/ 40 h 172"/>
                  <a:gd name="T52" fmla="*/ 16 w 220"/>
                  <a:gd name="T53" fmla="*/ 35 h 172"/>
                  <a:gd name="T54" fmla="*/ 41 w 220"/>
                  <a:gd name="T55" fmla="*/ 31 h 172"/>
                  <a:gd name="T56" fmla="*/ 75 w 220"/>
                  <a:gd name="T57" fmla="*/ 32 h 172"/>
                  <a:gd name="T58" fmla="*/ 62 w 220"/>
                  <a:gd name="T59" fmla="*/ 20 h 172"/>
                  <a:gd name="T60" fmla="*/ 45 w 220"/>
                  <a:gd name="T61" fmla="*/ 5 h 172"/>
                  <a:gd name="T62" fmla="*/ 71 w 220"/>
                  <a:gd name="T63" fmla="*/ 15 h 172"/>
                  <a:gd name="T64" fmla="*/ 99 w 220"/>
                  <a:gd name="T65" fmla="*/ 30 h 172"/>
                  <a:gd name="T66" fmla="*/ 106 w 220"/>
                  <a:gd name="T67" fmla="*/ 30 h 172"/>
                  <a:gd name="T68" fmla="*/ 102 w 220"/>
                  <a:gd name="T69" fmla="*/ 19 h 172"/>
                  <a:gd name="T70" fmla="*/ 100 w 220"/>
                  <a:gd name="T71" fmla="*/ 13 h 172"/>
                  <a:gd name="T72" fmla="*/ 118 w 220"/>
                  <a:gd name="T73" fmla="*/ 21 h 172"/>
                  <a:gd name="T74" fmla="*/ 128 w 220"/>
                  <a:gd name="T75" fmla="*/ 29 h 172"/>
                  <a:gd name="T76" fmla="*/ 140 w 220"/>
                  <a:gd name="T77" fmla="*/ 17 h 172"/>
                  <a:gd name="T78" fmla="*/ 168 w 220"/>
                  <a:gd name="T79" fmla="*/ 1 h 172"/>
                  <a:gd name="T80" fmla="*/ 154 w 220"/>
                  <a:gd name="T81" fmla="*/ 18 h 172"/>
                  <a:gd name="T82" fmla="*/ 150 w 220"/>
                  <a:gd name="T83" fmla="*/ 32 h 172"/>
                  <a:gd name="T84" fmla="*/ 166 w 220"/>
                  <a:gd name="T85" fmla="*/ 36 h 172"/>
                  <a:gd name="T86" fmla="*/ 191 w 220"/>
                  <a:gd name="T87" fmla="*/ 41 h 172"/>
                  <a:gd name="T88" fmla="*/ 200 w 220"/>
                  <a:gd name="T89" fmla="*/ 46 h 172"/>
                  <a:gd name="T90" fmla="*/ 194 w 220"/>
                  <a:gd name="T91" fmla="*/ 48 h 172"/>
                  <a:gd name="T92" fmla="*/ 188 w 220"/>
                  <a:gd name="T93" fmla="*/ 51 h 172"/>
                  <a:gd name="T94" fmla="*/ 208 w 220"/>
                  <a:gd name="T95" fmla="*/ 68 h 172"/>
                  <a:gd name="T96" fmla="*/ 217 w 220"/>
                  <a:gd name="T97" fmla="*/ 86 h 172"/>
                  <a:gd name="T98" fmla="*/ 220 w 220"/>
                  <a:gd name="T99" fmla="*/ 113 h 172"/>
                  <a:gd name="T100" fmla="*/ 217 w 220"/>
                  <a:gd name="T101" fmla="*/ 135 h 172"/>
                  <a:gd name="T102" fmla="*/ 211 w 220"/>
                  <a:gd name="T103" fmla="*/ 128 h 172"/>
                  <a:gd name="T104" fmla="*/ 204 w 220"/>
                  <a:gd name="T105" fmla="*/ 101 h 172"/>
                  <a:gd name="T106" fmla="*/ 194 w 220"/>
                  <a:gd name="T107" fmla="*/ 95 h 172"/>
                  <a:gd name="T108" fmla="*/ 187 w 220"/>
                  <a:gd name="T109" fmla="*/ 81 h 172"/>
                  <a:gd name="T110" fmla="*/ 185 w 220"/>
                  <a:gd name="T111" fmla="*/ 86 h 172"/>
                  <a:gd name="T112" fmla="*/ 184 w 220"/>
                  <a:gd name="T113" fmla="*/ 91 h 172"/>
                  <a:gd name="T114" fmla="*/ 181 w 220"/>
                  <a:gd name="T115" fmla="*/ 93 h 172"/>
                  <a:gd name="T116" fmla="*/ 163 w 220"/>
                  <a:gd name="T117" fmla="*/ 76 h 172"/>
                  <a:gd name="T118" fmla="*/ 153 w 220"/>
                  <a:gd name="T119" fmla="*/ 59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
                  <a:gd name="T181" fmla="*/ 0 h 172"/>
                  <a:gd name="T182" fmla="*/ 220 w 220"/>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 h="172">
                    <a:moveTo>
                      <a:pt x="152" y="58"/>
                    </a:moveTo>
                    <a:lnTo>
                      <a:pt x="152" y="58"/>
                    </a:lnTo>
                    <a:lnTo>
                      <a:pt x="151" y="61"/>
                    </a:lnTo>
                    <a:lnTo>
                      <a:pt x="150" y="64"/>
                    </a:lnTo>
                    <a:lnTo>
                      <a:pt x="148" y="68"/>
                    </a:lnTo>
                    <a:lnTo>
                      <a:pt x="146" y="73"/>
                    </a:lnTo>
                    <a:lnTo>
                      <a:pt x="144" y="77"/>
                    </a:lnTo>
                    <a:lnTo>
                      <a:pt x="143" y="80"/>
                    </a:lnTo>
                    <a:lnTo>
                      <a:pt x="142" y="82"/>
                    </a:lnTo>
                    <a:lnTo>
                      <a:pt x="141" y="83"/>
                    </a:lnTo>
                    <a:lnTo>
                      <a:pt x="140" y="85"/>
                    </a:lnTo>
                    <a:lnTo>
                      <a:pt x="138" y="87"/>
                    </a:lnTo>
                    <a:lnTo>
                      <a:pt x="136" y="90"/>
                    </a:lnTo>
                    <a:lnTo>
                      <a:pt x="134" y="92"/>
                    </a:lnTo>
                    <a:lnTo>
                      <a:pt x="132" y="94"/>
                    </a:lnTo>
                    <a:lnTo>
                      <a:pt x="130" y="96"/>
                    </a:lnTo>
                    <a:lnTo>
                      <a:pt x="128" y="97"/>
                    </a:lnTo>
                    <a:lnTo>
                      <a:pt x="126" y="99"/>
                    </a:lnTo>
                    <a:lnTo>
                      <a:pt x="124" y="100"/>
                    </a:lnTo>
                    <a:lnTo>
                      <a:pt x="121" y="103"/>
                    </a:lnTo>
                    <a:lnTo>
                      <a:pt x="118" y="104"/>
                    </a:lnTo>
                    <a:lnTo>
                      <a:pt x="116" y="105"/>
                    </a:lnTo>
                    <a:lnTo>
                      <a:pt x="116" y="106"/>
                    </a:lnTo>
                    <a:lnTo>
                      <a:pt x="111" y="79"/>
                    </a:lnTo>
                    <a:lnTo>
                      <a:pt x="111" y="78"/>
                    </a:lnTo>
                    <a:lnTo>
                      <a:pt x="110" y="78"/>
                    </a:lnTo>
                    <a:lnTo>
                      <a:pt x="109" y="79"/>
                    </a:lnTo>
                    <a:lnTo>
                      <a:pt x="108" y="79"/>
                    </a:lnTo>
                    <a:lnTo>
                      <a:pt x="107" y="80"/>
                    </a:lnTo>
                    <a:lnTo>
                      <a:pt x="106" y="81"/>
                    </a:lnTo>
                    <a:lnTo>
                      <a:pt x="105" y="83"/>
                    </a:lnTo>
                    <a:lnTo>
                      <a:pt x="104" y="85"/>
                    </a:lnTo>
                    <a:lnTo>
                      <a:pt x="102" y="87"/>
                    </a:lnTo>
                    <a:lnTo>
                      <a:pt x="101" y="90"/>
                    </a:lnTo>
                    <a:lnTo>
                      <a:pt x="99" y="93"/>
                    </a:lnTo>
                    <a:lnTo>
                      <a:pt x="96" y="97"/>
                    </a:lnTo>
                    <a:lnTo>
                      <a:pt x="94" y="101"/>
                    </a:lnTo>
                    <a:lnTo>
                      <a:pt x="92" y="104"/>
                    </a:lnTo>
                    <a:lnTo>
                      <a:pt x="90" y="107"/>
                    </a:lnTo>
                    <a:lnTo>
                      <a:pt x="88" y="110"/>
                    </a:lnTo>
                    <a:lnTo>
                      <a:pt x="86" y="113"/>
                    </a:lnTo>
                    <a:lnTo>
                      <a:pt x="84" y="116"/>
                    </a:lnTo>
                    <a:lnTo>
                      <a:pt x="82" y="118"/>
                    </a:lnTo>
                    <a:lnTo>
                      <a:pt x="78" y="122"/>
                    </a:lnTo>
                    <a:lnTo>
                      <a:pt x="75" y="125"/>
                    </a:lnTo>
                    <a:lnTo>
                      <a:pt x="73" y="126"/>
                    </a:lnTo>
                    <a:lnTo>
                      <a:pt x="73" y="127"/>
                    </a:lnTo>
                    <a:lnTo>
                      <a:pt x="73" y="126"/>
                    </a:lnTo>
                    <a:lnTo>
                      <a:pt x="73" y="125"/>
                    </a:lnTo>
                    <a:lnTo>
                      <a:pt x="73" y="122"/>
                    </a:lnTo>
                    <a:lnTo>
                      <a:pt x="73" y="119"/>
                    </a:lnTo>
                    <a:lnTo>
                      <a:pt x="73" y="116"/>
                    </a:lnTo>
                    <a:lnTo>
                      <a:pt x="73" y="112"/>
                    </a:lnTo>
                    <a:lnTo>
                      <a:pt x="73" y="109"/>
                    </a:lnTo>
                    <a:lnTo>
                      <a:pt x="73" y="106"/>
                    </a:lnTo>
                    <a:lnTo>
                      <a:pt x="73" y="104"/>
                    </a:lnTo>
                    <a:lnTo>
                      <a:pt x="73" y="103"/>
                    </a:lnTo>
                    <a:lnTo>
                      <a:pt x="73" y="101"/>
                    </a:lnTo>
                    <a:lnTo>
                      <a:pt x="73" y="100"/>
                    </a:lnTo>
                    <a:lnTo>
                      <a:pt x="74" y="97"/>
                    </a:lnTo>
                    <a:lnTo>
                      <a:pt x="75" y="94"/>
                    </a:lnTo>
                    <a:lnTo>
                      <a:pt x="75" y="91"/>
                    </a:lnTo>
                    <a:lnTo>
                      <a:pt x="76" y="90"/>
                    </a:lnTo>
                    <a:lnTo>
                      <a:pt x="76" y="88"/>
                    </a:lnTo>
                    <a:lnTo>
                      <a:pt x="75" y="89"/>
                    </a:lnTo>
                    <a:lnTo>
                      <a:pt x="73" y="93"/>
                    </a:lnTo>
                    <a:lnTo>
                      <a:pt x="69" y="99"/>
                    </a:lnTo>
                    <a:lnTo>
                      <a:pt x="64" y="106"/>
                    </a:lnTo>
                    <a:lnTo>
                      <a:pt x="60" y="113"/>
                    </a:lnTo>
                    <a:lnTo>
                      <a:pt x="55" y="119"/>
                    </a:lnTo>
                    <a:lnTo>
                      <a:pt x="53" y="123"/>
                    </a:lnTo>
                    <a:lnTo>
                      <a:pt x="52" y="125"/>
                    </a:lnTo>
                    <a:lnTo>
                      <a:pt x="50" y="128"/>
                    </a:lnTo>
                    <a:lnTo>
                      <a:pt x="50" y="129"/>
                    </a:lnTo>
                    <a:lnTo>
                      <a:pt x="49" y="131"/>
                    </a:lnTo>
                    <a:lnTo>
                      <a:pt x="48" y="132"/>
                    </a:lnTo>
                    <a:lnTo>
                      <a:pt x="47" y="134"/>
                    </a:lnTo>
                    <a:lnTo>
                      <a:pt x="46" y="135"/>
                    </a:lnTo>
                    <a:lnTo>
                      <a:pt x="43" y="138"/>
                    </a:lnTo>
                    <a:lnTo>
                      <a:pt x="41" y="141"/>
                    </a:lnTo>
                    <a:lnTo>
                      <a:pt x="38" y="143"/>
                    </a:lnTo>
                    <a:lnTo>
                      <a:pt x="37" y="145"/>
                    </a:lnTo>
                    <a:lnTo>
                      <a:pt x="35" y="146"/>
                    </a:lnTo>
                    <a:lnTo>
                      <a:pt x="32" y="158"/>
                    </a:lnTo>
                    <a:lnTo>
                      <a:pt x="32" y="171"/>
                    </a:lnTo>
                    <a:lnTo>
                      <a:pt x="31" y="171"/>
                    </a:lnTo>
                    <a:lnTo>
                      <a:pt x="30" y="170"/>
                    </a:lnTo>
                    <a:lnTo>
                      <a:pt x="28" y="170"/>
                    </a:lnTo>
                    <a:lnTo>
                      <a:pt x="26" y="169"/>
                    </a:lnTo>
                    <a:lnTo>
                      <a:pt x="24" y="169"/>
                    </a:lnTo>
                    <a:lnTo>
                      <a:pt x="22" y="168"/>
                    </a:lnTo>
                    <a:lnTo>
                      <a:pt x="21" y="168"/>
                    </a:lnTo>
                    <a:lnTo>
                      <a:pt x="20" y="168"/>
                    </a:lnTo>
                    <a:lnTo>
                      <a:pt x="19" y="168"/>
                    </a:lnTo>
                    <a:lnTo>
                      <a:pt x="18" y="168"/>
                    </a:lnTo>
                    <a:lnTo>
                      <a:pt x="17" y="168"/>
                    </a:lnTo>
                    <a:lnTo>
                      <a:pt x="15" y="168"/>
                    </a:lnTo>
                    <a:lnTo>
                      <a:pt x="14" y="169"/>
                    </a:lnTo>
                    <a:lnTo>
                      <a:pt x="12" y="169"/>
                    </a:lnTo>
                    <a:lnTo>
                      <a:pt x="10" y="170"/>
                    </a:lnTo>
                    <a:lnTo>
                      <a:pt x="9" y="170"/>
                    </a:lnTo>
                    <a:lnTo>
                      <a:pt x="6" y="172"/>
                    </a:lnTo>
                    <a:lnTo>
                      <a:pt x="6" y="170"/>
                    </a:lnTo>
                    <a:lnTo>
                      <a:pt x="4" y="165"/>
                    </a:lnTo>
                    <a:lnTo>
                      <a:pt x="3" y="162"/>
                    </a:lnTo>
                    <a:lnTo>
                      <a:pt x="2" y="157"/>
                    </a:lnTo>
                    <a:lnTo>
                      <a:pt x="2" y="153"/>
                    </a:lnTo>
                    <a:lnTo>
                      <a:pt x="1" y="148"/>
                    </a:lnTo>
                    <a:lnTo>
                      <a:pt x="0" y="142"/>
                    </a:lnTo>
                    <a:lnTo>
                      <a:pt x="0" y="137"/>
                    </a:lnTo>
                    <a:lnTo>
                      <a:pt x="0" y="134"/>
                    </a:lnTo>
                    <a:lnTo>
                      <a:pt x="0" y="131"/>
                    </a:lnTo>
                    <a:lnTo>
                      <a:pt x="0" y="129"/>
                    </a:lnTo>
                    <a:lnTo>
                      <a:pt x="0" y="126"/>
                    </a:lnTo>
                    <a:lnTo>
                      <a:pt x="0" y="123"/>
                    </a:lnTo>
                    <a:lnTo>
                      <a:pt x="1" y="120"/>
                    </a:lnTo>
                    <a:lnTo>
                      <a:pt x="1" y="118"/>
                    </a:lnTo>
                    <a:lnTo>
                      <a:pt x="2" y="115"/>
                    </a:lnTo>
                    <a:lnTo>
                      <a:pt x="2" y="113"/>
                    </a:lnTo>
                    <a:lnTo>
                      <a:pt x="3" y="110"/>
                    </a:lnTo>
                    <a:lnTo>
                      <a:pt x="4" y="108"/>
                    </a:lnTo>
                    <a:lnTo>
                      <a:pt x="5" y="106"/>
                    </a:lnTo>
                    <a:lnTo>
                      <a:pt x="8" y="102"/>
                    </a:lnTo>
                    <a:lnTo>
                      <a:pt x="10" y="98"/>
                    </a:lnTo>
                    <a:lnTo>
                      <a:pt x="12" y="95"/>
                    </a:lnTo>
                    <a:lnTo>
                      <a:pt x="14" y="92"/>
                    </a:lnTo>
                    <a:lnTo>
                      <a:pt x="16" y="89"/>
                    </a:lnTo>
                    <a:lnTo>
                      <a:pt x="17" y="87"/>
                    </a:lnTo>
                    <a:lnTo>
                      <a:pt x="19" y="85"/>
                    </a:lnTo>
                    <a:lnTo>
                      <a:pt x="21" y="83"/>
                    </a:lnTo>
                    <a:lnTo>
                      <a:pt x="22" y="82"/>
                    </a:lnTo>
                    <a:lnTo>
                      <a:pt x="24" y="80"/>
                    </a:lnTo>
                    <a:lnTo>
                      <a:pt x="26" y="79"/>
                    </a:lnTo>
                    <a:lnTo>
                      <a:pt x="27" y="77"/>
                    </a:lnTo>
                    <a:lnTo>
                      <a:pt x="31" y="75"/>
                    </a:lnTo>
                    <a:lnTo>
                      <a:pt x="35" y="73"/>
                    </a:lnTo>
                    <a:lnTo>
                      <a:pt x="40" y="70"/>
                    </a:lnTo>
                    <a:lnTo>
                      <a:pt x="45" y="68"/>
                    </a:lnTo>
                    <a:lnTo>
                      <a:pt x="49" y="66"/>
                    </a:lnTo>
                    <a:lnTo>
                      <a:pt x="53" y="65"/>
                    </a:lnTo>
                    <a:lnTo>
                      <a:pt x="56" y="64"/>
                    </a:lnTo>
                    <a:lnTo>
                      <a:pt x="58" y="63"/>
                    </a:lnTo>
                    <a:lnTo>
                      <a:pt x="60" y="62"/>
                    </a:lnTo>
                    <a:lnTo>
                      <a:pt x="61" y="62"/>
                    </a:lnTo>
                    <a:lnTo>
                      <a:pt x="60" y="61"/>
                    </a:lnTo>
                    <a:lnTo>
                      <a:pt x="60" y="60"/>
                    </a:lnTo>
                    <a:lnTo>
                      <a:pt x="59" y="60"/>
                    </a:lnTo>
                    <a:lnTo>
                      <a:pt x="58" y="59"/>
                    </a:lnTo>
                    <a:lnTo>
                      <a:pt x="57" y="59"/>
                    </a:lnTo>
                    <a:lnTo>
                      <a:pt x="56" y="59"/>
                    </a:lnTo>
                    <a:lnTo>
                      <a:pt x="55" y="59"/>
                    </a:lnTo>
                    <a:lnTo>
                      <a:pt x="53" y="59"/>
                    </a:lnTo>
                    <a:lnTo>
                      <a:pt x="51" y="59"/>
                    </a:lnTo>
                    <a:lnTo>
                      <a:pt x="49" y="59"/>
                    </a:lnTo>
                    <a:lnTo>
                      <a:pt x="47" y="59"/>
                    </a:lnTo>
                    <a:lnTo>
                      <a:pt x="44" y="60"/>
                    </a:lnTo>
                    <a:lnTo>
                      <a:pt x="41" y="60"/>
                    </a:lnTo>
                    <a:lnTo>
                      <a:pt x="38" y="61"/>
                    </a:lnTo>
                    <a:lnTo>
                      <a:pt x="35" y="62"/>
                    </a:lnTo>
                    <a:lnTo>
                      <a:pt x="29" y="64"/>
                    </a:lnTo>
                    <a:lnTo>
                      <a:pt x="23" y="66"/>
                    </a:lnTo>
                    <a:lnTo>
                      <a:pt x="19" y="68"/>
                    </a:lnTo>
                    <a:lnTo>
                      <a:pt x="15" y="70"/>
                    </a:lnTo>
                    <a:lnTo>
                      <a:pt x="12" y="71"/>
                    </a:lnTo>
                    <a:lnTo>
                      <a:pt x="12" y="72"/>
                    </a:lnTo>
                    <a:lnTo>
                      <a:pt x="12" y="71"/>
                    </a:lnTo>
                    <a:lnTo>
                      <a:pt x="13" y="70"/>
                    </a:lnTo>
                    <a:lnTo>
                      <a:pt x="13" y="69"/>
                    </a:lnTo>
                    <a:lnTo>
                      <a:pt x="14" y="68"/>
                    </a:lnTo>
                    <a:lnTo>
                      <a:pt x="15" y="67"/>
                    </a:lnTo>
                    <a:lnTo>
                      <a:pt x="16" y="66"/>
                    </a:lnTo>
                    <a:lnTo>
                      <a:pt x="18" y="65"/>
                    </a:lnTo>
                    <a:lnTo>
                      <a:pt x="19" y="64"/>
                    </a:lnTo>
                    <a:lnTo>
                      <a:pt x="21" y="63"/>
                    </a:lnTo>
                    <a:lnTo>
                      <a:pt x="23" y="61"/>
                    </a:lnTo>
                    <a:lnTo>
                      <a:pt x="26" y="60"/>
                    </a:lnTo>
                    <a:lnTo>
                      <a:pt x="29" y="59"/>
                    </a:lnTo>
                    <a:lnTo>
                      <a:pt x="32" y="58"/>
                    </a:lnTo>
                    <a:lnTo>
                      <a:pt x="35" y="57"/>
                    </a:lnTo>
                    <a:lnTo>
                      <a:pt x="41" y="55"/>
                    </a:lnTo>
                    <a:lnTo>
                      <a:pt x="47" y="54"/>
                    </a:lnTo>
                    <a:lnTo>
                      <a:pt x="52" y="53"/>
                    </a:lnTo>
                    <a:lnTo>
                      <a:pt x="56" y="52"/>
                    </a:lnTo>
                    <a:lnTo>
                      <a:pt x="59" y="52"/>
                    </a:lnTo>
                    <a:lnTo>
                      <a:pt x="62" y="52"/>
                    </a:lnTo>
                    <a:lnTo>
                      <a:pt x="63" y="51"/>
                    </a:lnTo>
                    <a:lnTo>
                      <a:pt x="64" y="51"/>
                    </a:lnTo>
                    <a:lnTo>
                      <a:pt x="63" y="51"/>
                    </a:lnTo>
                    <a:lnTo>
                      <a:pt x="62" y="51"/>
                    </a:lnTo>
                    <a:lnTo>
                      <a:pt x="59" y="50"/>
                    </a:lnTo>
                    <a:lnTo>
                      <a:pt x="56" y="48"/>
                    </a:lnTo>
                    <a:lnTo>
                      <a:pt x="53" y="47"/>
                    </a:lnTo>
                    <a:lnTo>
                      <a:pt x="49" y="46"/>
                    </a:lnTo>
                    <a:lnTo>
                      <a:pt x="44" y="44"/>
                    </a:lnTo>
                    <a:lnTo>
                      <a:pt x="39" y="43"/>
                    </a:lnTo>
                    <a:lnTo>
                      <a:pt x="34" y="42"/>
                    </a:lnTo>
                    <a:lnTo>
                      <a:pt x="29" y="41"/>
                    </a:lnTo>
                    <a:lnTo>
                      <a:pt x="24" y="40"/>
                    </a:lnTo>
                    <a:lnTo>
                      <a:pt x="20" y="39"/>
                    </a:lnTo>
                    <a:lnTo>
                      <a:pt x="16" y="38"/>
                    </a:lnTo>
                    <a:lnTo>
                      <a:pt x="13" y="37"/>
                    </a:lnTo>
                    <a:lnTo>
                      <a:pt x="12" y="37"/>
                    </a:lnTo>
                    <a:lnTo>
                      <a:pt x="11" y="37"/>
                    </a:lnTo>
                    <a:lnTo>
                      <a:pt x="12" y="37"/>
                    </a:lnTo>
                    <a:lnTo>
                      <a:pt x="13" y="36"/>
                    </a:lnTo>
                    <a:lnTo>
                      <a:pt x="16" y="35"/>
                    </a:lnTo>
                    <a:lnTo>
                      <a:pt x="20" y="34"/>
                    </a:lnTo>
                    <a:lnTo>
                      <a:pt x="23" y="33"/>
                    </a:lnTo>
                    <a:lnTo>
                      <a:pt x="25" y="33"/>
                    </a:lnTo>
                    <a:lnTo>
                      <a:pt x="28" y="32"/>
                    </a:lnTo>
                    <a:lnTo>
                      <a:pt x="31" y="32"/>
                    </a:lnTo>
                    <a:lnTo>
                      <a:pt x="34" y="31"/>
                    </a:lnTo>
                    <a:lnTo>
                      <a:pt x="38" y="31"/>
                    </a:lnTo>
                    <a:lnTo>
                      <a:pt x="41" y="31"/>
                    </a:lnTo>
                    <a:lnTo>
                      <a:pt x="45" y="31"/>
                    </a:lnTo>
                    <a:lnTo>
                      <a:pt x="52" y="31"/>
                    </a:lnTo>
                    <a:lnTo>
                      <a:pt x="58" y="31"/>
                    </a:lnTo>
                    <a:lnTo>
                      <a:pt x="63" y="31"/>
                    </a:lnTo>
                    <a:lnTo>
                      <a:pt x="68" y="31"/>
                    </a:lnTo>
                    <a:lnTo>
                      <a:pt x="71" y="31"/>
                    </a:lnTo>
                    <a:lnTo>
                      <a:pt x="74" y="32"/>
                    </a:lnTo>
                    <a:lnTo>
                      <a:pt x="75" y="32"/>
                    </a:lnTo>
                    <a:lnTo>
                      <a:pt x="76" y="32"/>
                    </a:lnTo>
                    <a:lnTo>
                      <a:pt x="75" y="31"/>
                    </a:lnTo>
                    <a:lnTo>
                      <a:pt x="74" y="30"/>
                    </a:lnTo>
                    <a:lnTo>
                      <a:pt x="72" y="29"/>
                    </a:lnTo>
                    <a:lnTo>
                      <a:pt x="70" y="27"/>
                    </a:lnTo>
                    <a:lnTo>
                      <a:pt x="67" y="24"/>
                    </a:lnTo>
                    <a:lnTo>
                      <a:pt x="65" y="22"/>
                    </a:lnTo>
                    <a:lnTo>
                      <a:pt x="62" y="20"/>
                    </a:lnTo>
                    <a:lnTo>
                      <a:pt x="61" y="18"/>
                    </a:lnTo>
                    <a:lnTo>
                      <a:pt x="59" y="16"/>
                    </a:lnTo>
                    <a:lnTo>
                      <a:pt x="56" y="14"/>
                    </a:lnTo>
                    <a:lnTo>
                      <a:pt x="53" y="11"/>
                    </a:lnTo>
                    <a:lnTo>
                      <a:pt x="51" y="9"/>
                    </a:lnTo>
                    <a:lnTo>
                      <a:pt x="48" y="7"/>
                    </a:lnTo>
                    <a:lnTo>
                      <a:pt x="46" y="6"/>
                    </a:lnTo>
                    <a:lnTo>
                      <a:pt x="45" y="5"/>
                    </a:lnTo>
                    <a:lnTo>
                      <a:pt x="44" y="4"/>
                    </a:lnTo>
                    <a:lnTo>
                      <a:pt x="45" y="5"/>
                    </a:lnTo>
                    <a:lnTo>
                      <a:pt x="47" y="6"/>
                    </a:lnTo>
                    <a:lnTo>
                      <a:pt x="51" y="7"/>
                    </a:lnTo>
                    <a:lnTo>
                      <a:pt x="56" y="9"/>
                    </a:lnTo>
                    <a:lnTo>
                      <a:pt x="61" y="11"/>
                    </a:lnTo>
                    <a:lnTo>
                      <a:pt x="66" y="13"/>
                    </a:lnTo>
                    <a:lnTo>
                      <a:pt x="71" y="15"/>
                    </a:lnTo>
                    <a:lnTo>
                      <a:pt x="75" y="17"/>
                    </a:lnTo>
                    <a:lnTo>
                      <a:pt x="77" y="18"/>
                    </a:lnTo>
                    <a:lnTo>
                      <a:pt x="80" y="19"/>
                    </a:lnTo>
                    <a:lnTo>
                      <a:pt x="82" y="20"/>
                    </a:lnTo>
                    <a:lnTo>
                      <a:pt x="84" y="21"/>
                    </a:lnTo>
                    <a:lnTo>
                      <a:pt x="89" y="24"/>
                    </a:lnTo>
                    <a:lnTo>
                      <a:pt x="94" y="27"/>
                    </a:lnTo>
                    <a:lnTo>
                      <a:pt x="99" y="30"/>
                    </a:lnTo>
                    <a:lnTo>
                      <a:pt x="102" y="32"/>
                    </a:lnTo>
                    <a:lnTo>
                      <a:pt x="104" y="34"/>
                    </a:lnTo>
                    <a:lnTo>
                      <a:pt x="105" y="35"/>
                    </a:lnTo>
                    <a:lnTo>
                      <a:pt x="105" y="34"/>
                    </a:lnTo>
                    <a:lnTo>
                      <a:pt x="106" y="33"/>
                    </a:lnTo>
                    <a:lnTo>
                      <a:pt x="106" y="32"/>
                    </a:lnTo>
                    <a:lnTo>
                      <a:pt x="106" y="30"/>
                    </a:lnTo>
                    <a:lnTo>
                      <a:pt x="106" y="29"/>
                    </a:lnTo>
                    <a:lnTo>
                      <a:pt x="106" y="27"/>
                    </a:lnTo>
                    <a:lnTo>
                      <a:pt x="105" y="26"/>
                    </a:lnTo>
                    <a:lnTo>
                      <a:pt x="105" y="25"/>
                    </a:lnTo>
                    <a:lnTo>
                      <a:pt x="105" y="24"/>
                    </a:lnTo>
                    <a:lnTo>
                      <a:pt x="104" y="23"/>
                    </a:lnTo>
                    <a:lnTo>
                      <a:pt x="103" y="22"/>
                    </a:lnTo>
                    <a:lnTo>
                      <a:pt x="102" y="19"/>
                    </a:lnTo>
                    <a:lnTo>
                      <a:pt x="100" y="17"/>
                    </a:lnTo>
                    <a:lnTo>
                      <a:pt x="99" y="15"/>
                    </a:lnTo>
                    <a:lnTo>
                      <a:pt x="97" y="14"/>
                    </a:lnTo>
                    <a:lnTo>
                      <a:pt x="96" y="13"/>
                    </a:lnTo>
                    <a:lnTo>
                      <a:pt x="96" y="12"/>
                    </a:lnTo>
                    <a:lnTo>
                      <a:pt x="97" y="12"/>
                    </a:lnTo>
                    <a:lnTo>
                      <a:pt x="98" y="13"/>
                    </a:lnTo>
                    <a:lnTo>
                      <a:pt x="100" y="13"/>
                    </a:lnTo>
                    <a:lnTo>
                      <a:pt x="103" y="13"/>
                    </a:lnTo>
                    <a:lnTo>
                      <a:pt x="106" y="14"/>
                    </a:lnTo>
                    <a:lnTo>
                      <a:pt x="109" y="16"/>
                    </a:lnTo>
                    <a:lnTo>
                      <a:pt x="111" y="16"/>
                    </a:lnTo>
                    <a:lnTo>
                      <a:pt x="112" y="17"/>
                    </a:lnTo>
                    <a:lnTo>
                      <a:pt x="114" y="18"/>
                    </a:lnTo>
                    <a:lnTo>
                      <a:pt x="115" y="19"/>
                    </a:lnTo>
                    <a:lnTo>
                      <a:pt x="118" y="21"/>
                    </a:lnTo>
                    <a:lnTo>
                      <a:pt x="120" y="23"/>
                    </a:lnTo>
                    <a:lnTo>
                      <a:pt x="122" y="25"/>
                    </a:lnTo>
                    <a:lnTo>
                      <a:pt x="124" y="26"/>
                    </a:lnTo>
                    <a:lnTo>
                      <a:pt x="126" y="28"/>
                    </a:lnTo>
                    <a:lnTo>
                      <a:pt x="127" y="29"/>
                    </a:lnTo>
                    <a:lnTo>
                      <a:pt x="128" y="29"/>
                    </a:lnTo>
                    <a:lnTo>
                      <a:pt x="128" y="30"/>
                    </a:lnTo>
                    <a:lnTo>
                      <a:pt x="128" y="29"/>
                    </a:lnTo>
                    <a:lnTo>
                      <a:pt x="129" y="28"/>
                    </a:lnTo>
                    <a:lnTo>
                      <a:pt x="130" y="27"/>
                    </a:lnTo>
                    <a:lnTo>
                      <a:pt x="131" y="25"/>
                    </a:lnTo>
                    <a:lnTo>
                      <a:pt x="133" y="23"/>
                    </a:lnTo>
                    <a:lnTo>
                      <a:pt x="136" y="21"/>
                    </a:lnTo>
                    <a:lnTo>
                      <a:pt x="137" y="19"/>
                    </a:lnTo>
                    <a:lnTo>
                      <a:pt x="139" y="18"/>
                    </a:lnTo>
                    <a:lnTo>
                      <a:pt x="140" y="17"/>
                    </a:lnTo>
                    <a:lnTo>
                      <a:pt x="142" y="16"/>
                    </a:lnTo>
                    <a:lnTo>
                      <a:pt x="146" y="14"/>
                    </a:lnTo>
                    <a:lnTo>
                      <a:pt x="150" y="11"/>
                    </a:lnTo>
                    <a:lnTo>
                      <a:pt x="155" y="9"/>
                    </a:lnTo>
                    <a:lnTo>
                      <a:pt x="159" y="6"/>
                    </a:lnTo>
                    <a:lnTo>
                      <a:pt x="163" y="4"/>
                    </a:lnTo>
                    <a:lnTo>
                      <a:pt x="166" y="2"/>
                    </a:lnTo>
                    <a:lnTo>
                      <a:pt x="168" y="1"/>
                    </a:lnTo>
                    <a:lnTo>
                      <a:pt x="169" y="0"/>
                    </a:lnTo>
                    <a:lnTo>
                      <a:pt x="168" y="1"/>
                    </a:lnTo>
                    <a:lnTo>
                      <a:pt x="167" y="3"/>
                    </a:lnTo>
                    <a:lnTo>
                      <a:pt x="164" y="6"/>
                    </a:lnTo>
                    <a:lnTo>
                      <a:pt x="161" y="9"/>
                    </a:lnTo>
                    <a:lnTo>
                      <a:pt x="158" y="13"/>
                    </a:lnTo>
                    <a:lnTo>
                      <a:pt x="156" y="16"/>
                    </a:lnTo>
                    <a:lnTo>
                      <a:pt x="154" y="18"/>
                    </a:lnTo>
                    <a:lnTo>
                      <a:pt x="154" y="19"/>
                    </a:lnTo>
                    <a:lnTo>
                      <a:pt x="153" y="20"/>
                    </a:lnTo>
                    <a:lnTo>
                      <a:pt x="153" y="21"/>
                    </a:lnTo>
                    <a:lnTo>
                      <a:pt x="152" y="23"/>
                    </a:lnTo>
                    <a:lnTo>
                      <a:pt x="152" y="25"/>
                    </a:lnTo>
                    <a:lnTo>
                      <a:pt x="151" y="27"/>
                    </a:lnTo>
                    <a:lnTo>
                      <a:pt x="151" y="30"/>
                    </a:lnTo>
                    <a:lnTo>
                      <a:pt x="150" y="32"/>
                    </a:lnTo>
                    <a:lnTo>
                      <a:pt x="150" y="34"/>
                    </a:lnTo>
                    <a:lnTo>
                      <a:pt x="150" y="35"/>
                    </a:lnTo>
                    <a:lnTo>
                      <a:pt x="149" y="36"/>
                    </a:lnTo>
                    <a:lnTo>
                      <a:pt x="150" y="36"/>
                    </a:lnTo>
                    <a:lnTo>
                      <a:pt x="153" y="36"/>
                    </a:lnTo>
                    <a:lnTo>
                      <a:pt x="157" y="36"/>
                    </a:lnTo>
                    <a:lnTo>
                      <a:pt x="161" y="36"/>
                    </a:lnTo>
                    <a:lnTo>
                      <a:pt x="166" y="36"/>
                    </a:lnTo>
                    <a:lnTo>
                      <a:pt x="171" y="36"/>
                    </a:lnTo>
                    <a:lnTo>
                      <a:pt x="174" y="36"/>
                    </a:lnTo>
                    <a:lnTo>
                      <a:pt x="176" y="37"/>
                    </a:lnTo>
                    <a:lnTo>
                      <a:pt x="178" y="37"/>
                    </a:lnTo>
                    <a:lnTo>
                      <a:pt x="180" y="37"/>
                    </a:lnTo>
                    <a:lnTo>
                      <a:pt x="184" y="38"/>
                    </a:lnTo>
                    <a:lnTo>
                      <a:pt x="187" y="39"/>
                    </a:lnTo>
                    <a:lnTo>
                      <a:pt x="191" y="41"/>
                    </a:lnTo>
                    <a:lnTo>
                      <a:pt x="194" y="42"/>
                    </a:lnTo>
                    <a:lnTo>
                      <a:pt x="196" y="43"/>
                    </a:lnTo>
                    <a:lnTo>
                      <a:pt x="199" y="44"/>
                    </a:lnTo>
                    <a:lnTo>
                      <a:pt x="200" y="44"/>
                    </a:lnTo>
                    <a:lnTo>
                      <a:pt x="200" y="45"/>
                    </a:lnTo>
                    <a:lnTo>
                      <a:pt x="200" y="46"/>
                    </a:lnTo>
                    <a:lnTo>
                      <a:pt x="199" y="46"/>
                    </a:lnTo>
                    <a:lnTo>
                      <a:pt x="199" y="47"/>
                    </a:lnTo>
                    <a:lnTo>
                      <a:pt x="198" y="48"/>
                    </a:lnTo>
                    <a:lnTo>
                      <a:pt x="197" y="48"/>
                    </a:lnTo>
                    <a:lnTo>
                      <a:pt x="196" y="48"/>
                    </a:lnTo>
                    <a:lnTo>
                      <a:pt x="195" y="48"/>
                    </a:lnTo>
                    <a:lnTo>
                      <a:pt x="194" y="48"/>
                    </a:lnTo>
                    <a:lnTo>
                      <a:pt x="193" y="49"/>
                    </a:lnTo>
                    <a:lnTo>
                      <a:pt x="191" y="49"/>
                    </a:lnTo>
                    <a:lnTo>
                      <a:pt x="190" y="49"/>
                    </a:lnTo>
                    <a:lnTo>
                      <a:pt x="189" y="50"/>
                    </a:lnTo>
                    <a:lnTo>
                      <a:pt x="188" y="50"/>
                    </a:lnTo>
                    <a:lnTo>
                      <a:pt x="188" y="51"/>
                    </a:lnTo>
                    <a:lnTo>
                      <a:pt x="187" y="51"/>
                    </a:lnTo>
                    <a:lnTo>
                      <a:pt x="188" y="51"/>
                    </a:lnTo>
                    <a:lnTo>
                      <a:pt x="191" y="53"/>
                    </a:lnTo>
                    <a:lnTo>
                      <a:pt x="194" y="55"/>
                    </a:lnTo>
                    <a:lnTo>
                      <a:pt x="198" y="58"/>
                    </a:lnTo>
                    <a:lnTo>
                      <a:pt x="200" y="60"/>
                    </a:lnTo>
                    <a:lnTo>
                      <a:pt x="202" y="62"/>
                    </a:lnTo>
                    <a:lnTo>
                      <a:pt x="204" y="63"/>
                    </a:lnTo>
                    <a:lnTo>
                      <a:pt x="206" y="66"/>
                    </a:lnTo>
                    <a:lnTo>
                      <a:pt x="208" y="68"/>
                    </a:lnTo>
                    <a:lnTo>
                      <a:pt x="210" y="70"/>
                    </a:lnTo>
                    <a:lnTo>
                      <a:pt x="211" y="72"/>
                    </a:lnTo>
                    <a:lnTo>
                      <a:pt x="213" y="74"/>
                    </a:lnTo>
                    <a:lnTo>
                      <a:pt x="214" y="76"/>
                    </a:lnTo>
                    <a:lnTo>
                      <a:pt x="215" y="78"/>
                    </a:lnTo>
                    <a:lnTo>
                      <a:pt x="216" y="81"/>
                    </a:lnTo>
                    <a:lnTo>
                      <a:pt x="216" y="83"/>
                    </a:lnTo>
                    <a:lnTo>
                      <a:pt x="217" y="86"/>
                    </a:lnTo>
                    <a:lnTo>
                      <a:pt x="217" y="89"/>
                    </a:lnTo>
                    <a:lnTo>
                      <a:pt x="218" y="91"/>
                    </a:lnTo>
                    <a:lnTo>
                      <a:pt x="218" y="94"/>
                    </a:lnTo>
                    <a:lnTo>
                      <a:pt x="219" y="99"/>
                    </a:lnTo>
                    <a:lnTo>
                      <a:pt x="219" y="104"/>
                    </a:lnTo>
                    <a:lnTo>
                      <a:pt x="220" y="108"/>
                    </a:lnTo>
                    <a:lnTo>
                      <a:pt x="220" y="112"/>
                    </a:lnTo>
                    <a:lnTo>
                      <a:pt x="220" y="113"/>
                    </a:lnTo>
                    <a:lnTo>
                      <a:pt x="220" y="115"/>
                    </a:lnTo>
                    <a:lnTo>
                      <a:pt x="220" y="117"/>
                    </a:lnTo>
                    <a:lnTo>
                      <a:pt x="220" y="119"/>
                    </a:lnTo>
                    <a:lnTo>
                      <a:pt x="219" y="123"/>
                    </a:lnTo>
                    <a:lnTo>
                      <a:pt x="219" y="127"/>
                    </a:lnTo>
                    <a:lnTo>
                      <a:pt x="218" y="130"/>
                    </a:lnTo>
                    <a:lnTo>
                      <a:pt x="217" y="133"/>
                    </a:lnTo>
                    <a:lnTo>
                      <a:pt x="217" y="135"/>
                    </a:lnTo>
                    <a:lnTo>
                      <a:pt x="217" y="136"/>
                    </a:lnTo>
                    <a:lnTo>
                      <a:pt x="216" y="135"/>
                    </a:lnTo>
                    <a:lnTo>
                      <a:pt x="215" y="134"/>
                    </a:lnTo>
                    <a:lnTo>
                      <a:pt x="214" y="132"/>
                    </a:lnTo>
                    <a:lnTo>
                      <a:pt x="213" y="130"/>
                    </a:lnTo>
                    <a:lnTo>
                      <a:pt x="211" y="128"/>
                    </a:lnTo>
                    <a:lnTo>
                      <a:pt x="210" y="125"/>
                    </a:lnTo>
                    <a:lnTo>
                      <a:pt x="209" y="121"/>
                    </a:lnTo>
                    <a:lnTo>
                      <a:pt x="208" y="117"/>
                    </a:lnTo>
                    <a:lnTo>
                      <a:pt x="207" y="113"/>
                    </a:lnTo>
                    <a:lnTo>
                      <a:pt x="206" y="109"/>
                    </a:lnTo>
                    <a:lnTo>
                      <a:pt x="205" y="106"/>
                    </a:lnTo>
                    <a:lnTo>
                      <a:pt x="204" y="103"/>
                    </a:lnTo>
                    <a:lnTo>
                      <a:pt x="204" y="101"/>
                    </a:lnTo>
                    <a:lnTo>
                      <a:pt x="203" y="100"/>
                    </a:lnTo>
                    <a:lnTo>
                      <a:pt x="198" y="107"/>
                    </a:lnTo>
                    <a:lnTo>
                      <a:pt x="198" y="106"/>
                    </a:lnTo>
                    <a:lnTo>
                      <a:pt x="197" y="105"/>
                    </a:lnTo>
                    <a:lnTo>
                      <a:pt x="197" y="103"/>
                    </a:lnTo>
                    <a:lnTo>
                      <a:pt x="196" y="100"/>
                    </a:lnTo>
                    <a:lnTo>
                      <a:pt x="195" y="97"/>
                    </a:lnTo>
                    <a:lnTo>
                      <a:pt x="194" y="95"/>
                    </a:lnTo>
                    <a:lnTo>
                      <a:pt x="193" y="92"/>
                    </a:lnTo>
                    <a:lnTo>
                      <a:pt x="192" y="90"/>
                    </a:lnTo>
                    <a:lnTo>
                      <a:pt x="191" y="88"/>
                    </a:lnTo>
                    <a:lnTo>
                      <a:pt x="190" y="87"/>
                    </a:lnTo>
                    <a:lnTo>
                      <a:pt x="190" y="85"/>
                    </a:lnTo>
                    <a:lnTo>
                      <a:pt x="189" y="83"/>
                    </a:lnTo>
                    <a:lnTo>
                      <a:pt x="188" y="82"/>
                    </a:lnTo>
                    <a:lnTo>
                      <a:pt x="187" y="81"/>
                    </a:lnTo>
                    <a:lnTo>
                      <a:pt x="187" y="80"/>
                    </a:lnTo>
                    <a:lnTo>
                      <a:pt x="186" y="81"/>
                    </a:lnTo>
                    <a:lnTo>
                      <a:pt x="186" y="82"/>
                    </a:lnTo>
                    <a:lnTo>
                      <a:pt x="185" y="83"/>
                    </a:lnTo>
                    <a:lnTo>
                      <a:pt x="185" y="85"/>
                    </a:lnTo>
                    <a:lnTo>
                      <a:pt x="185" y="86"/>
                    </a:lnTo>
                    <a:lnTo>
                      <a:pt x="184" y="87"/>
                    </a:lnTo>
                    <a:lnTo>
                      <a:pt x="184" y="88"/>
                    </a:lnTo>
                    <a:lnTo>
                      <a:pt x="184" y="89"/>
                    </a:lnTo>
                    <a:lnTo>
                      <a:pt x="184" y="90"/>
                    </a:lnTo>
                    <a:lnTo>
                      <a:pt x="184" y="91"/>
                    </a:lnTo>
                    <a:lnTo>
                      <a:pt x="184" y="92"/>
                    </a:lnTo>
                    <a:lnTo>
                      <a:pt x="183" y="92"/>
                    </a:lnTo>
                    <a:lnTo>
                      <a:pt x="183" y="93"/>
                    </a:lnTo>
                    <a:lnTo>
                      <a:pt x="182" y="93"/>
                    </a:lnTo>
                    <a:lnTo>
                      <a:pt x="181" y="93"/>
                    </a:lnTo>
                    <a:lnTo>
                      <a:pt x="179" y="92"/>
                    </a:lnTo>
                    <a:lnTo>
                      <a:pt x="177" y="91"/>
                    </a:lnTo>
                    <a:lnTo>
                      <a:pt x="175" y="89"/>
                    </a:lnTo>
                    <a:lnTo>
                      <a:pt x="171" y="85"/>
                    </a:lnTo>
                    <a:lnTo>
                      <a:pt x="167" y="81"/>
                    </a:lnTo>
                    <a:lnTo>
                      <a:pt x="165" y="79"/>
                    </a:lnTo>
                    <a:lnTo>
                      <a:pt x="163" y="76"/>
                    </a:lnTo>
                    <a:lnTo>
                      <a:pt x="161" y="74"/>
                    </a:lnTo>
                    <a:lnTo>
                      <a:pt x="160" y="72"/>
                    </a:lnTo>
                    <a:lnTo>
                      <a:pt x="158" y="70"/>
                    </a:lnTo>
                    <a:lnTo>
                      <a:pt x="157" y="68"/>
                    </a:lnTo>
                    <a:lnTo>
                      <a:pt x="156" y="66"/>
                    </a:lnTo>
                    <a:lnTo>
                      <a:pt x="155" y="64"/>
                    </a:lnTo>
                    <a:lnTo>
                      <a:pt x="154" y="61"/>
                    </a:lnTo>
                    <a:lnTo>
                      <a:pt x="153" y="59"/>
                    </a:lnTo>
                    <a:lnTo>
                      <a:pt x="152" y="58"/>
                    </a:lnTo>
                    <a:close/>
                  </a:path>
                </a:pathLst>
              </a:custGeom>
              <a:solidFill>
                <a:srgbClr val="5312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9" name="Freeform 61"/>
              <p:cNvSpPr>
                <a:spLocks/>
              </p:cNvSpPr>
              <p:nvPr/>
            </p:nvSpPr>
            <p:spPr bwMode="auto">
              <a:xfrm>
                <a:off x="906" y="2625"/>
                <a:ext cx="58" cy="73"/>
              </a:xfrm>
              <a:custGeom>
                <a:avLst/>
                <a:gdLst>
                  <a:gd name="T0" fmla="*/ 33 w 58"/>
                  <a:gd name="T1" fmla="*/ 6 h 73"/>
                  <a:gd name="T2" fmla="*/ 36 w 58"/>
                  <a:gd name="T3" fmla="*/ 19 h 73"/>
                  <a:gd name="T4" fmla="*/ 28 w 58"/>
                  <a:gd name="T5" fmla="*/ 31 h 73"/>
                  <a:gd name="T6" fmla="*/ 20 w 58"/>
                  <a:gd name="T7" fmla="*/ 42 h 73"/>
                  <a:gd name="T8" fmla="*/ 13 w 58"/>
                  <a:gd name="T9" fmla="*/ 50 h 73"/>
                  <a:gd name="T10" fmla="*/ 9 w 58"/>
                  <a:gd name="T11" fmla="*/ 55 h 73"/>
                  <a:gd name="T12" fmla="*/ 6 w 58"/>
                  <a:gd name="T13" fmla="*/ 57 h 73"/>
                  <a:gd name="T14" fmla="*/ 4 w 58"/>
                  <a:gd name="T15" fmla="*/ 59 h 73"/>
                  <a:gd name="T16" fmla="*/ 1 w 58"/>
                  <a:gd name="T17" fmla="*/ 61 h 73"/>
                  <a:gd name="T18" fmla="*/ 1 w 58"/>
                  <a:gd name="T19" fmla="*/ 62 h 73"/>
                  <a:gd name="T20" fmla="*/ 5 w 58"/>
                  <a:gd name="T21" fmla="*/ 65 h 73"/>
                  <a:gd name="T22" fmla="*/ 9 w 58"/>
                  <a:gd name="T23" fmla="*/ 68 h 73"/>
                  <a:gd name="T24" fmla="*/ 12 w 58"/>
                  <a:gd name="T25" fmla="*/ 70 h 73"/>
                  <a:gd name="T26" fmla="*/ 15 w 58"/>
                  <a:gd name="T27" fmla="*/ 71 h 73"/>
                  <a:gd name="T28" fmla="*/ 18 w 58"/>
                  <a:gd name="T29" fmla="*/ 72 h 73"/>
                  <a:gd name="T30" fmla="*/ 21 w 58"/>
                  <a:gd name="T31" fmla="*/ 73 h 73"/>
                  <a:gd name="T32" fmla="*/ 25 w 58"/>
                  <a:gd name="T33" fmla="*/ 73 h 73"/>
                  <a:gd name="T34" fmla="*/ 28 w 58"/>
                  <a:gd name="T35" fmla="*/ 73 h 73"/>
                  <a:gd name="T36" fmla="*/ 32 w 58"/>
                  <a:gd name="T37" fmla="*/ 73 h 73"/>
                  <a:gd name="T38" fmla="*/ 35 w 58"/>
                  <a:gd name="T39" fmla="*/ 72 h 73"/>
                  <a:gd name="T40" fmla="*/ 40 w 58"/>
                  <a:gd name="T41" fmla="*/ 69 h 73"/>
                  <a:gd name="T42" fmla="*/ 45 w 58"/>
                  <a:gd name="T43" fmla="*/ 67 h 73"/>
                  <a:gd name="T44" fmla="*/ 47 w 58"/>
                  <a:gd name="T45" fmla="*/ 65 h 73"/>
                  <a:gd name="T46" fmla="*/ 49 w 58"/>
                  <a:gd name="T47" fmla="*/ 63 h 73"/>
                  <a:gd name="T48" fmla="*/ 50 w 58"/>
                  <a:gd name="T49" fmla="*/ 62 h 73"/>
                  <a:gd name="T50" fmla="*/ 52 w 58"/>
                  <a:gd name="T51" fmla="*/ 59 h 73"/>
                  <a:gd name="T52" fmla="*/ 54 w 58"/>
                  <a:gd name="T53" fmla="*/ 55 h 73"/>
                  <a:gd name="T54" fmla="*/ 54 w 58"/>
                  <a:gd name="T55" fmla="*/ 50 h 73"/>
                  <a:gd name="T56" fmla="*/ 56 w 58"/>
                  <a:gd name="T57" fmla="*/ 41 h 73"/>
                  <a:gd name="T58" fmla="*/ 57 w 58"/>
                  <a:gd name="T59" fmla="*/ 30 h 73"/>
                  <a:gd name="T60" fmla="*/ 58 w 58"/>
                  <a:gd name="T61" fmla="*/ 23 h 73"/>
                  <a:gd name="T62" fmla="*/ 58 w 58"/>
                  <a:gd name="T63" fmla="*/ 17 h 73"/>
                  <a:gd name="T64" fmla="*/ 58 w 58"/>
                  <a:gd name="T65" fmla="*/ 12 h 73"/>
                  <a:gd name="T66" fmla="*/ 57 w 58"/>
                  <a:gd name="T67" fmla="*/ 5 h 73"/>
                  <a:gd name="T68" fmla="*/ 56 w 58"/>
                  <a:gd name="T69" fmla="*/ 0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73"/>
                  <a:gd name="T107" fmla="*/ 58 w 58"/>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73">
                    <a:moveTo>
                      <a:pt x="56" y="0"/>
                    </a:moveTo>
                    <a:lnTo>
                      <a:pt x="33" y="6"/>
                    </a:lnTo>
                    <a:lnTo>
                      <a:pt x="37" y="17"/>
                    </a:lnTo>
                    <a:lnTo>
                      <a:pt x="36" y="19"/>
                    </a:lnTo>
                    <a:lnTo>
                      <a:pt x="33" y="24"/>
                    </a:lnTo>
                    <a:lnTo>
                      <a:pt x="28" y="31"/>
                    </a:lnTo>
                    <a:lnTo>
                      <a:pt x="23" y="38"/>
                    </a:lnTo>
                    <a:lnTo>
                      <a:pt x="20" y="42"/>
                    </a:lnTo>
                    <a:lnTo>
                      <a:pt x="17" y="46"/>
                    </a:lnTo>
                    <a:lnTo>
                      <a:pt x="13" y="50"/>
                    </a:lnTo>
                    <a:lnTo>
                      <a:pt x="10" y="53"/>
                    </a:lnTo>
                    <a:lnTo>
                      <a:pt x="9" y="55"/>
                    </a:lnTo>
                    <a:lnTo>
                      <a:pt x="8" y="56"/>
                    </a:lnTo>
                    <a:lnTo>
                      <a:pt x="6" y="57"/>
                    </a:lnTo>
                    <a:lnTo>
                      <a:pt x="5" y="58"/>
                    </a:lnTo>
                    <a:lnTo>
                      <a:pt x="4" y="59"/>
                    </a:lnTo>
                    <a:lnTo>
                      <a:pt x="2" y="60"/>
                    </a:lnTo>
                    <a:lnTo>
                      <a:pt x="1" y="61"/>
                    </a:lnTo>
                    <a:lnTo>
                      <a:pt x="0" y="61"/>
                    </a:lnTo>
                    <a:lnTo>
                      <a:pt x="1" y="62"/>
                    </a:lnTo>
                    <a:lnTo>
                      <a:pt x="3" y="64"/>
                    </a:lnTo>
                    <a:lnTo>
                      <a:pt x="5" y="65"/>
                    </a:lnTo>
                    <a:lnTo>
                      <a:pt x="7" y="66"/>
                    </a:lnTo>
                    <a:lnTo>
                      <a:pt x="9" y="68"/>
                    </a:lnTo>
                    <a:lnTo>
                      <a:pt x="11" y="69"/>
                    </a:lnTo>
                    <a:lnTo>
                      <a:pt x="12" y="70"/>
                    </a:lnTo>
                    <a:lnTo>
                      <a:pt x="14" y="71"/>
                    </a:lnTo>
                    <a:lnTo>
                      <a:pt x="15" y="71"/>
                    </a:lnTo>
                    <a:lnTo>
                      <a:pt x="17" y="72"/>
                    </a:lnTo>
                    <a:lnTo>
                      <a:pt x="18" y="72"/>
                    </a:lnTo>
                    <a:lnTo>
                      <a:pt x="20" y="73"/>
                    </a:lnTo>
                    <a:lnTo>
                      <a:pt x="21" y="73"/>
                    </a:lnTo>
                    <a:lnTo>
                      <a:pt x="23" y="73"/>
                    </a:lnTo>
                    <a:lnTo>
                      <a:pt x="25" y="73"/>
                    </a:lnTo>
                    <a:lnTo>
                      <a:pt x="26" y="73"/>
                    </a:lnTo>
                    <a:lnTo>
                      <a:pt x="28" y="73"/>
                    </a:lnTo>
                    <a:lnTo>
                      <a:pt x="30" y="73"/>
                    </a:lnTo>
                    <a:lnTo>
                      <a:pt x="32" y="73"/>
                    </a:lnTo>
                    <a:lnTo>
                      <a:pt x="33" y="72"/>
                    </a:lnTo>
                    <a:lnTo>
                      <a:pt x="35" y="72"/>
                    </a:lnTo>
                    <a:lnTo>
                      <a:pt x="37" y="71"/>
                    </a:lnTo>
                    <a:lnTo>
                      <a:pt x="40" y="69"/>
                    </a:lnTo>
                    <a:lnTo>
                      <a:pt x="43" y="68"/>
                    </a:lnTo>
                    <a:lnTo>
                      <a:pt x="45" y="67"/>
                    </a:lnTo>
                    <a:lnTo>
                      <a:pt x="46" y="66"/>
                    </a:lnTo>
                    <a:lnTo>
                      <a:pt x="47" y="65"/>
                    </a:lnTo>
                    <a:lnTo>
                      <a:pt x="48" y="64"/>
                    </a:lnTo>
                    <a:lnTo>
                      <a:pt x="49" y="63"/>
                    </a:lnTo>
                    <a:lnTo>
                      <a:pt x="49" y="62"/>
                    </a:lnTo>
                    <a:lnTo>
                      <a:pt x="50" y="62"/>
                    </a:lnTo>
                    <a:lnTo>
                      <a:pt x="51" y="61"/>
                    </a:lnTo>
                    <a:lnTo>
                      <a:pt x="52" y="59"/>
                    </a:lnTo>
                    <a:lnTo>
                      <a:pt x="53" y="57"/>
                    </a:lnTo>
                    <a:lnTo>
                      <a:pt x="54" y="55"/>
                    </a:lnTo>
                    <a:lnTo>
                      <a:pt x="54" y="52"/>
                    </a:lnTo>
                    <a:lnTo>
                      <a:pt x="54" y="50"/>
                    </a:lnTo>
                    <a:lnTo>
                      <a:pt x="55" y="47"/>
                    </a:lnTo>
                    <a:lnTo>
                      <a:pt x="56" y="41"/>
                    </a:lnTo>
                    <a:lnTo>
                      <a:pt x="57" y="34"/>
                    </a:lnTo>
                    <a:lnTo>
                      <a:pt x="57" y="30"/>
                    </a:lnTo>
                    <a:lnTo>
                      <a:pt x="58" y="27"/>
                    </a:lnTo>
                    <a:lnTo>
                      <a:pt x="58" y="23"/>
                    </a:lnTo>
                    <a:lnTo>
                      <a:pt x="58" y="20"/>
                    </a:lnTo>
                    <a:lnTo>
                      <a:pt x="58" y="17"/>
                    </a:lnTo>
                    <a:lnTo>
                      <a:pt x="58" y="14"/>
                    </a:lnTo>
                    <a:lnTo>
                      <a:pt x="58" y="12"/>
                    </a:lnTo>
                    <a:lnTo>
                      <a:pt x="58" y="9"/>
                    </a:lnTo>
                    <a:lnTo>
                      <a:pt x="57" y="5"/>
                    </a:lnTo>
                    <a:lnTo>
                      <a:pt x="57" y="2"/>
                    </a:lnTo>
                    <a:lnTo>
                      <a:pt x="56" y="0"/>
                    </a:lnTo>
                    <a:close/>
                  </a:path>
                </a:pathLst>
              </a:custGeom>
              <a:solidFill>
                <a:srgbClr val="F8F6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0" name="Freeform 62"/>
              <p:cNvSpPr>
                <a:spLocks/>
              </p:cNvSpPr>
              <p:nvPr/>
            </p:nvSpPr>
            <p:spPr bwMode="auto">
              <a:xfrm>
                <a:off x="809" y="2637"/>
                <a:ext cx="97" cy="70"/>
              </a:xfrm>
              <a:custGeom>
                <a:avLst/>
                <a:gdLst>
                  <a:gd name="T0" fmla="*/ 36 w 97"/>
                  <a:gd name="T1" fmla="*/ 0 h 70"/>
                  <a:gd name="T2" fmla="*/ 32 w 97"/>
                  <a:gd name="T3" fmla="*/ 0 h 70"/>
                  <a:gd name="T4" fmla="*/ 28 w 97"/>
                  <a:gd name="T5" fmla="*/ 1 h 70"/>
                  <a:gd name="T6" fmla="*/ 22 w 97"/>
                  <a:gd name="T7" fmla="*/ 3 h 70"/>
                  <a:gd name="T8" fmla="*/ 16 w 97"/>
                  <a:gd name="T9" fmla="*/ 5 h 70"/>
                  <a:gd name="T10" fmla="*/ 10 w 97"/>
                  <a:gd name="T11" fmla="*/ 8 h 70"/>
                  <a:gd name="T12" fmla="*/ 4 w 97"/>
                  <a:gd name="T13" fmla="*/ 12 h 70"/>
                  <a:gd name="T14" fmla="*/ 2 w 97"/>
                  <a:gd name="T15" fmla="*/ 16 h 70"/>
                  <a:gd name="T16" fmla="*/ 11 w 97"/>
                  <a:gd name="T17" fmla="*/ 29 h 70"/>
                  <a:gd name="T18" fmla="*/ 22 w 97"/>
                  <a:gd name="T19" fmla="*/ 43 h 70"/>
                  <a:gd name="T20" fmla="*/ 29 w 97"/>
                  <a:gd name="T21" fmla="*/ 53 h 70"/>
                  <a:gd name="T22" fmla="*/ 35 w 97"/>
                  <a:gd name="T23" fmla="*/ 59 h 70"/>
                  <a:gd name="T24" fmla="*/ 38 w 97"/>
                  <a:gd name="T25" fmla="*/ 62 h 70"/>
                  <a:gd name="T26" fmla="*/ 42 w 97"/>
                  <a:gd name="T27" fmla="*/ 65 h 70"/>
                  <a:gd name="T28" fmla="*/ 44 w 97"/>
                  <a:gd name="T29" fmla="*/ 67 h 70"/>
                  <a:gd name="T30" fmla="*/ 47 w 97"/>
                  <a:gd name="T31" fmla="*/ 68 h 70"/>
                  <a:gd name="T32" fmla="*/ 50 w 97"/>
                  <a:gd name="T33" fmla="*/ 69 h 70"/>
                  <a:gd name="T34" fmla="*/ 52 w 97"/>
                  <a:gd name="T35" fmla="*/ 70 h 70"/>
                  <a:gd name="T36" fmla="*/ 54 w 97"/>
                  <a:gd name="T37" fmla="*/ 70 h 70"/>
                  <a:gd name="T38" fmla="*/ 57 w 97"/>
                  <a:gd name="T39" fmla="*/ 70 h 70"/>
                  <a:gd name="T40" fmla="*/ 59 w 97"/>
                  <a:gd name="T41" fmla="*/ 70 h 70"/>
                  <a:gd name="T42" fmla="*/ 63 w 97"/>
                  <a:gd name="T43" fmla="*/ 69 h 70"/>
                  <a:gd name="T44" fmla="*/ 67 w 97"/>
                  <a:gd name="T45" fmla="*/ 67 h 70"/>
                  <a:gd name="T46" fmla="*/ 71 w 97"/>
                  <a:gd name="T47" fmla="*/ 66 h 70"/>
                  <a:gd name="T48" fmla="*/ 75 w 97"/>
                  <a:gd name="T49" fmla="*/ 63 h 70"/>
                  <a:gd name="T50" fmla="*/ 80 w 97"/>
                  <a:gd name="T51" fmla="*/ 60 h 70"/>
                  <a:gd name="T52" fmla="*/ 86 w 97"/>
                  <a:gd name="T53" fmla="*/ 56 h 70"/>
                  <a:gd name="T54" fmla="*/ 92 w 97"/>
                  <a:gd name="T55" fmla="*/ 52 h 70"/>
                  <a:gd name="T56" fmla="*/ 97 w 97"/>
                  <a:gd name="T57" fmla="*/ 49 h 70"/>
                  <a:gd name="T58" fmla="*/ 96 w 97"/>
                  <a:gd name="T59" fmla="*/ 49 h 70"/>
                  <a:gd name="T60" fmla="*/ 93 w 97"/>
                  <a:gd name="T61" fmla="*/ 49 h 70"/>
                  <a:gd name="T62" fmla="*/ 90 w 97"/>
                  <a:gd name="T63" fmla="*/ 47 h 70"/>
                  <a:gd name="T64" fmla="*/ 86 w 97"/>
                  <a:gd name="T65" fmla="*/ 45 h 70"/>
                  <a:gd name="T66" fmla="*/ 80 w 97"/>
                  <a:gd name="T67" fmla="*/ 42 h 70"/>
                  <a:gd name="T68" fmla="*/ 71 w 97"/>
                  <a:gd name="T69" fmla="*/ 36 h 70"/>
                  <a:gd name="T70" fmla="*/ 57 w 97"/>
                  <a:gd name="T71" fmla="*/ 25 h 70"/>
                  <a:gd name="T72" fmla="*/ 45 w 97"/>
                  <a:gd name="T73" fmla="*/ 15 h 70"/>
                  <a:gd name="T74" fmla="*/ 37 w 97"/>
                  <a:gd name="T75" fmla="*/ 0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70"/>
                  <a:gd name="T116" fmla="*/ 97 w 97"/>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70">
                    <a:moveTo>
                      <a:pt x="37" y="0"/>
                    </a:moveTo>
                    <a:lnTo>
                      <a:pt x="36" y="0"/>
                    </a:lnTo>
                    <a:lnTo>
                      <a:pt x="34" y="0"/>
                    </a:lnTo>
                    <a:lnTo>
                      <a:pt x="32" y="0"/>
                    </a:lnTo>
                    <a:lnTo>
                      <a:pt x="30" y="1"/>
                    </a:lnTo>
                    <a:lnTo>
                      <a:pt x="28" y="1"/>
                    </a:lnTo>
                    <a:lnTo>
                      <a:pt x="25" y="2"/>
                    </a:lnTo>
                    <a:lnTo>
                      <a:pt x="22" y="3"/>
                    </a:lnTo>
                    <a:lnTo>
                      <a:pt x="20" y="4"/>
                    </a:lnTo>
                    <a:lnTo>
                      <a:pt x="16" y="5"/>
                    </a:lnTo>
                    <a:lnTo>
                      <a:pt x="13" y="6"/>
                    </a:lnTo>
                    <a:lnTo>
                      <a:pt x="10" y="8"/>
                    </a:lnTo>
                    <a:lnTo>
                      <a:pt x="7" y="10"/>
                    </a:lnTo>
                    <a:lnTo>
                      <a:pt x="4" y="12"/>
                    </a:lnTo>
                    <a:lnTo>
                      <a:pt x="0" y="14"/>
                    </a:lnTo>
                    <a:lnTo>
                      <a:pt x="2" y="16"/>
                    </a:lnTo>
                    <a:lnTo>
                      <a:pt x="6" y="22"/>
                    </a:lnTo>
                    <a:lnTo>
                      <a:pt x="11" y="29"/>
                    </a:lnTo>
                    <a:lnTo>
                      <a:pt x="18" y="38"/>
                    </a:lnTo>
                    <a:lnTo>
                      <a:pt x="22" y="43"/>
                    </a:lnTo>
                    <a:lnTo>
                      <a:pt x="25" y="48"/>
                    </a:lnTo>
                    <a:lnTo>
                      <a:pt x="29" y="53"/>
                    </a:lnTo>
                    <a:lnTo>
                      <a:pt x="33" y="57"/>
                    </a:lnTo>
                    <a:lnTo>
                      <a:pt x="35" y="59"/>
                    </a:lnTo>
                    <a:lnTo>
                      <a:pt x="37" y="60"/>
                    </a:lnTo>
                    <a:lnTo>
                      <a:pt x="38" y="62"/>
                    </a:lnTo>
                    <a:lnTo>
                      <a:pt x="40" y="64"/>
                    </a:lnTo>
                    <a:lnTo>
                      <a:pt x="42" y="65"/>
                    </a:lnTo>
                    <a:lnTo>
                      <a:pt x="43" y="66"/>
                    </a:lnTo>
                    <a:lnTo>
                      <a:pt x="44" y="67"/>
                    </a:lnTo>
                    <a:lnTo>
                      <a:pt x="46" y="68"/>
                    </a:lnTo>
                    <a:lnTo>
                      <a:pt x="47" y="68"/>
                    </a:lnTo>
                    <a:lnTo>
                      <a:pt x="48" y="69"/>
                    </a:lnTo>
                    <a:lnTo>
                      <a:pt x="50" y="69"/>
                    </a:lnTo>
                    <a:lnTo>
                      <a:pt x="51" y="70"/>
                    </a:lnTo>
                    <a:lnTo>
                      <a:pt x="52" y="70"/>
                    </a:lnTo>
                    <a:lnTo>
                      <a:pt x="53" y="70"/>
                    </a:lnTo>
                    <a:lnTo>
                      <a:pt x="54" y="70"/>
                    </a:lnTo>
                    <a:lnTo>
                      <a:pt x="56" y="70"/>
                    </a:lnTo>
                    <a:lnTo>
                      <a:pt x="57" y="70"/>
                    </a:lnTo>
                    <a:lnTo>
                      <a:pt x="58" y="70"/>
                    </a:lnTo>
                    <a:lnTo>
                      <a:pt x="59" y="70"/>
                    </a:lnTo>
                    <a:lnTo>
                      <a:pt x="60" y="70"/>
                    </a:lnTo>
                    <a:lnTo>
                      <a:pt x="63" y="69"/>
                    </a:lnTo>
                    <a:lnTo>
                      <a:pt x="65" y="68"/>
                    </a:lnTo>
                    <a:lnTo>
                      <a:pt x="67" y="67"/>
                    </a:lnTo>
                    <a:lnTo>
                      <a:pt x="69" y="67"/>
                    </a:lnTo>
                    <a:lnTo>
                      <a:pt x="71" y="66"/>
                    </a:lnTo>
                    <a:lnTo>
                      <a:pt x="72" y="65"/>
                    </a:lnTo>
                    <a:lnTo>
                      <a:pt x="75" y="63"/>
                    </a:lnTo>
                    <a:lnTo>
                      <a:pt x="78" y="61"/>
                    </a:lnTo>
                    <a:lnTo>
                      <a:pt x="80" y="60"/>
                    </a:lnTo>
                    <a:lnTo>
                      <a:pt x="83" y="58"/>
                    </a:lnTo>
                    <a:lnTo>
                      <a:pt x="86" y="56"/>
                    </a:lnTo>
                    <a:lnTo>
                      <a:pt x="89" y="54"/>
                    </a:lnTo>
                    <a:lnTo>
                      <a:pt x="92" y="52"/>
                    </a:lnTo>
                    <a:lnTo>
                      <a:pt x="95" y="50"/>
                    </a:lnTo>
                    <a:lnTo>
                      <a:pt x="97" y="49"/>
                    </a:lnTo>
                    <a:lnTo>
                      <a:pt x="96" y="49"/>
                    </a:lnTo>
                    <a:lnTo>
                      <a:pt x="95" y="49"/>
                    </a:lnTo>
                    <a:lnTo>
                      <a:pt x="93" y="49"/>
                    </a:lnTo>
                    <a:lnTo>
                      <a:pt x="92" y="48"/>
                    </a:lnTo>
                    <a:lnTo>
                      <a:pt x="90" y="47"/>
                    </a:lnTo>
                    <a:lnTo>
                      <a:pt x="88" y="46"/>
                    </a:lnTo>
                    <a:lnTo>
                      <a:pt x="86" y="45"/>
                    </a:lnTo>
                    <a:lnTo>
                      <a:pt x="84" y="44"/>
                    </a:lnTo>
                    <a:lnTo>
                      <a:pt x="80" y="42"/>
                    </a:lnTo>
                    <a:lnTo>
                      <a:pt x="75" y="39"/>
                    </a:lnTo>
                    <a:lnTo>
                      <a:pt x="71" y="36"/>
                    </a:lnTo>
                    <a:lnTo>
                      <a:pt x="66" y="32"/>
                    </a:lnTo>
                    <a:lnTo>
                      <a:pt x="57" y="25"/>
                    </a:lnTo>
                    <a:lnTo>
                      <a:pt x="50" y="20"/>
                    </a:lnTo>
                    <a:lnTo>
                      <a:pt x="45" y="15"/>
                    </a:lnTo>
                    <a:lnTo>
                      <a:pt x="43" y="14"/>
                    </a:lnTo>
                    <a:lnTo>
                      <a:pt x="37" y="0"/>
                    </a:lnTo>
                    <a:close/>
                  </a:path>
                </a:pathLst>
              </a:custGeom>
              <a:solidFill>
                <a:srgbClr val="F8F6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 name="Freeform 63"/>
              <p:cNvSpPr>
                <a:spLocks/>
              </p:cNvSpPr>
              <p:nvPr/>
            </p:nvSpPr>
            <p:spPr bwMode="auto">
              <a:xfrm>
                <a:off x="763" y="2444"/>
                <a:ext cx="215" cy="214"/>
              </a:xfrm>
              <a:custGeom>
                <a:avLst/>
                <a:gdLst>
                  <a:gd name="T0" fmla="*/ 214 w 215"/>
                  <a:gd name="T1" fmla="*/ 85 h 214"/>
                  <a:gd name="T2" fmla="*/ 212 w 215"/>
                  <a:gd name="T3" fmla="*/ 111 h 214"/>
                  <a:gd name="T4" fmla="*/ 211 w 215"/>
                  <a:gd name="T5" fmla="*/ 130 h 214"/>
                  <a:gd name="T6" fmla="*/ 211 w 215"/>
                  <a:gd name="T7" fmla="*/ 148 h 214"/>
                  <a:gd name="T8" fmla="*/ 209 w 215"/>
                  <a:gd name="T9" fmla="*/ 161 h 214"/>
                  <a:gd name="T10" fmla="*/ 207 w 215"/>
                  <a:gd name="T11" fmla="*/ 169 h 214"/>
                  <a:gd name="T12" fmla="*/ 203 w 215"/>
                  <a:gd name="T13" fmla="*/ 176 h 214"/>
                  <a:gd name="T14" fmla="*/ 196 w 215"/>
                  <a:gd name="T15" fmla="*/ 184 h 214"/>
                  <a:gd name="T16" fmla="*/ 183 w 215"/>
                  <a:gd name="T17" fmla="*/ 196 h 214"/>
                  <a:gd name="T18" fmla="*/ 169 w 215"/>
                  <a:gd name="T19" fmla="*/ 206 h 214"/>
                  <a:gd name="T20" fmla="*/ 161 w 215"/>
                  <a:gd name="T21" fmla="*/ 209 h 214"/>
                  <a:gd name="T22" fmla="*/ 153 w 215"/>
                  <a:gd name="T23" fmla="*/ 212 h 214"/>
                  <a:gd name="T24" fmla="*/ 144 w 215"/>
                  <a:gd name="T25" fmla="*/ 214 h 214"/>
                  <a:gd name="T26" fmla="*/ 132 w 215"/>
                  <a:gd name="T27" fmla="*/ 214 h 214"/>
                  <a:gd name="T28" fmla="*/ 113 w 215"/>
                  <a:gd name="T29" fmla="*/ 212 h 214"/>
                  <a:gd name="T30" fmla="*/ 94 w 215"/>
                  <a:gd name="T31" fmla="*/ 207 h 214"/>
                  <a:gd name="T32" fmla="*/ 79 w 215"/>
                  <a:gd name="T33" fmla="*/ 201 h 214"/>
                  <a:gd name="T34" fmla="*/ 71 w 215"/>
                  <a:gd name="T35" fmla="*/ 197 h 214"/>
                  <a:gd name="T36" fmla="*/ 63 w 215"/>
                  <a:gd name="T37" fmla="*/ 191 h 214"/>
                  <a:gd name="T38" fmla="*/ 50 w 215"/>
                  <a:gd name="T39" fmla="*/ 178 h 214"/>
                  <a:gd name="T40" fmla="*/ 38 w 215"/>
                  <a:gd name="T41" fmla="*/ 164 h 214"/>
                  <a:gd name="T42" fmla="*/ 33 w 215"/>
                  <a:gd name="T43" fmla="*/ 163 h 214"/>
                  <a:gd name="T44" fmla="*/ 25 w 215"/>
                  <a:gd name="T45" fmla="*/ 162 h 214"/>
                  <a:gd name="T46" fmla="*/ 17 w 215"/>
                  <a:gd name="T47" fmla="*/ 159 h 214"/>
                  <a:gd name="T48" fmla="*/ 12 w 215"/>
                  <a:gd name="T49" fmla="*/ 156 h 214"/>
                  <a:gd name="T50" fmla="*/ 8 w 215"/>
                  <a:gd name="T51" fmla="*/ 152 h 214"/>
                  <a:gd name="T52" fmla="*/ 4 w 215"/>
                  <a:gd name="T53" fmla="*/ 147 h 214"/>
                  <a:gd name="T54" fmla="*/ 1 w 215"/>
                  <a:gd name="T55" fmla="*/ 141 h 214"/>
                  <a:gd name="T56" fmla="*/ 0 w 215"/>
                  <a:gd name="T57" fmla="*/ 135 h 214"/>
                  <a:gd name="T58" fmla="*/ 0 w 215"/>
                  <a:gd name="T59" fmla="*/ 129 h 214"/>
                  <a:gd name="T60" fmla="*/ 1 w 215"/>
                  <a:gd name="T61" fmla="*/ 124 h 214"/>
                  <a:gd name="T62" fmla="*/ 3 w 215"/>
                  <a:gd name="T63" fmla="*/ 119 h 214"/>
                  <a:gd name="T64" fmla="*/ 7 w 215"/>
                  <a:gd name="T65" fmla="*/ 116 h 214"/>
                  <a:gd name="T66" fmla="*/ 13 w 215"/>
                  <a:gd name="T67" fmla="*/ 114 h 214"/>
                  <a:gd name="T68" fmla="*/ 21 w 215"/>
                  <a:gd name="T69" fmla="*/ 113 h 214"/>
                  <a:gd name="T70" fmla="*/ 27 w 215"/>
                  <a:gd name="T71" fmla="*/ 114 h 214"/>
                  <a:gd name="T72" fmla="*/ 31 w 215"/>
                  <a:gd name="T73" fmla="*/ 116 h 214"/>
                  <a:gd name="T74" fmla="*/ 33 w 215"/>
                  <a:gd name="T75" fmla="*/ 97 h 214"/>
                  <a:gd name="T76" fmla="*/ 36 w 215"/>
                  <a:gd name="T77" fmla="*/ 78 h 214"/>
                  <a:gd name="T78" fmla="*/ 41 w 215"/>
                  <a:gd name="T79" fmla="*/ 61 h 214"/>
                  <a:gd name="T80" fmla="*/ 49 w 215"/>
                  <a:gd name="T81" fmla="*/ 44 h 214"/>
                  <a:gd name="T82" fmla="*/ 59 w 215"/>
                  <a:gd name="T83" fmla="*/ 30 h 214"/>
                  <a:gd name="T84" fmla="*/ 73 w 215"/>
                  <a:gd name="T85" fmla="*/ 19 h 214"/>
                  <a:gd name="T86" fmla="*/ 90 w 215"/>
                  <a:gd name="T87" fmla="*/ 11 h 214"/>
                  <a:gd name="T88" fmla="*/ 110 w 215"/>
                  <a:gd name="T89" fmla="*/ 5 h 214"/>
                  <a:gd name="T90" fmla="*/ 131 w 215"/>
                  <a:gd name="T91" fmla="*/ 1 h 214"/>
                  <a:gd name="T92" fmla="*/ 151 w 215"/>
                  <a:gd name="T93" fmla="*/ 0 h 214"/>
                  <a:gd name="T94" fmla="*/ 171 w 215"/>
                  <a:gd name="T95" fmla="*/ 5 h 214"/>
                  <a:gd name="T96" fmla="*/ 189 w 215"/>
                  <a:gd name="T97" fmla="*/ 16 h 214"/>
                  <a:gd name="T98" fmla="*/ 203 w 215"/>
                  <a:gd name="T99" fmla="*/ 36 h 214"/>
                  <a:gd name="T100" fmla="*/ 213 w 215"/>
                  <a:gd name="T101" fmla="*/ 65 h 2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5"/>
                  <a:gd name="T154" fmla="*/ 0 h 214"/>
                  <a:gd name="T155" fmla="*/ 215 w 215"/>
                  <a:gd name="T156" fmla="*/ 214 h 2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5" h="214">
                    <a:moveTo>
                      <a:pt x="215" y="74"/>
                    </a:moveTo>
                    <a:lnTo>
                      <a:pt x="215" y="76"/>
                    </a:lnTo>
                    <a:lnTo>
                      <a:pt x="215" y="79"/>
                    </a:lnTo>
                    <a:lnTo>
                      <a:pt x="214" y="85"/>
                    </a:lnTo>
                    <a:lnTo>
                      <a:pt x="213" y="92"/>
                    </a:lnTo>
                    <a:lnTo>
                      <a:pt x="213" y="99"/>
                    </a:lnTo>
                    <a:lnTo>
                      <a:pt x="212" y="107"/>
                    </a:lnTo>
                    <a:lnTo>
                      <a:pt x="212" y="111"/>
                    </a:lnTo>
                    <a:lnTo>
                      <a:pt x="211" y="115"/>
                    </a:lnTo>
                    <a:lnTo>
                      <a:pt x="211" y="119"/>
                    </a:lnTo>
                    <a:lnTo>
                      <a:pt x="211" y="123"/>
                    </a:lnTo>
                    <a:lnTo>
                      <a:pt x="211" y="130"/>
                    </a:lnTo>
                    <a:lnTo>
                      <a:pt x="212" y="137"/>
                    </a:lnTo>
                    <a:lnTo>
                      <a:pt x="212" y="141"/>
                    </a:lnTo>
                    <a:lnTo>
                      <a:pt x="211" y="144"/>
                    </a:lnTo>
                    <a:lnTo>
                      <a:pt x="211" y="148"/>
                    </a:lnTo>
                    <a:lnTo>
                      <a:pt x="211" y="152"/>
                    </a:lnTo>
                    <a:lnTo>
                      <a:pt x="210" y="156"/>
                    </a:lnTo>
                    <a:lnTo>
                      <a:pt x="210" y="159"/>
                    </a:lnTo>
                    <a:lnTo>
                      <a:pt x="209" y="161"/>
                    </a:lnTo>
                    <a:lnTo>
                      <a:pt x="209" y="163"/>
                    </a:lnTo>
                    <a:lnTo>
                      <a:pt x="208" y="165"/>
                    </a:lnTo>
                    <a:lnTo>
                      <a:pt x="207" y="167"/>
                    </a:lnTo>
                    <a:lnTo>
                      <a:pt x="207" y="169"/>
                    </a:lnTo>
                    <a:lnTo>
                      <a:pt x="206" y="170"/>
                    </a:lnTo>
                    <a:lnTo>
                      <a:pt x="205" y="172"/>
                    </a:lnTo>
                    <a:lnTo>
                      <a:pt x="204" y="174"/>
                    </a:lnTo>
                    <a:lnTo>
                      <a:pt x="203" y="176"/>
                    </a:lnTo>
                    <a:lnTo>
                      <a:pt x="202" y="177"/>
                    </a:lnTo>
                    <a:lnTo>
                      <a:pt x="200" y="179"/>
                    </a:lnTo>
                    <a:lnTo>
                      <a:pt x="199" y="181"/>
                    </a:lnTo>
                    <a:lnTo>
                      <a:pt x="196" y="184"/>
                    </a:lnTo>
                    <a:lnTo>
                      <a:pt x="193" y="187"/>
                    </a:lnTo>
                    <a:lnTo>
                      <a:pt x="190" y="190"/>
                    </a:lnTo>
                    <a:lnTo>
                      <a:pt x="186" y="193"/>
                    </a:lnTo>
                    <a:lnTo>
                      <a:pt x="183" y="196"/>
                    </a:lnTo>
                    <a:lnTo>
                      <a:pt x="179" y="199"/>
                    </a:lnTo>
                    <a:lnTo>
                      <a:pt x="175" y="202"/>
                    </a:lnTo>
                    <a:lnTo>
                      <a:pt x="171" y="204"/>
                    </a:lnTo>
                    <a:lnTo>
                      <a:pt x="169" y="206"/>
                    </a:lnTo>
                    <a:lnTo>
                      <a:pt x="167" y="207"/>
                    </a:lnTo>
                    <a:lnTo>
                      <a:pt x="165" y="208"/>
                    </a:lnTo>
                    <a:lnTo>
                      <a:pt x="163" y="209"/>
                    </a:lnTo>
                    <a:lnTo>
                      <a:pt x="161" y="209"/>
                    </a:lnTo>
                    <a:lnTo>
                      <a:pt x="159" y="210"/>
                    </a:lnTo>
                    <a:lnTo>
                      <a:pt x="157" y="211"/>
                    </a:lnTo>
                    <a:lnTo>
                      <a:pt x="155" y="212"/>
                    </a:lnTo>
                    <a:lnTo>
                      <a:pt x="153" y="212"/>
                    </a:lnTo>
                    <a:lnTo>
                      <a:pt x="150" y="213"/>
                    </a:lnTo>
                    <a:lnTo>
                      <a:pt x="148" y="213"/>
                    </a:lnTo>
                    <a:lnTo>
                      <a:pt x="146" y="214"/>
                    </a:lnTo>
                    <a:lnTo>
                      <a:pt x="144" y="214"/>
                    </a:lnTo>
                    <a:lnTo>
                      <a:pt x="141" y="214"/>
                    </a:lnTo>
                    <a:lnTo>
                      <a:pt x="139" y="214"/>
                    </a:lnTo>
                    <a:lnTo>
                      <a:pt x="137" y="214"/>
                    </a:lnTo>
                    <a:lnTo>
                      <a:pt x="132" y="214"/>
                    </a:lnTo>
                    <a:lnTo>
                      <a:pt x="128" y="214"/>
                    </a:lnTo>
                    <a:lnTo>
                      <a:pt x="123" y="213"/>
                    </a:lnTo>
                    <a:lnTo>
                      <a:pt x="118" y="213"/>
                    </a:lnTo>
                    <a:lnTo>
                      <a:pt x="113" y="212"/>
                    </a:lnTo>
                    <a:lnTo>
                      <a:pt x="108" y="211"/>
                    </a:lnTo>
                    <a:lnTo>
                      <a:pt x="103" y="210"/>
                    </a:lnTo>
                    <a:lnTo>
                      <a:pt x="99" y="209"/>
                    </a:lnTo>
                    <a:lnTo>
                      <a:pt x="94" y="207"/>
                    </a:lnTo>
                    <a:lnTo>
                      <a:pt x="90" y="206"/>
                    </a:lnTo>
                    <a:lnTo>
                      <a:pt x="85" y="204"/>
                    </a:lnTo>
                    <a:lnTo>
                      <a:pt x="81" y="202"/>
                    </a:lnTo>
                    <a:lnTo>
                      <a:pt x="79" y="201"/>
                    </a:lnTo>
                    <a:lnTo>
                      <a:pt x="77" y="200"/>
                    </a:lnTo>
                    <a:lnTo>
                      <a:pt x="75" y="199"/>
                    </a:lnTo>
                    <a:lnTo>
                      <a:pt x="73" y="198"/>
                    </a:lnTo>
                    <a:lnTo>
                      <a:pt x="71" y="197"/>
                    </a:lnTo>
                    <a:lnTo>
                      <a:pt x="70" y="196"/>
                    </a:lnTo>
                    <a:lnTo>
                      <a:pt x="68" y="195"/>
                    </a:lnTo>
                    <a:lnTo>
                      <a:pt x="66" y="193"/>
                    </a:lnTo>
                    <a:lnTo>
                      <a:pt x="63" y="191"/>
                    </a:lnTo>
                    <a:lnTo>
                      <a:pt x="60" y="188"/>
                    </a:lnTo>
                    <a:lnTo>
                      <a:pt x="57" y="185"/>
                    </a:lnTo>
                    <a:lnTo>
                      <a:pt x="55" y="183"/>
                    </a:lnTo>
                    <a:lnTo>
                      <a:pt x="50" y="178"/>
                    </a:lnTo>
                    <a:lnTo>
                      <a:pt x="46" y="173"/>
                    </a:lnTo>
                    <a:lnTo>
                      <a:pt x="43" y="169"/>
                    </a:lnTo>
                    <a:lnTo>
                      <a:pt x="40" y="166"/>
                    </a:lnTo>
                    <a:lnTo>
                      <a:pt x="38" y="164"/>
                    </a:lnTo>
                    <a:lnTo>
                      <a:pt x="38" y="163"/>
                    </a:lnTo>
                    <a:lnTo>
                      <a:pt x="37" y="163"/>
                    </a:lnTo>
                    <a:lnTo>
                      <a:pt x="35" y="163"/>
                    </a:lnTo>
                    <a:lnTo>
                      <a:pt x="33" y="163"/>
                    </a:lnTo>
                    <a:lnTo>
                      <a:pt x="32" y="163"/>
                    </a:lnTo>
                    <a:lnTo>
                      <a:pt x="30" y="163"/>
                    </a:lnTo>
                    <a:lnTo>
                      <a:pt x="27" y="163"/>
                    </a:lnTo>
                    <a:lnTo>
                      <a:pt x="25" y="162"/>
                    </a:lnTo>
                    <a:lnTo>
                      <a:pt x="23" y="162"/>
                    </a:lnTo>
                    <a:lnTo>
                      <a:pt x="20" y="161"/>
                    </a:lnTo>
                    <a:lnTo>
                      <a:pt x="18" y="160"/>
                    </a:lnTo>
                    <a:lnTo>
                      <a:pt x="17" y="159"/>
                    </a:lnTo>
                    <a:lnTo>
                      <a:pt x="16" y="159"/>
                    </a:lnTo>
                    <a:lnTo>
                      <a:pt x="14" y="158"/>
                    </a:lnTo>
                    <a:lnTo>
                      <a:pt x="13" y="157"/>
                    </a:lnTo>
                    <a:lnTo>
                      <a:pt x="12" y="156"/>
                    </a:lnTo>
                    <a:lnTo>
                      <a:pt x="11" y="155"/>
                    </a:lnTo>
                    <a:lnTo>
                      <a:pt x="10" y="154"/>
                    </a:lnTo>
                    <a:lnTo>
                      <a:pt x="9" y="153"/>
                    </a:lnTo>
                    <a:lnTo>
                      <a:pt x="8" y="152"/>
                    </a:lnTo>
                    <a:lnTo>
                      <a:pt x="7" y="151"/>
                    </a:lnTo>
                    <a:lnTo>
                      <a:pt x="6" y="149"/>
                    </a:lnTo>
                    <a:lnTo>
                      <a:pt x="5" y="148"/>
                    </a:lnTo>
                    <a:lnTo>
                      <a:pt x="4" y="147"/>
                    </a:lnTo>
                    <a:lnTo>
                      <a:pt x="3" y="145"/>
                    </a:lnTo>
                    <a:lnTo>
                      <a:pt x="3" y="144"/>
                    </a:lnTo>
                    <a:lnTo>
                      <a:pt x="2" y="142"/>
                    </a:lnTo>
                    <a:lnTo>
                      <a:pt x="1" y="141"/>
                    </a:lnTo>
                    <a:lnTo>
                      <a:pt x="1" y="139"/>
                    </a:lnTo>
                    <a:lnTo>
                      <a:pt x="1" y="138"/>
                    </a:lnTo>
                    <a:lnTo>
                      <a:pt x="0" y="136"/>
                    </a:lnTo>
                    <a:lnTo>
                      <a:pt x="0" y="135"/>
                    </a:lnTo>
                    <a:lnTo>
                      <a:pt x="0" y="133"/>
                    </a:lnTo>
                    <a:lnTo>
                      <a:pt x="0" y="132"/>
                    </a:lnTo>
                    <a:lnTo>
                      <a:pt x="0" y="130"/>
                    </a:lnTo>
                    <a:lnTo>
                      <a:pt x="0" y="129"/>
                    </a:lnTo>
                    <a:lnTo>
                      <a:pt x="0" y="128"/>
                    </a:lnTo>
                    <a:lnTo>
                      <a:pt x="0" y="126"/>
                    </a:lnTo>
                    <a:lnTo>
                      <a:pt x="1" y="125"/>
                    </a:lnTo>
                    <a:lnTo>
                      <a:pt x="1" y="124"/>
                    </a:lnTo>
                    <a:lnTo>
                      <a:pt x="1" y="122"/>
                    </a:lnTo>
                    <a:lnTo>
                      <a:pt x="2" y="121"/>
                    </a:lnTo>
                    <a:lnTo>
                      <a:pt x="3" y="120"/>
                    </a:lnTo>
                    <a:lnTo>
                      <a:pt x="3" y="119"/>
                    </a:lnTo>
                    <a:lnTo>
                      <a:pt x="4" y="118"/>
                    </a:lnTo>
                    <a:lnTo>
                      <a:pt x="5" y="117"/>
                    </a:lnTo>
                    <a:lnTo>
                      <a:pt x="6" y="116"/>
                    </a:lnTo>
                    <a:lnTo>
                      <a:pt x="7" y="116"/>
                    </a:lnTo>
                    <a:lnTo>
                      <a:pt x="8" y="115"/>
                    </a:lnTo>
                    <a:lnTo>
                      <a:pt x="9" y="115"/>
                    </a:lnTo>
                    <a:lnTo>
                      <a:pt x="10" y="114"/>
                    </a:lnTo>
                    <a:lnTo>
                      <a:pt x="13" y="114"/>
                    </a:lnTo>
                    <a:lnTo>
                      <a:pt x="15" y="113"/>
                    </a:lnTo>
                    <a:lnTo>
                      <a:pt x="17" y="113"/>
                    </a:lnTo>
                    <a:lnTo>
                      <a:pt x="19" y="113"/>
                    </a:lnTo>
                    <a:lnTo>
                      <a:pt x="21" y="113"/>
                    </a:lnTo>
                    <a:lnTo>
                      <a:pt x="23" y="113"/>
                    </a:lnTo>
                    <a:lnTo>
                      <a:pt x="25" y="113"/>
                    </a:lnTo>
                    <a:lnTo>
                      <a:pt x="26" y="114"/>
                    </a:lnTo>
                    <a:lnTo>
                      <a:pt x="27" y="114"/>
                    </a:lnTo>
                    <a:lnTo>
                      <a:pt x="28" y="114"/>
                    </a:lnTo>
                    <a:lnTo>
                      <a:pt x="29" y="115"/>
                    </a:lnTo>
                    <a:lnTo>
                      <a:pt x="30" y="115"/>
                    </a:lnTo>
                    <a:lnTo>
                      <a:pt x="31" y="116"/>
                    </a:lnTo>
                    <a:lnTo>
                      <a:pt x="31" y="113"/>
                    </a:lnTo>
                    <a:lnTo>
                      <a:pt x="32" y="103"/>
                    </a:lnTo>
                    <a:lnTo>
                      <a:pt x="33" y="97"/>
                    </a:lnTo>
                    <a:lnTo>
                      <a:pt x="34" y="90"/>
                    </a:lnTo>
                    <a:lnTo>
                      <a:pt x="35" y="86"/>
                    </a:lnTo>
                    <a:lnTo>
                      <a:pt x="35" y="82"/>
                    </a:lnTo>
                    <a:lnTo>
                      <a:pt x="36" y="78"/>
                    </a:lnTo>
                    <a:lnTo>
                      <a:pt x="37" y="74"/>
                    </a:lnTo>
                    <a:lnTo>
                      <a:pt x="39" y="69"/>
                    </a:lnTo>
                    <a:lnTo>
                      <a:pt x="40" y="65"/>
                    </a:lnTo>
                    <a:lnTo>
                      <a:pt x="41" y="61"/>
                    </a:lnTo>
                    <a:lnTo>
                      <a:pt x="43" y="57"/>
                    </a:lnTo>
                    <a:lnTo>
                      <a:pt x="45" y="52"/>
                    </a:lnTo>
                    <a:lnTo>
                      <a:pt x="47" y="48"/>
                    </a:lnTo>
                    <a:lnTo>
                      <a:pt x="49" y="44"/>
                    </a:lnTo>
                    <a:lnTo>
                      <a:pt x="51" y="40"/>
                    </a:lnTo>
                    <a:lnTo>
                      <a:pt x="54" y="37"/>
                    </a:lnTo>
                    <a:lnTo>
                      <a:pt x="56" y="33"/>
                    </a:lnTo>
                    <a:lnTo>
                      <a:pt x="59" y="30"/>
                    </a:lnTo>
                    <a:lnTo>
                      <a:pt x="62" y="26"/>
                    </a:lnTo>
                    <a:lnTo>
                      <a:pt x="66" y="24"/>
                    </a:lnTo>
                    <a:lnTo>
                      <a:pt x="69" y="21"/>
                    </a:lnTo>
                    <a:lnTo>
                      <a:pt x="73" y="19"/>
                    </a:lnTo>
                    <a:lnTo>
                      <a:pt x="77" y="17"/>
                    </a:lnTo>
                    <a:lnTo>
                      <a:pt x="81" y="15"/>
                    </a:lnTo>
                    <a:lnTo>
                      <a:pt x="86" y="13"/>
                    </a:lnTo>
                    <a:lnTo>
                      <a:pt x="90" y="11"/>
                    </a:lnTo>
                    <a:lnTo>
                      <a:pt x="95" y="10"/>
                    </a:lnTo>
                    <a:lnTo>
                      <a:pt x="100" y="8"/>
                    </a:lnTo>
                    <a:lnTo>
                      <a:pt x="105" y="6"/>
                    </a:lnTo>
                    <a:lnTo>
                      <a:pt x="110" y="5"/>
                    </a:lnTo>
                    <a:lnTo>
                      <a:pt x="115" y="4"/>
                    </a:lnTo>
                    <a:lnTo>
                      <a:pt x="120" y="2"/>
                    </a:lnTo>
                    <a:lnTo>
                      <a:pt x="125" y="2"/>
                    </a:lnTo>
                    <a:lnTo>
                      <a:pt x="131" y="1"/>
                    </a:lnTo>
                    <a:lnTo>
                      <a:pt x="136" y="0"/>
                    </a:lnTo>
                    <a:lnTo>
                      <a:pt x="141" y="0"/>
                    </a:lnTo>
                    <a:lnTo>
                      <a:pt x="146" y="0"/>
                    </a:lnTo>
                    <a:lnTo>
                      <a:pt x="151" y="0"/>
                    </a:lnTo>
                    <a:lnTo>
                      <a:pt x="156" y="1"/>
                    </a:lnTo>
                    <a:lnTo>
                      <a:pt x="161" y="2"/>
                    </a:lnTo>
                    <a:lnTo>
                      <a:pt x="166" y="3"/>
                    </a:lnTo>
                    <a:lnTo>
                      <a:pt x="171" y="5"/>
                    </a:lnTo>
                    <a:lnTo>
                      <a:pt x="176" y="7"/>
                    </a:lnTo>
                    <a:lnTo>
                      <a:pt x="180" y="10"/>
                    </a:lnTo>
                    <a:lnTo>
                      <a:pt x="185" y="13"/>
                    </a:lnTo>
                    <a:lnTo>
                      <a:pt x="189" y="16"/>
                    </a:lnTo>
                    <a:lnTo>
                      <a:pt x="193" y="20"/>
                    </a:lnTo>
                    <a:lnTo>
                      <a:pt x="196" y="25"/>
                    </a:lnTo>
                    <a:lnTo>
                      <a:pt x="200" y="30"/>
                    </a:lnTo>
                    <a:lnTo>
                      <a:pt x="203" y="36"/>
                    </a:lnTo>
                    <a:lnTo>
                      <a:pt x="206" y="42"/>
                    </a:lnTo>
                    <a:lnTo>
                      <a:pt x="209" y="49"/>
                    </a:lnTo>
                    <a:lnTo>
                      <a:pt x="211" y="57"/>
                    </a:lnTo>
                    <a:lnTo>
                      <a:pt x="213" y="65"/>
                    </a:lnTo>
                    <a:lnTo>
                      <a:pt x="215" y="74"/>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 name="Freeform 64"/>
              <p:cNvSpPr>
                <a:spLocks/>
              </p:cNvSpPr>
              <p:nvPr/>
            </p:nvSpPr>
            <p:spPr bwMode="auto">
              <a:xfrm>
                <a:off x="753" y="2417"/>
                <a:ext cx="235" cy="158"/>
              </a:xfrm>
              <a:custGeom>
                <a:avLst/>
                <a:gdLst>
                  <a:gd name="T0" fmla="*/ 49 w 235"/>
                  <a:gd name="T1" fmla="*/ 149 h 158"/>
                  <a:gd name="T2" fmla="*/ 57 w 235"/>
                  <a:gd name="T3" fmla="*/ 157 h 158"/>
                  <a:gd name="T4" fmla="*/ 51 w 235"/>
                  <a:gd name="T5" fmla="*/ 145 h 158"/>
                  <a:gd name="T6" fmla="*/ 50 w 235"/>
                  <a:gd name="T7" fmla="*/ 136 h 158"/>
                  <a:gd name="T8" fmla="*/ 53 w 235"/>
                  <a:gd name="T9" fmla="*/ 127 h 158"/>
                  <a:gd name="T10" fmla="*/ 71 w 235"/>
                  <a:gd name="T11" fmla="*/ 105 h 158"/>
                  <a:gd name="T12" fmla="*/ 80 w 235"/>
                  <a:gd name="T13" fmla="*/ 89 h 158"/>
                  <a:gd name="T14" fmla="*/ 83 w 235"/>
                  <a:gd name="T15" fmla="*/ 78 h 158"/>
                  <a:gd name="T16" fmla="*/ 85 w 235"/>
                  <a:gd name="T17" fmla="*/ 89 h 158"/>
                  <a:gd name="T18" fmla="*/ 84 w 235"/>
                  <a:gd name="T19" fmla="*/ 102 h 158"/>
                  <a:gd name="T20" fmla="*/ 78 w 235"/>
                  <a:gd name="T21" fmla="*/ 117 h 158"/>
                  <a:gd name="T22" fmla="*/ 83 w 235"/>
                  <a:gd name="T23" fmla="*/ 115 h 158"/>
                  <a:gd name="T24" fmla="*/ 106 w 235"/>
                  <a:gd name="T25" fmla="*/ 94 h 158"/>
                  <a:gd name="T26" fmla="*/ 114 w 235"/>
                  <a:gd name="T27" fmla="*/ 83 h 158"/>
                  <a:gd name="T28" fmla="*/ 119 w 235"/>
                  <a:gd name="T29" fmla="*/ 68 h 158"/>
                  <a:gd name="T30" fmla="*/ 119 w 235"/>
                  <a:gd name="T31" fmla="*/ 60 h 158"/>
                  <a:gd name="T32" fmla="*/ 123 w 235"/>
                  <a:gd name="T33" fmla="*/ 79 h 158"/>
                  <a:gd name="T34" fmla="*/ 126 w 235"/>
                  <a:gd name="T35" fmla="*/ 102 h 158"/>
                  <a:gd name="T36" fmla="*/ 130 w 235"/>
                  <a:gd name="T37" fmla="*/ 101 h 158"/>
                  <a:gd name="T38" fmla="*/ 145 w 235"/>
                  <a:gd name="T39" fmla="*/ 78 h 158"/>
                  <a:gd name="T40" fmla="*/ 153 w 235"/>
                  <a:gd name="T41" fmla="*/ 59 h 158"/>
                  <a:gd name="T42" fmla="*/ 156 w 235"/>
                  <a:gd name="T43" fmla="*/ 37 h 158"/>
                  <a:gd name="T44" fmla="*/ 161 w 235"/>
                  <a:gd name="T45" fmla="*/ 49 h 158"/>
                  <a:gd name="T46" fmla="*/ 174 w 235"/>
                  <a:gd name="T47" fmla="*/ 73 h 158"/>
                  <a:gd name="T48" fmla="*/ 187 w 235"/>
                  <a:gd name="T49" fmla="*/ 88 h 158"/>
                  <a:gd name="T50" fmla="*/ 191 w 235"/>
                  <a:gd name="T51" fmla="*/ 90 h 158"/>
                  <a:gd name="T52" fmla="*/ 187 w 235"/>
                  <a:gd name="T53" fmla="*/ 76 h 158"/>
                  <a:gd name="T54" fmla="*/ 185 w 235"/>
                  <a:gd name="T55" fmla="*/ 59 h 158"/>
                  <a:gd name="T56" fmla="*/ 188 w 235"/>
                  <a:gd name="T57" fmla="*/ 48 h 158"/>
                  <a:gd name="T58" fmla="*/ 191 w 235"/>
                  <a:gd name="T59" fmla="*/ 44 h 158"/>
                  <a:gd name="T60" fmla="*/ 195 w 235"/>
                  <a:gd name="T61" fmla="*/ 56 h 158"/>
                  <a:gd name="T62" fmla="*/ 205 w 235"/>
                  <a:gd name="T63" fmla="*/ 73 h 158"/>
                  <a:gd name="T64" fmla="*/ 221 w 235"/>
                  <a:gd name="T65" fmla="*/ 94 h 158"/>
                  <a:gd name="T66" fmla="*/ 226 w 235"/>
                  <a:gd name="T67" fmla="*/ 128 h 158"/>
                  <a:gd name="T68" fmla="*/ 232 w 235"/>
                  <a:gd name="T69" fmla="*/ 105 h 158"/>
                  <a:gd name="T70" fmla="*/ 234 w 235"/>
                  <a:gd name="T71" fmla="*/ 85 h 158"/>
                  <a:gd name="T72" fmla="*/ 234 w 235"/>
                  <a:gd name="T73" fmla="*/ 63 h 158"/>
                  <a:gd name="T74" fmla="*/ 230 w 235"/>
                  <a:gd name="T75" fmla="*/ 44 h 158"/>
                  <a:gd name="T76" fmla="*/ 222 w 235"/>
                  <a:gd name="T77" fmla="*/ 31 h 158"/>
                  <a:gd name="T78" fmla="*/ 212 w 235"/>
                  <a:gd name="T79" fmla="*/ 20 h 158"/>
                  <a:gd name="T80" fmla="*/ 195 w 235"/>
                  <a:gd name="T81" fmla="*/ 10 h 158"/>
                  <a:gd name="T82" fmla="*/ 177 w 235"/>
                  <a:gd name="T83" fmla="*/ 2 h 158"/>
                  <a:gd name="T84" fmla="*/ 165 w 235"/>
                  <a:gd name="T85" fmla="*/ 0 h 158"/>
                  <a:gd name="T86" fmla="*/ 148 w 235"/>
                  <a:gd name="T87" fmla="*/ 3 h 158"/>
                  <a:gd name="T88" fmla="*/ 133 w 235"/>
                  <a:gd name="T89" fmla="*/ 5 h 158"/>
                  <a:gd name="T90" fmla="*/ 113 w 235"/>
                  <a:gd name="T91" fmla="*/ 3 h 158"/>
                  <a:gd name="T92" fmla="*/ 95 w 235"/>
                  <a:gd name="T93" fmla="*/ 4 h 158"/>
                  <a:gd name="T94" fmla="*/ 71 w 235"/>
                  <a:gd name="T95" fmla="*/ 10 h 158"/>
                  <a:gd name="T96" fmla="*/ 45 w 235"/>
                  <a:gd name="T97" fmla="*/ 21 h 158"/>
                  <a:gd name="T98" fmla="*/ 24 w 235"/>
                  <a:gd name="T99" fmla="*/ 38 h 158"/>
                  <a:gd name="T100" fmla="*/ 10 w 235"/>
                  <a:gd name="T101" fmla="*/ 59 h 158"/>
                  <a:gd name="T102" fmla="*/ 2 w 235"/>
                  <a:gd name="T103" fmla="*/ 81 h 158"/>
                  <a:gd name="T104" fmla="*/ 0 w 235"/>
                  <a:gd name="T105" fmla="*/ 103 h 158"/>
                  <a:gd name="T106" fmla="*/ 5 w 235"/>
                  <a:gd name="T107" fmla="*/ 123 h 158"/>
                  <a:gd name="T108" fmla="*/ 14 w 235"/>
                  <a:gd name="T109" fmla="*/ 143 h 158"/>
                  <a:gd name="T110" fmla="*/ 18 w 235"/>
                  <a:gd name="T111" fmla="*/ 142 h 158"/>
                  <a:gd name="T112" fmla="*/ 26 w 235"/>
                  <a:gd name="T113" fmla="*/ 140 h 158"/>
                  <a:gd name="T114" fmla="*/ 34 w 235"/>
                  <a:gd name="T115" fmla="*/ 141 h 1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5"/>
                  <a:gd name="T175" fmla="*/ 0 h 158"/>
                  <a:gd name="T176" fmla="*/ 235 w 235"/>
                  <a:gd name="T177" fmla="*/ 158 h 1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5" h="158">
                    <a:moveTo>
                      <a:pt x="41" y="143"/>
                    </a:moveTo>
                    <a:lnTo>
                      <a:pt x="42" y="144"/>
                    </a:lnTo>
                    <a:lnTo>
                      <a:pt x="43" y="145"/>
                    </a:lnTo>
                    <a:lnTo>
                      <a:pt x="45" y="145"/>
                    </a:lnTo>
                    <a:lnTo>
                      <a:pt x="46" y="147"/>
                    </a:lnTo>
                    <a:lnTo>
                      <a:pt x="49" y="149"/>
                    </a:lnTo>
                    <a:lnTo>
                      <a:pt x="51" y="151"/>
                    </a:lnTo>
                    <a:lnTo>
                      <a:pt x="54" y="154"/>
                    </a:lnTo>
                    <a:lnTo>
                      <a:pt x="56" y="156"/>
                    </a:lnTo>
                    <a:lnTo>
                      <a:pt x="57" y="157"/>
                    </a:lnTo>
                    <a:lnTo>
                      <a:pt x="57" y="158"/>
                    </a:lnTo>
                    <a:lnTo>
                      <a:pt x="57" y="157"/>
                    </a:lnTo>
                    <a:lnTo>
                      <a:pt x="56" y="156"/>
                    </a:lnTo>
                    <a:lnTo>
                      <a:pt x="55" y="153"/>
                    </a:lnTo>
                    <a:lnTo>
                      <a:pt x="53" y="150"/>
                    </a:lnTo>
                    <a:lnTo>
                      <a:pt x="52" y="149"/>
                    </a:lnTo>
                    <a:lnTo>
                      <a:pt x="52" y="147"/>
                    </a:lnTo>
                    <a:lnTo>
                      <a:pt x="51" y="145"/>
                    </a:lnTo>
                    <a:lnTo>
                      <a:pt x="50" y="143"/>
                    </a:lnTo>
                    <a:lnTo>
                      <a:pt x="50" y="142"/>
                    </a:lnTo>
                    <a:lnTo>
                      <a:pt x="50" y="140"/>
                    </a:lnTo>
                    <a:lnTo>
                      <a:pt x="49" y="138"/>
                    </a:lnTo>
                    <a:lnTo>
                      <a:pt x="49" y="137"/>
                    </a:lnTo>
                    <a:lnTo>
                      <a:pt x="50" y="136"/>
                    </a:lnTo>
                    <a:lnTo>
                      <a:pt x="50" y="134"/>
                    </a:lnTo>
                    <a:lnTo>
                      <a:pt x="50" y="133"/>
                    </a:lnTo>
                    <a:lnTo>
                      <a:pt x="51" y="131"/>
                    </a:lnTo>
                    <a:lnTo>
                      <a:pt x="52" y="130"/>
                    </a:lnTo>
                    <a:lnTo>
                      <a:pt x="53" y="129"/>
                    </a:lnTo>
                    <a:lnTo>
                      <a:pt x="53" y="127"/>
                    </a:lnTo>
                    <a:lnTo>
                      <a:pt x="55" y="126"/>
                    </a:lnTo>
                    <a:lnTo>
                      <a:pt x="57" y="122"/>
                    </a:lnTo>
                    <a:lnTo>
                      <a:pt x="60" y="118"/>
                    </a:lnTo>
                    <a:lnTo>
                      <a:pt x="64" y="114"/>
                    </a:lnTo>
                    <a:lnTo>
                      <a:pt x="69" y="108"/>
                    </a:lnTo>
                    <a:lnTo>
                      <a:pt x="71" y="105"/>
                    </a:lnTo>
                    <a:lnTo>
                      <a:pt x="73" y="102"/>
                    </a:lnTo>
                    <a:lnTo>
                      <a:pt x="75" y="99"/>
                    </a:lnTo>
                    <a:lnTo>
                      <a:pt x="76" y="97"/>
                    </a:lnTo>
                    <a:lnTo>
                      <a:pt x="78" y="94"/>
                    </a:lnTo>
                    <a:lnTo>
                      <a:pt x="79" y="92"/>
                    </a:lnTo>
                    <a:lnTo>
                      <a:pt x="80" y="89"/>
                    </a:lnTo>
                    <a:lnTo>
                      <a:pt x="81" y="87"/>
                    </a:lnTo>
                    <a:lnTo>
                      <a:pt x="82" y="83"/>
                    </a:lnTo>
                    <a:lnTo>
                      <a:pt x="83" y="81"/>
                    </a:lnTo>
                    <a:lnTo>
                      <a:pt x="83" y="79"/>
                    </a:lnTo>
                    <a:lnTo>
                      <a:pt x="83" y="78"/>
                    </a:lnTo>
                    <a:lnTo>
                      <a:pt x="84" y="80"/>
                    </a:lnTo>
                    <a:lnTo>
                      <a:pt x="84" y="81"/>
                    </a:lnTo>
                    <a:lnTo>
                      <a:pt x="84" y="84"/>
                    </a:lnTo>
                    <a:lnTo>
                      <a:pt x="85" y="85"/>
                    </a:lnTo>
                    <a:lnTo>
                      <a:pt x="85" y="87"/>
                    </a:lnTo>
                    <a:lnTo>
                      <a:pt x="85" y="89"/>
                    </a:lnTo>
                    <a:lnTo>
                      <a:pt x="85" y="91"/>
                    </a:lnTo>
                    <a:lnTo>
                      <a:pt x="85" y="93"/>
                    </a:lnTo>
                    <a:lnTo>
                      <a:pt x="85" y="95"/>
                    </a:lnTo>
                    <a:lnTo>
                      <a:pt x="84" y="97"/>
                    </a:lnTo>
                    <a:lnTo>
                      <a:pt x="84" y="100"/>
                    </a:lnTo>
                    <a:lnTo>
                      <a:pt x="84" y="102"/>
                    </a:lnTo>
                    <a:lnTo>
                      <a:pt x="83" y="105"/>
                    </a:lnTo>
                    <a:lnTo>
                      <a:pt x="82" y="107"/>
                    </a:lnTo>
                    <a:lnTo>
                      <a:pt x="82" y="109"/>
                    </a:lnTo>
                    <a:lnTo>
                      <a:pt x="81" y="112"/>
                    </a:lnTo>
                    <a:lnTo>
                      <a:pt x="79" y="115"/>
                    </a:lnTo>
                    <a:lnTo>
                      <a:pt x="78" y="117"/>
                    </a:lnTo>
                    <a:lnTo>
                      <a:pt x="77" y="119"/>
                    </a:lnTo>
                    <a:lnTo>
                      <a:pt x="77" y="120"/>
                    </a:lnTo>
                    <a:lnTo>
                      <a:pt x="76" y="120"/>
                    </a:lnTo>
                    <a:lnTo>
                      <a:pt x="77" y="119"/>
                    </a:lnTo>
                    <a:lnTo>
                      <a:pt x="80" y="118"/>
                    </a:lnTo>
                    <a:lnTo>
                      <a:pt x="83" y="115"/>
                    </a:lnTo>
                    <a:lnTo>
                      <a:pt x="88" y="111"/>
                    </a:lnTo>
                    <a:lnTo>
                      <a:pt x="93" y="107"/>
                    </a:lnTo>
                    <a:lnTo>
                      <a:pt x="99" y="102"/>
                    </a:lnTo>
                    <a:lnTo>
                      <a:pt x="101" y="99"/>
                    </a:lnTo>
                    <a:lnTo>
                      <a:pt x="104" y="97"/>
                    </a:lnTo>
                    <a:lnTo>
                      <a:pt x="106" y="94"/>
                    </a:lnTo>
                    <a:lnTo>
                      <a:pt x="109" y="91"/>
                    </a:lnTo>
                    <a:lnTo>
                      <a:pt x="110" y="90"/>
                    </a:lnTo>
                    <a:lnTo>
                      <a:pt x="111" y="89"/>
                    </a:lnTo>
                    <a:lnTo>
                      <a:pt x="111" y="87"/>
                    </a:lnTo>
                    <a:lnTo>
                      <a:pt x="112" y="86"/>
                    </a:lnTo>
                    <a:lnTo>
                      <a:pt x="114" y="83"/>
                    </a:lnTo>
                    <a:lnTo>
                      <a:pt x="115" y="80"/>
                    </a:lnTo>
                    <a:lnTo>
                      <a:pt x="116" y="78"/>
                    </a:lnTo>
                    <a:lnTo>
                      <a:pt x="117" y="75"/>
                    </a:lnTo>
                    <a:lnTo>
                      <a:pt x="118" y="73"/>
                    </a:lnTo>
                    <a:lnTo>
                      <a:pt x="118" y="70"/>
                    </a:lnTo>
                    <a:lnTo>
                      <a:pt x="119" y="68"/>
                    </a:lnTo>
                    <a:lnTo>
                      <a:pt x="119" y="66"/>
                    </a:lnTo>
                    <a:lnTo>
                      <a:pt x="119" y="64"/>
                    </a:lnTo>
                    <a:lnTo>
                      <a:pt x="119" y="62"/>
                    </a:lnTo>
                    <a:lnTo>
                      <a:pt x="119" y="60"/>
                    </a:lnTo>
                    <a:lnTo>
                      <a:pt x="119" y="59"/>
                    </a:lnTo>
                    <a:lnTo>
                      <a:pt x="119" y="60"/>
                    </a:lnTo>
                    <a:lnTo>
                      <a:pt x="120" y="61"/>
                    </a:lnTo>
                    <a:lnTo>
                      <a:pt x="120" y="64"/>
                    </a:lnTo>
                    <a:lnTo>
                      <a:pt x="121" y="67"/>
                    </a:lnTo>
                    <a:lnTo>
                      <a:pt x="121" y="71"/>
                    </a:lnTo>
                    <a:lnTo>
                      <a:pt x="122" y="75"/>
                    </a:lnTo>
                    <a:lnTo>
                      <a:pt x="123" y="79"/>
                    </a:lnTo>
                    <a:lnTo>
                      <a:pt x="124" y="84"/>
                    </a:lnTo>
                    <a:lnTo>
                      <a:pt x="125" y="88"/>
                    </a:lnTo>
                    <a:lnTo>
                      <a:pt x="125" y="92"/>
                    </a:lnTo>
                    <a:lnTo>
                      <a:pt x="125" y="96"/>
                    </a:lnTo>
                    <a:lnTo>
                      <a:pt x="125" y="99"/>
                    </a:lnTo>
                    <a:lnTo>
                      <a:pt x="126" y="102"/>
                    </a:lnTo>
                    <a:lnTo>
                      <a:pt x="125" y="104"/>
                    </a:lnTo>
                    <a:lnTo>
                      <a:pt x="125" y="106"/>
                    </a:lnTo>
                    <a:lnTo>
                      <a:pt x="126" y="105"/>
                    </a:lnTo>
                    <a:lnTo>
                      <a:pt x="128" y="104"/>
                    </a:lnTo>
                    <a:lnTo>
                      <a:pt x="130" y="101"/>
                    </a:lnTo>
                    <a:lnTo>
                      <a:pt x="133" y="97"/>
                    </a:lnTo>
                    <a:lnTo>
                      <a:pt x="136" y="92"/>
                    </a:lnTo>
                    <a:lnTo>
                      <a:pt x="140" y="87"/>
                    </a:lnTo>
                    <a:lnTo>
                      <a:pt x="142" y="84"/>
                    </a:lnTo>
                    <a:lnTo>
                      <a:pt x="144" y="81"/>
                    </a:lnTo>
                    <a:lnTo>
                      <a:pt x="145" y="78"/>
                    </a:lnTo>
                    <a:lnTo>
                      <a:pt x="147" y="75"/>
                    </a:lnTo>
                    <a:lnTo>
                      <a:pt x="148" y="72"/>
                    </a:lnTo>
                    <a:lnTo>
                      <a:pt x="150" y="69"/>
                    </a:lnTo>
                    <a:lnTo>
                      <a:pt x="151" y="66"/>
                    </a:lnTo>
                    <a:lnTo>
                      <a:pt x="152" y="62"/>
                    </a:lnTo>
                    <a:lnTo>
                      <a:pt x="153" y="59"/>
                    </a:lnTo>
                    <a:lnTo>
                      <a:pt x="154" y="56"/>
                    </a:lnTo>
                    <a:lnTo>
                      <a:pt x="154" y="53"/>
                    </a:lnTo>
                    <a:lnTo>
                      <a:pt x="155" y="50"/>
                    </a:lnTo>
                    <a:lnTo>
                      <a:pt x="155" y="44"/>
                    </a:lnTo>
                    <a:lnTo>
                      <a:pt x="156" y="40"/>
                    </a:lnTo>
                    <a:lnTo>
                      <a:pt x="156" y="37"/>
                    </a:lnTo>
                    <a:lnTo>
                      <a:pt x="156" y="36"/>
                    </a:lnTo>
                    <a:lnTo>
                      <a:pt x="156" y="37"/>
                    </a:lnTo>
                    <a:lnTo>
                      <a:pt x="157" y="38"/>
                    </a:lnTo>
                    <a:lnTo>
                      <a:pt x="158" y="41"/>
                    </a:lnTo>
                    <a:lnTo>
                      <a:pt x="159" y="45"/>
                    </a:lnTo>
                    <a:lnTo>
                      <a:pt x="161" y="49"/>
                    </a:lnTo>
                    <a:lnTo>
                      <a:pt x="163" y="54"/>
                    </a:lnTo>
                    <a:lnTo>
                      <a:pt x="165" y="59"/>
                    </a:lnTo>
                    <a:lnTo>
                      <a:pt x="168" y="65"/>
                    </a:lnTo>
                    <a:lnTo>
                      <a:pt x="170" y="68"/>
                    </a:lnTo>
                    <a:lnTo>
                      <a:pt x="172" y="70"/>
                    </a:lnTo>
                    <a:lnTo>
                      <a:pt x="174" y="73"/>
                    </a:lnTo>
                    <a:lnTo>
                      <a:pt x="176" y="76"/>
                    </a:lnTo>
                    <a:lnTo>
                      <a:pt x="178" y="78"/>
                    </a:lnTo>
                    <a:lnTo>
                      <a:pt x="180" y="81"/>
                    </a:lnTo>
                    <a:lnTo>
                      <a:pt x="182" y="83"/>
                    </a:lnTo>
                    <a:lnTo>
                      <a:pt x="184" y="85"/>
                    </a:lnTo>
                    <a:lnTo>
                      <a:pt x="187" y="88"/>
                    </a:lnTo>
                    <a:lnTo>
                      <a:pt x="190" y="91"/>
                    </a:lnTo>
                    <a:lnTo>
                      <a:pt x="192" y="93"/>
                    </a:lnTo>
                    <a:lnTo>
                      <a:pt x="193" y="93"/>
                    </a:lnTo>
                    <a:lnTo>
                      <a:pt x="192" y="92"/>
                    </a:lnTo>
                    <a:lnTo>
                      <a:pt x="191" y="90"/>
                    </a:lnTo>
                    <a:lnTo>
                      <a:pt x="190" y="87"/>
                    </a:lnTo>
                    <a:lnTo>
                      <a:pt x="189" y="85"/>
                    </a:lnTo>
                    <a:lnTo>
                      <a:pt x="188" y="83"/>
                    </a:lnTo>
                    <a:lnTo>
                      <a:pt x="188" y="81"/>
                    </a:lnTo>
                    <a:lnTo>
                      <a:pt x="187" y="79"/>
                    </a:lnTo>
                    <a:lnTo>
                      <a:pt x="187" y="76"/>
                    </a:lnTo>
                    <a:lnTo>
                      <a:pt x="186" y="74"/>
                    </a:lnTo>
                    <a:lnTo>
                      <a:pt x="186" y="71"/>
                    </a:lnTo>
                    <a:lnTo>
                      <a:pt x="185" y="68"/>
                    </a:lnTo>
                    <a:lnTo>
                      <a:pt x="185" y="65"/>
                    </a:lnTo>
                    <a:lnTo>
                      <a:pt x="185" y="62"/>
                    </a:lnTo>
                    <a:lnTo>
                      <a:pt x="185" y="59"/>
                    </a:lnTo>
                    <a:lnTo>
                      <a:pt x="186" y="57"/>
                    </a:lnTo>
                    <a:lnTo>
                      <a:pt x="186" y="54"/>
                    </a:lnTo>
                    <a:lnTo>
                      <a:pt x="187" y="52"/>
                    </a:lnTo>
                    <a:lnTo>
                      <a:pt x="187" y="51"/>
                    </a:lnTo>
                    <a:lnTo>
                      <a:pt x="188" y="49"/>
                    </a:lnTo>
                    <a:lnTo>
                      <a:pt x="188" y="48"/>
                    </a:lnTo>
                    <a:lnTo>
                      <a:pt x="189" y="46"/>
                    </a:lnTo>
                    <a:lnTo>
                      <a:pt x="190" y="45"/>
                    </a:lnTo>
                    <a:lnTo>
                      <a:pt x="191" y="43"/>
                    </a:lnTo>
                    <a:lnTo>
                      <a:pt x="191" y="44"/>
                    </a:lnTo>
                    <a:lnTo>
                      <a:pt x="192" y="45"/>
                    </a:lnTo>
                    <a:lnTo>
                      <a:pt x="192" y="47"/>
                    </a:lnTo>
                    <a:lnTo>
                      <a:pt x="193" y="50"/>
                    </a:lnTo>
                    <a:lnTo>
                      <a:pt x="193" y="52"/>
                    </a:lnTo>
                    <a:lnTo>
                      <a:pt x="194" y="54"/>
                    </a:lnTo>
                    <a:lnTo>
                      <a:pt x="195" y="56"/>
                    </a:lnTo>
                    <a:lnTo>
                      <a:pt x="196" y="58"/>
                    </a:lnTo>
                    <a:lnTo>
                      <a:pt x="197" y="60"/>
                    </a:lnTo>
                    <a:lnTo>
                      <a:pt x="198" y="63"/>
                    </a:lnTo>
                    <a:lnTo>
                      <a:pt x="200" y="65"/>
                    </a:lnTo>
                    <a:lnTo>
                      <a:pt x="201" y="68"/>
                    </a:lnTo>
                    <a:lnTo>
                      <a:pt x="205" y="73"/>
                    </a:lnTo>
                    <a:lnTo>
                      <a:pt x="208" y="78"/>
                    </a:lnTo>
                    <a:lnTo>
                      <a:pt x="212" y="82"/>
                    </a:lnTo>
                    <a:lnTo>
                      <a:pt x="215" y="86"/>
                    </a:lnTo>
                    <a:lnTo>
                      <a:pt x="217" y="90"/>
                    </a:lnTo>
                    <a:lnTo>
                      <a:pt x="219" y="92"/>
                    </a:lnTo>
                    <a:lnTo>
                      <a:pt x="221" y="94"/>
                    </a:lnTo>
                    <a:lnTo>
                      <a:pt x="221" y="95"/>
                    </a:lnTo>
                    <a:lnTo>
                      <a:pt x="221" y="138"/>
                    </a:lnTo>
                    <a:lnTo>
                      <a:pt x="221" y="137"/>
                    </a:lnTo>
                    <a:lnTo>
                      <a:pt x="223" y="134"/>
                    </a:lnTo>
                    <a:lnTo>
                      <a:pt x="224" y="131"/>
                    </a:lnTo>
                    <a:lnTo>
                      <a:pt x="226" y="128"/>
                    </a:lnTo>
                    <a:lnTo>
                      <a:pt x="227" y="124"/>
                    </a:lnTo>
                    <a:lnTo>
                      <a:pt x="228" y="120"/>
                    </a:lnTo>
                    <a:lnTo>
                      <a:pt x="230" y="115"/>
                    </a:lnTo>
                    <a:lnTo>
                      <a:pt x="231" y="110"/>
                    </a:lnTo>
                    <a:lnTo>
                      <a:pt x="232" y="108"/>
                    </a:lnTo>
                    <a:lnTo>
                      <a:pt x="232" y="105"/>
                    </a:lnTo>
                    <a:lnTo>
                      <a:pt x="233" y="102"/>
                    </a:lnTo>
                    <a:lnTo>
                      <a:pt x="233" y="99"/>
                    </a:lnTo>
                    <a:lnTo>
                      <a:pt x="234" y="96"/>
                    </a:lnTo>
                    <a:lnTo>
                      <a:pt x="234" y="92"/>
                    </a:lnTo>
                    <a:lnTo>
                      <a:pt x="234" y="89"/>
                    </a:lnTo>
                    <a:lnTo>
                      <a:pt x="234" y="85"/>
                    </a:lnTo>
                    <a:lnTo>
                      <a:pt x="234" y="82"/>
                    </a:lnTo>
                    <a:lnTo>
                      <a:pt x="235" y="78"/>
                    </a:lnTo>
                    <a:lnTo>
                      <a:pt x="234" y="74"/>
                    </a:lnTo>
                    <a:lnTo>
                      <a:pt x="234" y="70"/>
                    </a:lnTo>
                    <a:lnTo>
                      <a:pt x="234" y="67"/>
                    </a:lnTo>
                    <a:lnTo>
                      <a:pt x="234" y="63"/>
                    </a:lnTo>
                    <a:lnTo>
                      <a:pt x="233" y="59"/>
                    </a:lnTo>
                    <a:lnTo>
                      <a:pt x="233" y="56"/>
                    </a:lnTo>
                    <a:lnTo>
                      <a:pt x="232" y="53"/>
                    </a:lnTo>
                    <a:lnTo>
                      <a:pt x="231" y="50"/>
                    </a:lnTo>
                    <a:lnTo>
                      <a:pt x="230" y="47"/>
                    </a:lnTo>
                    <a:lnTo>
                      <a:pt x="230" y="44"/>
                    </a:lnTo>
                    <a:lnTo>
                      <a:pt x="229" y="42"/>
                    </a:lnTo>
                    <a:lnTo>
                      <a:pt x="227" y="39"/>
                    </a:lnTo>
                    <a:lnTo>
                      <a:pt x="226" y="37"/>
                    </a:lnTo>
                    <a:lnTo>
                      <a:pt x="225" y="35"/>
                    </a:lnTo>
                    <a:lnTo>
                      <a:pt x="224" y="33"/>
                    </a:lnTo>
                    <a:lnTo>
                      <a:pt x="222" y="31"/>
                    </a:lnTo>
                    <a:lnTo>
                      <a:pt x="221" y="29"/>
                    </a:lnTo>
                    <a:lnTo>
                      <a:pt x="219" y="27"/>
                    </a:lnTo>
                    <a:lnTo>
                      <a:pt x="218" y="25"/>
                    </a:lnTo>
                    <a:lnTo>
                      <a:pt x="216" y="24"/>
                    </a:lnTo>
                    <a:lnTo>
                      <a:pt x="214" y="22"/>
                    </a:lnTo>
                    <a:lnTo>
                      <a:pt x="212" y="20"/>
                    </a:lnTo>
                    <a:lnTo>
                      <a:pt x="210" y="19"/>
                    </a:lnTo>
                    <a:lnTo>
                      <a:pt x="208" y="18"/>
                    </a:lnTo>
                    <a:lnTo>
                      <a:pt x="206" y="16"/>
                    </a:lnTo>
                    <a:lnTo>
                      <a:pt x="204" y="15"/>
                    </a:lnTo>
                    <a:lnTo>
                      <a:pt x="200" y="12"/>
                    </a:lnTo>
                    <a:lnTo>
                      <a:pt x="195" y="10"/>
                    </a:lnTo>
                    <a:lnTo>
                      <a:pt x="190" y="7"/>
                    </a:lnTo>
                    <a:lnTo>
                      <a:pt x="185" y="5"/>
                    </a:lnTo>
                    <a:lnTo>
                      <a:pt x="183" y="4"/>
                    </a:lnTo>
                    <a:lnTo>
                      <a:pt x="181" y="3"/>
                    </a:lnTo>
                    <a:lnTo>
                      <a:pt x="179" y="2"/>
                    </a:lnTo>
                    <a:lnTo>
                      <a:pt x="177" y="2"/>
                    </a:lnTo>
                    <a:lnTo>
                      <a:pt x="175" y="1"/>
                    </a:lnTo>
                    <a:lnTo>
                      <a:pt x="173" y="1"/>
                    </a:lnTo>
                    <a:lnTo>
                      <a:pt x="171" y="1"/>
                    </a:lnTo>
                    <a:lnTo>
                      <a:pt x="169" y="1"/>
                    </a:lnTo>
                    <a:lnTo>
                      <a:pt x="167" y="0"/>
                    </a:lnTo>
                    <a:lnTo>
                      <a:pt x="165" y="0"/>
                    </a:lnTo>
                    <a:lnTo>
                      <a:pt x="163" y="1"/>
                    </a:lnTo>
                    <a:lnTo>
                      <a:pt x="162" y="1"/>
                    </a:lnTo>
                    <a:lnTo>
                      <a:pt x="158" y="1"/>
                    </a:lnTo>
                    <a:lnTo>
                      <a:pt x="154" y="2"/>
                    </a:lnTo>
                    <a:lnTo>
                      <a:pt x="151" y="2"/>
                    </a:lnTo>
                    <a:lnTo>
                      <a:pt x="148" y="3"/>
                    </a:lnTo>
                    <a:lnTo>
                      <a:pt x="145" y="4"/>
                    </a:lnTo>
                    <a:lnTo>
                      <a:pt x="143" y="5"/>
                    </a:lnTo>
                    <a:lnTo>
                      <a:pt x="140" y="6"/>
                    </a:lnTo>
                    <a:lnTo>
                      <a:pt x="138" y="7"/>
                    </a:lnTo>
                    <a:lnTo>
                      <a:pt x="137" y="6"/>
                    </a:lnTo>
                    <a:lnTo>
                      <a:pt x="133" y="5"/>
                    </a:lnTo>
                    <a:lnTo>
                      <a:pt x="131" y="4"/>
                    </a:lnTo>
                    <a:lnTo>
                      <a:pt x="127" y="4"/>
                    </a:lnTo>
                    <a:lnTo>
                      <a:pt x="123" y="3"/>
                    </a:lnTo>
                    <a:lnTo>
                      <a:pt x="119" y="3"/>
                    </a:lnTo>
                    <a:lnTo>
                      <a:pt x="116" y="3"/>
                    </a:lnTo>
                    <a:lnTo>
                      <a:pt x="113" y="3"/>
                    </a:lnTo>
                    <a:lnTo>
                      <a:pt x="111" y="3"/>
                    </a:lnTo>
                    <a:lnTo>
                      <a:pt x="108" y="3"/>
                    </a:lnTo>
                    <a:lnTo>
                      <a:pt x="105" y="3"/>
                    </a:lnTo>
                    <a:lnTo>
                      <a:pt x="101" y="3"/>
                    </a:lnTo>
                    <a:lnTo>
                      <a:pt x="98" y="4"/>
                    </a:lnTo>
                    <a:lnTo>
                      <a:pt x="95" y="4"/>
                    </a:lnTo>
                    <a:lnTo>
                      <a:pt x="91" y="5"/>
                    </a:lnTo>
                    <a:lnTo>
                      <a:pt x="87" y="6"/>
                    </a:lnTo>
                    <a:lnTo>
                      <a:pt x="83" y="6"/>
                    </a:lnTo>
                    <a:lnTo>
                      <a:pt x="79" y="7"/>
                    </a:lnTo>
                    <a:lnTo>
                      <a:pt x="75" y="9"/>
                    </a:lnTo>
                    <a:lnTo>
                      <a:pt x="71" y="10"/>
                    </a:lnTo>
                    <a:lnTo>
                      <a:pt x="66" y="11"/>
                    </a:lnTo>
                    <a:lnTo>
                      <a:pt x="62" y="13"/>
                    </a:lnTo>
                    <a:lnTo>
                      <a:pt x="57" y="15"/>
                    </a:lnTo>
                    <a:lnTo>
                      <a:pt x="53" y="17"/>
                    </a:lnTo>
                    <a:lnTo>
                      <a:pt x="49" y="19"/>
                    </a:lnTo>
                    <a:lnTo>
                      <a:pt x="45" y="21"/>
                    </a:lnTo>
                    <a:lnTo>
                      <a:pt x="41" y="24"/>
                    </a:lnTo>
                    <a:lnTo>
                      <a:pt x="37" y="26"/>
                    </a:lnTo>
                    <a:lnTo>
                      <a:pt x="34" y="29"/>
                    </a:lnTo>
                    <a:lnTo>
                      <a:pt x="30" y="32"/>
                    </a:lnTo>
                    <a:lnTo>
                      <a:pt x="27" y="35"/>
                    </a:lnTo>
                    <a:lnTo>
                      <a:pt x="24" y="38"/>
                    </a:lnTo>
                    <a:lnTo>
                      <a:pt x="22" y="41"/>
                    </a:lnTo>
                    <a:lnTo>
                      <a:pt x="19" y="45"/>
                    </a:lnTo>
                    <a:lnTo>
                      <a:pt x="17" y="48"/>
                    </a:lnTo>
                    <a:lnTo>
                      <a:pt x="14" y="52"/>
                    </a:lnTo>
                    <a:lnTo>
                      <a:pt x="12" y="55"/>
                    </a:lnTo>
                    <a:lnTo>
                      <a:pt x="10" y="59"/>
                    </a:lnTo>
                    <a:lnTo>
                      <a:pt x="8" y="62"/>
                    </a:lnTo>
                    <a:lnTo>
                      <a:pt x="7" y="66"/>
                    </a:lnTo>
                    <a:lnTo>
                      <a:pt x="5" y="70"/>
                    </a:lnTo>
                    <a:lnTo>
                      <a:pt x="4" y="74"/>
                    </a:lnTo>
                    <a:lnTo>
                      <a:pt x="3" y="77"/>
                    </a:lnTo>
                    <a:lnTo>
                      <a:pt x="2" y="81"/>
                    </a:lnTo>
                    <a:lnTo>
                      <a:pt x="1" y="85"/>
                    </a:lnTo>
                    <a:lnTo>
                      <a:pt x="1" y="89"/>
                    </a:lnTo>
                    <a:lnTo>
                      <a:pt x="1" y="92"/>
                    </a:lnTo>
                    <a:lnTo>
                      <a:pt x="0" y="96"/>
                    </a:lnTo>
                    <a:lnTo>
                      <a:pt x="0" y="100"/>
                    </a:lnTo>
                    <a:lnTo>
                      <a:pt x="0" y="103"/>
                    </a:lnTo>
                    <a:lnTo>
                      <a:pt x="1" y="107"/>
                    </a:lnTo>
                    <a:lnTo>
                      <a:pt x="1" y="110"/>
                    </a:lnTo>
                    <a:lnTo>
                      <a:pt x="2" y="114"/>
                    </a:lnTo>
                    <a:lnTo>
                      <a:pt x="3" y="117"/>
                    </a:lnTo>
                    <a:lnTo>
                      <a:pt x="4" y="120"/>
                    </a:lnTo>
                    <a:lnTo>
                      <a:pt x="5" y="123"/>
                    </a:lnTo>
                    <a:lnTo>
                      <a:pt x="6" y="126"/>
                    </a:lnTo>
                    <a:lnTo>
                      <a:pt x="7" y="129"/>
                    </a:lnTo>
                    <a:lnTo>
                      <a:pt x="9" y="133"/>
                    </a:lnTo>
                    <a:lnTo>
                      <a:pt x="11" y="137"/>
                    </a:lnTo>
                    <a:lnTo>
                      <a:pt x="12" y="140"/>
                    </a:lnTo>
                    <a:lnTo>
                      <a:pt x="14" y="143"/>
                    </a:lnTo>
                    <a:lnTo>
                      <a:pt x="15" y="144"/>
                    </a:lnTo>
                    <a:lnTo>
                      <a:pt x="15" y="145"/>
                    </a:lnTo>
                    <a:lnTo>
                      <a:pt x="15" y="144"/>
                    </a:lnTo>
                    <a:lnTo>
                      <a:pt x="16" y="143"/>
                    </a:lnTo>
                    <a:lnTo>
                      <a:pt x="17" y="143"/>
                    </a:lnTo>
                    <a:lnTo>
                      <a:pt x="18" y="142"/>
                    </a:lnTo>
                    <a:lnTo>
                      <a:pt x="19" y="141"/>
                    </a:lnTo>
                    <a:lnTo>
                      <a:pt x="20" y="141"/>
                    </a:lnTo>
                    <a:lnTo>
                      <a:pt x="22" y="140"/>
                    </a:lnTo>
                    <a:lnTo>
                      <a:pt x="24" y="140"/>
                    </a:lnTo>
                    <a:lnTo>
                      <a:pt x="25" y="140"/>
                    </a:lnTo>
                    <a:lnTo>
                      <a:pt x="26" y="140"/>
                    </a:lnTo>
                    <a:lnTo>
                      <a:pt x="27" y="140"/>
                    </a:lnTo>
                    <a:lnTo>
                      <a:pt x="28" y="140"/>
                    </a:lnTo>
                    <a:lnTo>
                      <a:pt x="30" y="140"/>
                    </a:lnTo>
                    <a:lnTo>
                      <a:pt x="31" y="140"/>
                    </a:lnTo>
                    <a:lnTo>
                      <a:pt x="32" y="141"/>
                    </a:lnTo>
                    <a:lnTo>
                      <a:pt x="34" y="141"/>
                    </a:lnTo>
                    <a:lnTo>
                      <a:pt x="36" y="141"/>
                    </a:lnTo>
                    <a:lnTo>
                      <a:pt x="37" y="142"/>
                    </a:lnTo>
                    <a:lnTo>
                      <a:pt x="39" y="142"/>
                    </a:lnTo>
                    <a:lnTo>
                      <a:pt x="41" y="143"/>
                    </a:lnTo>
                    <a:close/>
                  </a:path>
                </a:pathLst>
              </a:custGeom>
              <a:solidFill>
                <a:srgbClr val="5312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3" name="Freeform 65"/>
              <p:cNvSpPr>
                <a:spLocks/>
              </p:cNvSpPr>
              <p:nvPr/>
            </p:nvSpPr>
            <p:spPr bwMode="auto">
              <a:xfrm>
                <a:off x="837" y="2527"/>
                <a:ext cx="28" cy="16"/>
              </a:xfrm>
              <a:custGeom>
                <a:avLst/>
                <a:gdLst>
                  <a:gd name="T0" fmla="*/ 28 w 28"/>
                  <a:gd name="T1" fmla="*/ 2 h 16"/>
                  <a:gd name="T2" fmla="*/ 28 w 28"/>
                  <a:gd name="T3" fmla="*/ 2 h 16"/>
                  <a:gd name="T4" fmla="*/ 27 w 28"/>
                  <a:gd name="T5" fmla="*/ 2 h 16"/>
                  <a:gd name="T6" fmla="*/ 25 w 28"/>
                  <a:gd name="T7" fmla="*/ 1 h 16"/>
                  <a:gd name="T8" fmla="*/ 23 w 28"/>
                  <a:gd name="T9" fmla="*/ 0 h 16"/>
                  <a:gd name="T10" fmla="*/ 21 w 28"/>
                  <a:gd name="T11" fmla="*/ 0 h 16"/>
                  <a:gd name="T12" fmla="*/ 20 w 28"/>
                  <a:gd name="T13" fmla="*/ 0 h 16"/>
                  <a:gd name="T14" fmla="*/ 19 w 28"/>
                  <a:gd name="T15" fmla="*/ 0 h 16"/>
                  <a:gd name="T16" fmla="*/ 17 w 28"/>
                  <a:gd name="T17" fmla="*/ 0 h 16"/>
                  <a:gd name="T18" fmla="*/ 15 w 28"/>
                  <a:gd name="T19" fmla="*/ 0 h 16"/>
                  <a:gd name="T20" fmla="*/ 14 w 28"/>
                  <a:gd name="T21" fmla="*/ 1 h 16"/>
                  <a:gd name="T22" fmla="*/ 12 w 28"/>
                  <a:gd name="T23" fmla="*/ 1 h 16"/>
                  <a:gd name="T24" fmla="*/ 10 w 28"/>
                  <a:gd name="T25" fmla="*/ 2 h 16"/>
                  <a:gd name="T26" fmla="*/ 8 w 28"/>
                  <a:gd name="T27" fmla="*/ 4 h 16"/>
                  <a:gd name="T28" fmla="*/ 6 w 28"/>
                  <a:gd name="T29" fmla="*/ 5 h 16"/>
                  <a:gd name="T30" fmla="*/ 5 w 28"/>
                  <a:gd name="T31" fmla="*/ 6 h 16"/>
                  <a:gd name="T32" fmla="*/ 4 w 28"/>
                  <a:gd name="T33" fmla="*/ 7 h 16"/>
                  <a:gd name="T34" fmla="*/ 3 w 28"/>
                  <a:gd name="T35" fmla="*/ 9 h 16"/>
                  <a:gd name="T36" fmla="*/ 2 w 28"/>
                  <a:gd name="T37" fmla="*/ 10 h 16"/>
                  <a:gd name="T38" fmla="*/ 1 w 28"/>
                  <a:gd name="T39" fmla="*/ 11 h 16"/>
                  <a:gd name="T40" fmla="*/ 1 w 28"/>
                  <a:gd name="T41" fmla="*/ 12 h 16"/>
                  <a:gd name="T42" fmla="*/ 0 w 28"/>
                  <a:gd name="T43" fmla="*/ 13 h 16"/>
                  <a:gd name="T44" fmla="*/ 0 w 28"/>
                  <a:gd name="T45" fmla="*/ 14 h 16"/>
                  <a:gd name="T46" fmla="*/ 0 w 28"/>
                  <a:gd name="T47" fmla="*/ 15 h 16"/>
                  <a:gd name="T48" fmla="*/ 0 w 28"/>
                  <a:gd name="T49" fmla="*/ 15 h 16"/>
                  <a:gd name="T50" fmla="*/ 0 w 28"/>
                  <a:gd name="T51" fmla="*/ 16 h 16"/>
                  <a:gd name="T52" fmla="*/ 0 w 28"/>
                  <a:gd name="T53" fmla="*/ 16 h 16"/>
                  <a:gd name="T54" fmla="*/ 0 w 28"/>
                  <a:gd name="T55" fmla="*/ 16 h 16"/>
                  <a:gd name="T56" fmla="*/ 1 w 28"/>
                  <a:gd name="T57" fmla="*/ 15 h 16"/>
                  <a:gd name="T58" fmla="*/ 2 w 28"/>
                  <a:gd name="T59" fmla="*/ 14 h 16"/>
                  <a:gd name="T60" fmla="*/ 3 w 28"/>
                  <a:gd name="T61" fmla="*/ 12 h 16"/>
                  <a:gd name="T62" fmla="*/ 3 w 28"/>
                  <a:gd name="T63" fmla="*/ 11 h 16"/>
                  <a:gd name="T64" fmla="*/ 4 w 28"/>
                  <a:gd name="T65" fmla="*/ 10 h 16"/>
                  <a:gd name="T66" fmla="*/ 5 w 28"/>
                  <a:gd name="T67" fmla="*/ 9 h 16"/>
                  <a:gd name="T68" fmla="*/ 6 w 28"/>
                  <a:gd name="T69" fmla="*/ 8 h 16"/>
                  <a:gd name="T70" fmla="*/ 8 w 28"/>
                  <a:gd name="T71" fmla="*/ 8 h 16"/>
                  <a:gd name="T72" fmla="*/ 9 w 28"/>
                  <a:gd name="T73" fmla="*/ 7 h 16"/>
                  <a:gd name="T74" fmla="*/ 10 w 28"/>
                  <a:gd name="T75" fmla="*/ 6 h 16"/>
                  <a:gd name="T76" fmla="*/ 12 w 28"/>
                  <a:gd name="T77" fmla="*/ 5 h 16"/>
                  <a:gd name="T78" fmla="*/ 13 w 28"/>
                  <a:gd name="T79" fmla="*/ 5 h 16"/>
                  <a:gd name="T80" fmla="*/ 15 w 28"/>
                  <a:gd name="T81" fmla="*/ 4 h 16"/>
                  <a:gd name="T82" fmla="*/ 16 w 28"/>
                  <a:gd name="T83" fmla="*/ 4 h 16"/>
                  <a:gd name="T84" fmla="*/ 17 w 28"/>
                  <a:gd name="T85" fmla="*/ 3 h 16"/>
                  <a:gd name="T86" fmla="*/ 19 w 28"/>
                  <a:gd name="T87" fmla="*/ 3 h 16"/>
                  <a:gd name="T88" fmla="*/ 20 w 28"/>
                  <a:gd name="T89" fmla="*/ 3 h 16"/>
                  <a:gd name="T90" fmla="*/ 22 w 28"/>
                  <a:gd name="T91" fmla="*/ 3 h 16"/>
                  <a:gd name="T92" fmla="*/ 23 w 28"/>
                  <a:gd name="T93" fmla="*/ 3 h 16"/>
                  <a:gd name="T94" fmla="*/ 24 w 28"/>
                  <a:gd name="T95" fmla="*/ 3 h 16"/>
                  <a:gd name="T96" fmla="*/ 25 w 28"/>
                  <a:gd name="T97" fmla="*/ 4 h 16"/>
                  <a:gd name="T98" fmla="*/ 26 w 28"/>
                  <a:gd name="T99" fmla="*/ 4 h 16"/>
                  <a:gd name="T100" fmla="*/ 27 w 28"/>
                  <a:gd name="T101" fmla="*/ 4 h 16"/>
                  <a:gd name="T102" fmla="*/ 27 w 28"/>
                  <a:gd name="T103" fmla="*/ 4 h 16"/>
                  <a:gd name="T104" fmla="*/ 27 w 28"/>
                  <a:gd name="T105" fmla="*/ 4 h 16"/>
                  <a:gd name="T106" fmla="*/ 28 w 28"/>
                  <a:gd name="T107" fmla="*/ 4 h 16"/>
                  <a:gd name="T108" fmla="*/ 28 w 28"/>
                  <a:gd name="T109" fmla="*/ 4 h 16"/>
                  <a:gd name="T110" fmla="*/ 28 w 28"/>
                  <a:gd name="T111" fmla="*/ 3 h 16"/>
                  <a:gd name="T112" fmla="*/ 28 w 28"/>
                  <a:gd name="T113" fmla="*/ 2 h 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
                  <a:gd name="T172" fmla="*/ 0 h 16"/>
                  <a:gd name="T173" fmla="*/ 28 w 28"/>
                  <a:gd name="T174" fmla="*/ 16 h 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 h="16">
                    <a:moveTo>
                      <a:pt x="28" y="2"/>
                    </a:moveTo>
                    <a:lnTo>
                      <a:pt x="28" y="2"/>
                    </a:lnTo>
                    <a:lnTo>
                      <a:pt x="27" y="2"/>
                    </a:lnTo>
                    <a:lnTo>
                      <a:pt x="25" y="1"/>
                    </a:lnTo>
                    <a:lnTo>
                      <a:pt x="23" y="0"/>
                    </a:lnTo>
                    <a:lnTo>
                      <a:pt x="21" y="0"/>
                    </a:lnTo>
                    <a:lnTo>
                      <a:pt x="20" y="0"/>
                    </a:lnTo>
                    <a:lnTo>
                      <a:pt x="19" y="0"/>
                    </a:lnTo>
                    <a:lnTo>
                      <a:pt x="17" y="0"/>
                    </a:lnTo>
                    <a:lnTo>
                      <a:pt x="15" y="0"/>
                    </a:lnTo>
                    <a:lnTo>
                      <a:pt x="14" y="1"/>
                    </a:lnTo>
                    <a:lnTo>
                      <a:pt x="12" y="1"/>
                    </a:lnTo>
                    <a:lnTo>
                      <a:pt x="10" y="2"/>
                    </a:lnTo>
                    <a:lnTo>
                      <a:pt x="8" y="4"/>
                    </a:lnTo>
                    <a:lnTo>
                      <a:pt x="6" y="5"/>
                    </a:lnTo>
                    <a:lnTo>
                      <a:pt x="5" y="6"/>
                    </a:lnTo>
                    <a:lnTo>
                      <a:pt x="4" y="7"/>
                    </a:lnTo>
                    <a:lnTo>
                      <a:pt x="3" y="9"/>
                    </a:lnTo>
                    <a:lnTo>
                      <a:pt x="2" y="10"/>
                    </a:lnTo>
                    <a:lnTo>
                      <a:pt x="1" y="11"/>
                    </a:lnTo>
                    <a:lnTo>
                      <a:pt x="1" y="12"/>
                    </a:lnTo>
                    <a:lnTo>
                      <a:pt x="0" y="13"/>
                    </a:lnTo>
                    <a:lnTo>
                      <a:pt x="0" y="14"/>
                    </a:lnTo>
                    <a:lnTo>
                      <a:pt x="0" y="15"/>
                    </a:lnTo>
                    <a:lnTo>
                      <a:pt x="0" y="16"/>
                    </a:lnTo>
                    <a:lnTo>
                      <a:pt x="1" y="15"/>
                    </a:lnTo>
                    <a:lnTo>
                      <a:pt x="2" y="14"/>
                    </a:lnTo>
                    <a:lnTo>
                      <a:pt x="3" y="12"/>
                    </a:lnTo>
                    <a:lnTo>
                      <a:pt x="3" y="11"/>
                    </a:lnTo>
                    <a:lnTo>
                      <a:pt x="4" y="10"/>
                    </a:lnTo>
                    <a:lnTo>
                      <a:pt x="5" y="9"/>
                    </a:lnTo>
                    <a:lnTo>
                      <a:pt x="6" y="8"/>
                    </a:lnTo>
                    <a:lnTo>
                      <a:pt x="8" y="8"/>
                    </a:lnTo>
                    <a:lnTo>
                      <a:pt x="9" y="7"/>
                    </a:lnTo>
                    <a:lnTo>
                      <a:pt x="10" y="6"/>
                    </a:lnTo>
                    <a:lnTo>
                      <a:pt x="12" y="5"/>
                    </a:lnTo>
                    <a:lnTo>
                      <a:pt x="13" y="5"/>
                    </a:lnTo>
                    <a:lnTo>
                      <a:pt x="15" y="4"/>
                    </a:lnTo>
                    <a:lnTo>
                      <a:pt x="16" y="4"/>
                    </a:lnTo>
                    <a:lnTo>
                      <a:pt x="17" y="3"/>
                    </a:lnTo>
                    <a:lnTo>
                      <a:pt x="19" y="3"/>
                    </a:lnTo>
                    <a:lnTo>
                      <a:pt x="20" y="3"/>
                    </a:lnTo>
                    <a:lnTo>
                      <a:pt x="22" y="3"/>
                    </a:lnTo>
                    <a:lnTo>
                      <a:pt x="23" y="3"/>
                    </a:lnTo>
                    <a:lnTo>
                      <a:pt x="24" y="3"/>
                    </a:lnTo>
                    <a:lnTo>
                      <a:pt x="25" y="4"/>
                    </a:lnTo>
                    <a:lnTo>
                      <a:pt x="26" y="4"/>
                    </a:lnTo>
                    <a:lnTo>
                      <a:pt x="27" y="4"/>
                    </a:lnTo>
                    <a:lnTo>
                      <a:pt x="28" y="4"/>
                    </a:lnTo>
                    <a:lnTo>
                      <a:pt x="28" y="3"/>
                    </a:lnTo>
                    <a:lnTo>
                      <a:pt x="28" y="2"/>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4" name="Freeform 66"/>
              <p:cNvSpPr>
                <a:spLocks/>
              </p:cNvSpPr>
              <p:nvPr/>
            </p:nvSpPr>
            <p:spPr bwMode="auto">
              <a:xfrm>
                <a:off x="933" y="2514"/>
                <a:ext cx="29" cy="9"/>
              </a:xfrm>
              <a:custGeom>
                <a:avLst/>
                <a:gdLst>
                  <a:gd name="T0" fmla="*/ 0 w 29"/>
                  <a:gd name="T1" fmla="*/ 6 h 9"/>
                  <a:gd name="T2" fmla="*/ 0 w 29"/>
                  <a:gd name="T3" fmla="*/ 5 h 9"/>
                  <a:gd name="T4" fmla="*/ 1 w 29"/>
                  <a:gd name="T5" fmla="*/ 5 h 9"/>
                  <a:gd name="T6" fmla="*/ 2 w 29"/>
                  <a:gd name="T7" fmla="*/ 4 h 9"/>
                  <a:gd name="T8" fmla="*/ 4 w 29"/>
                  <a:gd name="T9" fmla="*/ 2 h 9"/>
                  <a:gd name="T10" fmla="*/ 5 w 29"/>
                  <a:gd name="T11" fmla="*/ 2 h 9"/>
                  <a:gd name="T12" fmla="*/ 6 w 29"/>
                  <a:gd name="T13" fmla="*/ 1 h 9"/>
                  <a:gd name="T14" fmla="*/ 7 w 29"/>
                  <a:gd name="T15" fmla="*/ 1 h 9"/>
                  <a:gd name="T16" fmla="*/ 9 w 29"/>
                  <a:gd name="T17" fmla="*/ 0 h 9"/>
                  <a:gd name="T18" fmla="*/ 10 w 29"/>
                  <a:gd name="T19" fmla="*/ 0 h 9"/>
                  <a:gd name="T20" fmla="*/ 12 w 29"/>
                  <a:gd name="T21" fmla="*/ 0 h 9"/>
                  <a:gd name="T22" fmla="*/ 14 w 29"/>
                  <a:gd name="T23" fmla="*/ 0 h 9"/>
                  <a:gd name="T24" fmla="*/ 15 w 29"/>
                  <a:gd name="T25" fmla="*/ 0 h 9"/>
                  <a:gd name="T26" fmla="*/ 18 w 29"/>
                  <a:gd name="T27" fmla="*/ 1 h 9"/>
                  <a:gd name="T28" fmla="*/ 19 w 29"/>
                  <a:gd name="T29" fmla="*/ 1 h 9"/>
                  <a:gd name="T30" fmla="*/ 21 w 29"/>
                  <a:gd name="T31" fmla="*/ 2 h 9"/>
                  <a:gd name="T32" fmla="*/ 23 w 29"/>
                  <a:gd name="T33" fmla="*/ 2 h 9"/>
                  <a:gd name="T34" fmla="*/ 24 w 29"/>
                  <a:gd name="T35" fmla="*/ 3 h 9"/>
                  <a:gd name="T36" fmla="*/ 25 w 29"/>
                  <a:gd name="T37" fmla="*/ 4 h 9"/>
                  <a:gd name="T38" fmla="*/ 26 w 29"/>
                  <a:gd name="T39" fmla="*/ 5 h 9"/>
                  <a:gd name="T40" fmla="*/ 27 w 29"/>
                  <a:gd name="T41" fmla="*/ 5 h 9"/>
                  <a:gd name="T42" fmla="*/ 28 w 29"/>
                  <a:gd name="T43" fmla="*/ 7 h 9"/>
                  <a:gd name="T44" fmla="*/ 28 w 29"/>
                  <a:gd name="T45" fmla="*/ 8 h 9"/>
                  <a:gd name="T46" fmla="*/ 29 w 29"/>
                  <a:gd name="T47" fmla="*/ 9 h 9"/>
                  <a:gd name="T48" fmla="*/ 29 w 29"/>
                  <a:gd name="T49" fmla="*/ 9 h 9"/>
                  <a:gd name="T50" fmla="*/ 29 w 29"/>
                  <a:gd name="T51" fmla="*/ 9 h 9"/>
                  <a:gd name="T52" fmla="*/ 28 w 29"/>
                  <a:gd name="T53" fmla="*/ 8 h 9"/>
                  <a:gd name="T54" fmla="*/ 27 w 29"/>
                  <a:gd name="T55" fmla="*/ 7 h 9"/>
                  <a:gd name="T56" fmla="*/ 25 w 29"/>
                  <a:gd name="T57" fmla="*/ 6 h 9"/>
                  <a:gd name="T58" fmla="*/ 23 w 29"/>
                  <a:gd name="T59" fmla="*/ 5 h 9"/>
                  <a:gd name="T60" fmla="*/ 21 w 29"/>
                  <a:gd name="T61" fmla="*/ 4 h 9"/>
                  <a:gd name="T62" fmla="*/ 19 w 29"/>
                  <a:gd name="T63" fmla="*/ 4 h 9"/>
                  <a:gd name="T64" fmla="*/ 18 w 29"/>
                  <a:gd name="T65" fmla="*/ 3 h 9"/>
                  <a:gd name="T66" fmla="*/ 17 w 29"/>
                  <a:gd name="T67" fmla="*/ 3 h 9"/>
                  <a:gd name="T68" fmla="*/ 15 w 29"/>
                  <a:gd name="T69" fmla="*/ 3 h 9"/>
                  <a:gd name="T70" fmla="*/ 14 w 29"/>
                  <a:gd name="T71" fmla="*/ 3 h 9"/>
                  <a:gd name="T72" fmla="*/ 12 w 29"/>
                  <a:gd name="T73" fmla="*/ 3 h 9"/>
                  <a:gd name="T74" fmla="*/ 11 w 29"/>
                  <a:gd name="T75" fmla="*/ 3 h 9"/>
                  <a:gd name="T76" fmla="*/ 10 w 29"/>
                  <a:gd name="T77" fmla="*/ 3 h 9"/>
                  <a:gd name="T78" fmla="*/ 8 w 29"/>
                  <a:gd name="T79" fmla="*/ 4 h 9"/>
                  <a:gd name="T80" fmla="*/ 7 w 29"/>
                  <a:gd name="T81" fmla="*/ 4 h 9"/>
                  <a:gd name="T82" fmla="*/ 6 w 29"/>
                  <a:gd name="T83" fmla="*/ 4 h 9"/>
                  <a:gd name="T84" fmla="*/ 5 w 29"/>
                  <a:gd name="T85" fmla="*/ 5 h 9"/>
                  <a:gd name="T86" fmla="*/ 4 w 29"/>
                  <a:gd name="T87" fmla="*/ 5 h 9"/>
                  <a:gd name="T88" fmla="*/ 3 w 29"/>
                  <a:gd name="T89" fmla="*/ 6 h 9"/>
                  <a:gd name="T90" fmla="*/ 2 w 29"/>
                  <a:gd name="T91" fmla="*/ 6 h 9"/>
                  <a:gd name="T92" fmla="*/ 2 w 29"/>
                  <a:gd name="T93" fmla="*/ 7 h 9"/>
                  <a:gd name="T94" fmla="*/ 2 w 29"/>
                  <a:gd name="T95" fmla="*/ 7 h 9"/>
                  <a:gd name="T96" fmla="*/ 1 w 29"/>
                  <a:gd name="T97" fmla="*/ 7 h 9"/>
                  <a:gd name="T98" fmla="*/ 1 w 29"/>
                  <a:gd name="T99" fmla="*/ 6 h 9"/>
                  <a:gd name="T100" fmla="*/ 0 w 29"/>
                  <a:gd name="T101" fmla="*/ 6 h 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
                  <a:gd name="T154" fmla="*/ 0 h 9"/>
                  <a:gd name="T155" fmla="*/ 29 w 29"/>
                  <a:gd name="T156" fmla="*/ 9 h 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 h="9">
                    <a:moveTo>
                      <a:pt x="0" y="6"/>
                    </a:moveTo>
                    <a:lnTo>
                      <a:pt x="0" y="5"/>
                    </a:lnTo>
                    <a:lnTo>
                      <a:pt x="1" y="5"/>
                    </a:lnTo>
                    <a:lnTo>
                      <a:pt x="2" y="4"/>
                    </a:lnTo>
                    <a:lnTo>
                      <a:pt x="4" y="2"/>
                    </a:lnTo>
                    <a:lnTo>
                      <a:pt x="5" y="2"/>
                    </a:lnTo>
                    <a:lnTo>
                      <a:pt x="6" y="1"/>
                    </a:lnTo>
                    <a:lnTo>
                      <a:pt x="7" y="1"/>
                    </a:lnTo>
                    <a:lnTo>
                      <a:pt x="9" y="0"/>
                    </a:lnTo>
                    <a:lnTo>
                      <a:pt x="10" y="0"/>
                    </a:lnTo>
                    <a:lnTo>
                      <a:pt x="12" y="0"/>
                    </a:lnTo>
                    <a:lnTo>
                      <a:pt x="14" y="0"/>
                    </a:lnTo>
                    <a:lnTo>
                      <a:pt x="15" y="0"/>
                    </a:lnTo>
                    <a:lnTo>
                      <a:pt x="18" y="1"/>
                    </a:lnTo>
                    <a:lnTo>
                      <a:pt x="19" y="1"/>
                    </a:lnTo>
                    <a:lnTo>
                      <a:pt x="21" y="2"/>
                    </a:lnTo>
                    <a:lnTo>
                      <a:pt x="23" y="2"/>
                    </a:lnTo>
                    <a:lnTo>
                      <a:pt x="24" y="3"/>
                    </a:lnTo>
                    <a:lnTo>
                      <a:pt x="25" y="4"/>
                    </a:lnTo>
                    <a:lnTo>
                      <a:pt x="26" y="5"/>
                    </a:lnTo>
                    <a:lnTo>
                      <a:pt x="27" y="5"/>
                    </a:lnTo>
                    <a:lnTo>
                      <a:pt x="28" y="7"/>
                    </a:lnTo>
                    <a:lnTo>
                      <a:pt x="28" y="8"/>
                    </a:lnTo>
                    <a:lnTo>
                      <a:pt x="29" y="9"/>
                    </a:lnTo>
                    <a:lnTo>
                      <a:pt x="28" y="8"/>
                    </a:lnTo>
                    <a:lnTo>
                      <a:pt x="27" y="7"/>
                    </a:lnTo>
                    <a:lnTo>
                      <a:pt x="25" y="6"/>
                    </a:lnTo>
                    <a:lnTo>
                      <a:pt x="23" y="5"/>
                    </a:lnTo>
                    <a:lnTo>
                      <a:pt x="21" y="4"/>
                    </a:lnTo>
                    <a:lnTo>
                      <a:pt x="19" y="4"/>
                    </a:lnTo>
                    <a:lnTo>
                      <a:pt x="18" y="3"/>
                    </a:lnTo>
                    <a:lnTo>
                      <a:pt x="17" y="3"/>
                    </a:lnTo>
                    <a:lnTo>
                      <a:pt x="15" y="3"/>
                    </a:lnTo>
                    <a:lnTo>
                      <a:pt x="14" y="3"/>
                    </a:lnTo>
                    <a:lnTo>
                      <a:pt x="12" y="3"/>
                    </a:lnTo>
                    <a:lnTo>
                      <a:pt x="11" y="3"/>
                    </a:lnTo>
                    <a:lnTo>
                      <a:pt x="10" y="3"/>
                    </a:lnTo>
                    <a:lnTo>
                      <a:pt x="8" y="4"/>
                    </a:lnTo>
                    <a:lnTo>
                      <a:pt x="7" y="4"/>
                    </a:lnTo>
                    <a:lnTo>
                      <a:pt x="6" y="4"/>
                    </a:lnTo>
                    <a:lnTo>
                      <a:pt x="5" y="5"/>
                    </a:lnTo>
                    <a:lnTo>
                      <a:pt x="4" y="5"/>
                    </a:lnTo>
                    <a:lnTo>
                      <a:pt x="3" y="6"/>
                    </a:lnTo>
                    <a:lnTo>
                      <a:pt x="2" y="6"/>
                    </a:lnTo>
                    <a:lnTo>
                      <a:pt x="2" y="7"/>
                    </a:lnTo>
                    <a:lnTo>
                      <a:pt x="1" y="7"/>
                    </a:lnTo>
                    <a:lnTo>
                      <a:pt x="1" y="6"/>
                    </a:lnTo>
                    <a:lnTo>
                      <a:pt x="0" y="6"/>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5" name="Freeform 67"/>
              <p:cNvSpPr>
                <a:spLocks/>
              </p:cNvSpPr>
              <p:nvPr/>
            </p:nvSpPr>
            <p:spPr bwMode="auto">
              <a:xfrm>
                <a:off x="912" y="2569"/>
                <a:ext cx="17" cy="21"/>
              </a:xfrm>
              <a:custGeom>
                <a:avLst/>
                <a:gdLst>
                  <a:gd name="T0" fmla="*/ 0 w 17"/>
                  <a:gd name="T1" fmla="*/ 0 h 21"/>
                  <a:gd name="T2" fmla="*/ 1 w 17"/>
                  <a:gd name="T3" fmla="*/ 0 h 21"/>
                  <a:gd name="T4" fmla="*/ 3 w 17"/>
                  <a:gd name="T5" fmla="*/ 1 h 21"/>
                  <a:gd name="T6" fmla="*/ 6 w 17"/>
                  <a:gd name="T7" fmla="*/ 2 h 21"/>
                  <a:gd name="T8" fmla="*/ 9 w 17"/>
                  <a:gd name="T9" fmla="*/ 3 h 21"/>
                  <a:gd name="T10" fmla="*/ 10 w 17"/>
                  <a:gd name="T11" fmla="*/ 3 h 21"/>
                  <a:gd name="T12" fmla="*/ 12 w 17"/>
                  <a:gd name="T13" fmla="*/ 4 h 21"/>
                  <a:gd name="T14" fmla="*/ 13 w 17"/>
                  <a:gd name="T15" fmla="*/ 5 h 21"/>
                  <a:gd name="T16" fmla="*/ 15 w 17"/>
                  <a:gd name="T17" fmla="*/ 6 h 21"/>
                  <a:gd name="T18" fmla="*/ 15 w 17"/>
                  <a:gd name="T19" fmla="*/ 6 h 21"/>
                  <a:gd name="T20" fmla="*/ 16 w 17"/>
                  <a:gd name="T21" fmla="*/ 7 h 21"/>
                  <a:gd name="T22" fmla="*/ 16 w 17"/>
                  <a:gd name="T23" fmla="*/ 7 h 21"/>
                  <a:gd name="T24" fmla="*/ 17 w 17"/>
                  <a:gd name="T25" fmla="*/ 8 h 21"/>
                  <a:gd name="T26" fmla="*/ 17 w 17"/>
                  <a:gd name="T27" fmla="*/ 9 h 21"/>
                  <a:gd name="T28" fmla="*/ 17 w 17"/>
                  <a:gd name="T29" fmla="*/ 9 h 21"/>
                  <a:gd name="T30" fmla="*/ 17 w 17"/>
                  <a:gd name="T31" fmla="*/ 10 h 21"/>
                  <a:gd name="T32" fmla="*/ 17 w 17"/>
                  <a:gd name="T33" fmla="*/ 10 h 21"/>
                  <a:gd name="T34" fmla="*/ 17 w 17"/>
                  <a:gd name="T35" fmla="*/ 12 h 21"/>
                  <a:gd name="T36" fmla="*/ 16 w 17"/>
                  <a:gd name="T37" fmla="*/ 13 h 21"/>
                  <a:gd name="T38" fmla="*/ 16 w 17"/>
                  <a:gd name="T39" fmla="*/ 14 h 21"/>
                  <a:gd name="T40" fmla="*/ 15 w 17"/>
                  <a:gd name="T41" fmla="*/ 15 h 21"/>
                  <a:gd name="T42" fmla="*/ 14 w 17"/>
                  <a:gd name="T43" fmla="*/ 16 h 21"/>
                  <a:gd name="T44" fmla="*/ 13 w 17"/>
                  <a:gd name="T45" fmla="*/ 17 h 21"/>
                  <a:gd name="T46" fmla="*/ 12 w 17"/>
                  <a:gd name="T47" fmla="*/ 18 h 21"/>
                  <a:gd name="T48" fmla="*/ 11 w 17"/>
                  <a:gd name="T49" fmla="*/ 18 h 21"/>
                  <a:gd name="T50" fmla="*/ 8 w 17"/>
                  <a:gd name="T51" fmla="*/ 20 h 21"/>
                  <a:gd name="T52" fmla="*/ 6 w 17"/>
                  <a:gd name="T53" fmla="*/ 20 h 21"/>
                  <a:gd name="T54" fmla="*/ 5 w 17"/>
                  <a:gd name="T55" fmla="*/ 21 h 21"/>
                  <a:gd name="T56" fmla="*/ 4 w 17"/>
                  <a:gd name="T57" fmla="*/ 21 h 21"/>
                  <a:gd name="T58" fmla="*/ 5 w 17"/>
                  <a:gd name="T59" fmla="*/ 21 h 21"/>
                  <a:gd name="T60" fmla="*/ 5 w 17"/>
                  <a:gd name="T61" fmla="*/ 20 h 21"/>
                  <a:gd name="T62" fmla="*/ 7 w 17"/>
                  <a:gd name="T63" fmla="*/ 19 h 21"/>
                  <a:gd name="T64" fmla="*/ 8 w 17"/>
                  <a:gd name="T65" fmla="*/ 18 h 21"/>
                  <a:gd name="T66" fmla="*/ 9 w 17"/>
                  <a:gd name="T67" fmla="*/ 17 h 21"/>
                  <a:gd name="T68" fmla="*/ 9 w 17"/>
                  <a:gd name="T69" fmla="*/ 16 h 21"/>
                  <a:gd name="T70" fmla="*/ 10 w 17"/>
                  <a:gd name="T71" fmla="*/ 15 h 21"/>
                  <a:gd name="T72" fmla="*/ 10 w 17"/>
                  <a:gd name="T73" fmla="*/ 14 h 21"/>
                  <a:gd name="T74" fmla="*/ 10 w 17"/>
                  <a:gd name="T75" fmla="*/ 13 h 21"/>
                  <a:gd name="T76" fmla="*/ 10 w 17"/>
                  <a:gd name="T77" fmla="*/ 12 h 21"/>
                  <a:gd name="T78" fmla="*/ 10 w 17"/>
                  <a:gd name="T79" fmla="*/ 11 h 21"/>
                  <a:gd name="T80" fmla="*/ 10 w 17"/>
                  <a:gd name="T81" fmla="*/ 10 h 21"/>
                  <a:gd name="T82" fmla="*/ 9 w 17"/>
                  <a:gd name="T83" fmla="*/ 9 h 21"/>
                  <a:gd name="T84" fmla="*/ 9 w 17"/>
                  <a:gd name="T85" fmla="*/ 8 h 21"/>
                  <a:gd name="T86" fmla="*/ 8 w 17"/>
                  <a:gd name="T87" fmla="*/ 7 h 21"/>
                  <a:gd name="T88" fmla="*/ 7 w 17"/>
                  <a:gd name="T89" fmla="*/ 6 h 21"/>
                  <a:gd name="T90" fmla="*/ 6 w 17"/>
                  <a:gd name="T91" fmla="*/ 4 h 21"/>
                  <a:gd name="T92" fmla="*/ 4 w 17"/>
                  <a:gd name="T93" fmla="*/ 3 h 21"/>
                  <a:gd name="T94" fmla="*/ 3 w 17"/>
                  <a:gd name="T95" fmla="*/ 2 h 21"/>
                  <a:gd name="T96" fmla="*/ 1 w 17"/>
                  <a:gd name="T97" fmla="*/ 1 h 21"/>
                  <a:gd name="T98" fmla="*/ 0 w 17"/>
                  <a:gd name="T99" fmla="*/ 0 h 21"/>
                  <a:gd name="T100" fmla="*/ 0 w 17"/>
                  <a:gd name="T101" fmla="*/ 0 h 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
                  <a:gd name="T154" fmla="*/ 0 h 21"/>
                  <a:gd name="T155" fmla="*/ 17 w 17"/>
                  <a:gd name="T156" fmla="*/ 21 h 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 h="21">
                    <a:moveTo>
                      <a:pt x="0" y="0"/>
                    </a:moveTo>
                    <a:lnTo>
                      <a:pt x="1" y="0"/>
                    </a:lnTo>
                    <a:lnTo>
                      <a:pt x="3" y="1"/>
                    </a:lnTo>
                    <a:lnTo>
                      <a:pt x="6" y="2"/>
                    </a:lnTo>
                    <a:lnTo>
                      <a:pt x="9" y="3"/>
                    </a:lnTo>
                    <a:lnTo>
                      <a:pt x="10" y="3"/>
                    </a:lnTo>
                    <a:lnTo>
                      <a:pt x="12" y="4"/>
                    </a:lnTo>
                    <a:lnTo>
                      <a:pt x="13" y="5"/>
                    </a:lnTo>
                    <a:lnTo>
                      <a:pt x="15" y="6"/>
                    </a:lnTo>
                    <a:lnTo>
                      <a:pt x="16" y="7"/>
                    </a:lnTo>
                    <a:lnTo>
                      <a:pt x="17" y="8"/>
                    </a:lnTo>
                    <a:lnTo>
                      <a:pt x="17" y="9"/>
                    </a:lnTo>
                    <a:lnTo>
                      <a:pt x="17" y="10"/>
                    </a:lnTo>
                    <a:lnTo>
                      <a:pt x="17" y="12"/>
                    </a:lnTo>
                    <a:lnTo>
                      <a:pt x="16" y="13"/>
                    </a:lnTo>
                    <a:lnTo>
                      <a:pt x="16" y="14"/>
                    </a:lnTo>
                    <a:lnTo>
                      <a:pt x="15" y="15"/>
                    </a:lnTo>
                    <a:lnTo>
                      <a:pt x="14" y="16"/>
                    </a:lnTo>
                    <a:lnTo>
                      <a:pt x="13" y="17"/>
                    </a:lnTo>
                    <a:lnTo>
                      <a:pt x="12" y="18"/>
                    </a:lnTo>
                    <a:lnTo>
                      <a:pt x="11" y="18"/>
                    </a:lnTo>
                    <a:lnTo>
                      <a:pt x="8" y="20"/>
                    </a:lnTo>
                    <a:lnTo>
                      <a:pt x="6" y="20"/>
                    </a:lnTo>
                    <a:lnTo>
                      <a:pt x="5" y="21"/>
                    </a:lnTo>
                    <a:lnTo>
                      <a:pt x="4" y="21"/>
                    </a:lnTo>
                    <a:lnTo>
                      <a:pt x="5" y="21"/>
                    </a:lnTo>
                    <a:lnTo>
                      <a:pt x="5" y="20"/>
                    </a:lnTo>
                    <a:lnTo>
                      <a:pt x="7" y="19"/>
                    </a:lnTo>
                    <a:lnTo>
                      <a:pt x="8" y="18"/>
                    </a:lnTo>
                    <a:lnTo>
                      <a:pt x="9" y="17"/>
                    </a:lnTo>
                    <a:lnTo>
                      <a:pt x="9" y="16"/>
                    </a:lnTo>
                    <a:lnTo>
                      <a:pt x="10" y="15"/>
                    </a:lnTo>
                    <a:lnTo>
                      <a:pt x="10" y="14"/>
                    </a:lnTo>
                    <a:lnTo>
                      <a:pt x="10" y="13"/>
                    </a:lnTo>
                    <a:lnTo>
                      <a:pt x="10" y="12"/>
                    </a:lnTo>
                    <a:lnTo>
                      <a:pt x="10" y="11"/>
                    </a:lnTo>
                    <a:lnTo>
                      <a:pt x="10" y="10"/>
                    </a:lnTo>
                    <a:lnTo>
                      <a:pt x="9" y="9"/>
                    </a:lnTo>
                    <a:lnTo>
                      <a:pt x="9" y="8"/>
                    </a:lnTo>
                    <a:lnTo>
                      <a:pt x="8" y="7"/>
                    </a:lnTo>
                    <a:lnTo>
                      <a:pt x="7" y="6"/>
                    </a:lnTo>
                    <a:lnTo>
                      <a:pt x="6" y="4"/>
                    </a:lnTo>
                    <a:lnTo>
                      <a:pt x="4" y="3"/>
                    </a:lnTo>
                    <a:lnTo>
                      <a:pt x="3" y="2"/>
                    </a:lnTo>
                    <a:lnTo>
                      <a:pt x="1" y="1"/>
                    </a:lnTo>
                    <a:lnTo>
                      <a:pt x="0" y="0"/>
                    </a:lnTo>
                    <a:close/>
                  </a:path>
                </a:pathLst>
              </a:custGeom>
              <a:solidFill>
                <a:srgbClr val="AA6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6" name="Freeform 68"/>
              <p:cNvSpPr>
                <a:spLocks/>
              </p:cNvSpPr>
              <p:nvPr/>
            </p:nvSpPr>
            <p:spPr bwMode="auto">
              <a:xfrm>
                <a:off x="830" y="2577"/>
                <a:ext cx="34" cy="10"/>
              </a:xfrm>
              <a:custGeom>
                <a:avLst/>
                <a:gdLst>
                  <a:gd name="T0" fmla="*/ 34 w 34"/>
                  <a:gd name="T1" fmla="*/ 3 h 10"/>
                  <a:gd name="T2" fmla="*/ 34 w 34"/>
                  <a:gd name="T3" fmla="*/ 3 h 10"/>
                  <a:gd name="T4" fmla="*/ 33 w 34"/>
                  <a:gd name="T5" fmla="*/ 3 h 10"/>
                  <a:gd name="T6" fmla="*/ 31 w 34"/>
                  <a:gd name="T7" fmla="*/ 2 h 10"/>
                  <a:gd name="T8" fmla="*/ 29 w 34"/>
                  <a:gd name="T9" fmla="*/ 1 h 10"/>
                  <a:gd name="T10" fmla="*/ 28 w 34"/>
                  <a:gd name="T11" fmla="*/ 1 h 10"/>
                  <a:gd name="T12" fmla="*/ 26 w 34"/>
                  <a:gd name="T13" fmla="*/ 1 h 10"/>
                  <a:gd name="T14" fmla="*/ 25 w 34"/>
                  <a:gd name="T15" fmla="*/ 0 h 10"/>
                  <a:gd name="T16" fmla="*/ 23 w 34"/>
                  <a:gd name="T17" fmla="*/ 0 h 10"/>
                  <a:gd name="T18" fmla="*/ 22 w 34"/>
                  <a:gd name="T19" fmla="*/ 0 h 10"/>
                  <a:gd name="T20" fmla="*/ 20 w 34"/>
                  <a:gd name="T21" fmla="*/ 0 h 10"/>
                  <a:gd name="T22" fmla="*/ 18 w 34"/>
                  <a:gd name="T23" fmla="*/ 0 h 10"/>
                  <a:gd name="T24" fmla="*/ 16 w 34"/>
                  <a:gd name="T25" fmla="*/ 1 h 10"/>
                  <a:gd name="T26" fmla="*/ 14 w 34"/>
                  <a:gd name="T27" fmla="*/ 1 h 10"/>
                  <a:gd name="T28" fmla="*/ 13 w 34"/>
                  <a:gd name="T29" fmla="*/ 1 h 10"/>
                  <a:gd name="T30" fmla="*/ 11 w 34"/>
                  <a:gd name="T31" fmla="*/ 2 h 10"/>
                  <a:gd name="T32" fmla="*/ 10 w 34"/>
                  <a:gd name="T33" fmla="*/ 3 h 10"/>
                  <a:gd name="T34" fmla="*/ 8 w 34"/>
                  <a:gd name="T35" fmla="*/ 4 h 10"/>
                  <a:gd name="T36" fmla="*/ 7 w 34"/>
                  <a:gd name="T37" fmla="*/ 4 h 10"/>
                  <a:gd name="T38" fmla="*/ 6 w 34"/>
                  <a:gd name="T39" fmla="*/ 5 h 10"/>
                  <a:gd name="T40" fmla="*/ 5 w 34"/>
                  <a:gd name="T41" fmla="*/ 6 h 10"/>
                  <a:gd name="T42" fmla="*/ 3 w 34"/>
                  <a:gd name="T43" fmla="*/ 7 h 10"/>
                  <a:gd name="T44" fmla="*/ 1 w 34"/>
                  <a:gd name="T45" fmla="*/ 9 h 10"/>
                  <a:gd name="T46" fmla="*/ 1 w 34"/>
                  <a:gd name="T47" fmla="*/ 10 h 10"/>
                  <a:gd name="T48" fmla="*/ 0 w 34"/>
                  <a:gd name="T49" fmla="*/ 10 h 10"/>
                  <a:gd name="T50" fmla="*/ 1 w 34"/>
                  <a:gd name="T51" fmla="*/ 10 h 10"/>
                  <a:gd name="T52" fmla="*/ 1 w 34"/>
                  <a:gd name="T53" fmla="*/ 9 h 10"/>
                  <a:gd name="T54" fmla="*/ 2 w 34"/>
                  <a:gd name="T55" fmla="*/ 9 h 10"/>
                  <a:gd name="T56" fmla="*/ 4 w 34"/>
                  <a:gd name="T57" fmla="*/ 8 h 10"/>
                  <a:gd name="T58" fmla="*/ 6 w 34"/>
                  <a:gd name="T59" fmla="*/ 7 h 10"/>
                  <a:gd name="T60" fmla="*/ 9 w 34"/>
                  <a:gd name="T61" fmla="*/ 6 h 10"/>
                  <a:gd name="T62" fmla="*/ 10 w 34"/>
                  <a:gd name="T63" fmla="*/ 6 h 10"/>
                  <a:gd name="T64" fmla="*/ 12 w 34"/>
                  <a:gd name="T65" fmla="*/ 5 h 10"/>
                  <a:gd name="T66" fmla="*/ 14 w 34"/>
                  <a:gd name="T67" fmla="*/ 5 h 10"/>
                  <a:gd name="T68" fmla="*/ 16 w 34"/>
                  <a:gd name="T69" fmla="*/ 5 h 10"/>
                  <a:gd name="T70" fmla="*/ 19 w 34"/>
                  <a:gd name="T71" fmla="*/ 4 h 10"/>
                  <a:gd name="T72" fmla="*/ 23 w 34"/>
                  <a:gd name="T73" fmla="*/ 4 h 10"/>
                  <a:gd name="T74" fmla="*/ 26 w 34"/>
                  <a:gd name="T75" fmla="*/ 4 h 10"/>
                  <a:gd name="T76" fmla="*/ 29 w 34"/>
                  <a:gd name="T77" fmla="*/ 4 h 10"/>
                  <a:gd name="T78" fmla="*/ 31 w 34"/>
                  <a:gd name="T79" fmla="*/ 3 h 10"/>
                  <a:gd name="T80" fmla="*/ 33 w 34"/>
                  <a:gd name="T81" fmla="*/ 3 h 10"/>
                  <a:gd name="T82" fmla="*/ 34 w 34"/>
                  <a:gd name="T83" fmla="*/ 3 h 10"/>
                  <a:gd name="T84" fmla="*/ 34 w 34"/>
                  <a:gd name="T85" fmla="*/ 3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10"/>
                  <a:gd name="T131" fmla="*/ 34 w 34"/>
                  <a:gd name="T132" fmla="*/ 10 h 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10">
                    <a:moveTo>
                      <a:pt x="34" y="3"/>
                    </a:moveTo>
                    <a:lnTo>
                      <a:pt x="34" y="3"/>
                    </a:lnTo>
                    <a:lnTo>
                      <a:pt x="33" y="3"/>
                    </a:lnTo>
                    <a:lnTo>
                      <a:pt x="31" y="2"/>
                    </a:lnTo>
                    <a:lnTo>
                      <a:pt x="29" y="1"/>
                    </a:lnTo>
                    <a:lnTo>
                      <a:pt x="28" y="1"/>
                    </a:lnTo>
                    <a:lnTo>
                      <a:pt x="26" y="1"/>
                    </a:lnTo>
                    <a:lnTo>
                      <a:pt x="25" y="0"/>
                    </a:lnTo>
                    <a:lnTo>
                      <a:pt x="23" y="0"/>
                    </a:lnTo>
                    <a:lnTo>
                      <a:pt x="22" y="0"/>
                    </a:lnTo>
                    <a:lnTo>
                      <a:pt x="20" y="0"/>
                    </a:lnTo>
                    <a:lnTo>
                      <a:pt x="18" y="0"/>
                    </a:lnTo>
                    <a:lnTo>
                      <a:pt x="16" y="1"/>
                    </a:lnTo>
                    <a:lnTo>
                      <a:pt x="14" y="1"/>
                    </a:lnTo>
                    <a:lnTo>
                      <a:pt x="13" y="1"/>
                    </a:lnTo>
                    <a:lnTo>
                      <a:pt x="11" y="2"/>
                    </a:lnTo>
                    <a:lnTo>
                      <a:pt x="10" y="3"/>
                    </a:lnTo>
                    <a:lnTo>
                      <a:pt x="8" y="4"/>
                    </a:lnTo>
                    <a:lnTo>
                      <a:pt x="7" y="4"/>
                    </a:lnTo>
                    <a:lnTo>
                      <a:pt x="6" y="5"/>
                    </a:lnTo>
                    <a:lnTo>
                      <a:pt x="5" y="6"/>
                    </a:lnTo>
                    <a:lnTo>
                      <a:pt x="3" y="7"/>
                    </a:lnTo>
                    <a:lnTo>
                      <a:pt x="1" y="9"/>
                    </a:lnTo>
                    <a:lnTo>
                      <a:pt x="1" y="10"/>
                    </a:lnTo>
                    <a:lnTo>
                      <a:pt x="0" y="10"/>
                    </a:lnTo>
                    <a:lnTo>
                      <a:pt x="1" y="10"/>
                    </a:lnTo>
                    <a:lnTo>
                      <a:pt x="1" y="9"/>
                    </a:lnTo>
                    <a:lnTo>
                      <a:pt x="2" y="9"/>
                    </a:lnTo>
                    <a:lnTo>
                      <a:pt x="4" y="8"/>
                    </a:lnTo>
                    <a:lnTo>
                      <a:pt x="6" y="7"/>
                    </a:lnTo>
                    <a:lnTo>
                      <a:pt x="9" y="6"/>
                    </a:lnTo>
                    <a:lnTo>
                      <a:pt x="10" y="6"/>
                    </a:lnTo>
                    <a:lnTo>
                      <a:pt x="12" y="5"/>
                    </a:lnTo>
                    <a:lnTo>
                      <a:pt x="14" y="5"/>
                    </a:lnTo>
                    <a:lnTo>
                      <a:pt x="16" y="5"/>
                    </a:lnTo>
                    <a:lnTo>
                      <a:pt x="19" y="4"/>
                    </a:lnTo>
                    <a:lnTo>
                      <a:pt x="23" y="4"/>
                    </a:lnTo>
                    <a:lnTo>
                      <a:pt x="26" y="4"/>
                    </a:lnTo>
                    <a:lnTo>
                      <a:pt x="29" y="4"/>
                    </a:lnTo>
                    <a:lnTo>
                      <a:pt x="31" y="3"/>
                    </a:lnTo>
                    <a:lnTo>
                      <a:pt x="33" y="3"/>
                    </a:lnTo>
                    <a:lnTo>
                      <a:pt x="34" y="3"/>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7" name="Freeform 69"/>
              <p:cNvSpPr>
                <a:spLocks/>
              </p:cNvSpPr>
              <p:nvPr/>
            </p:nvSpPr>
            <p:spPr bwMode="auto">
              <a:xfrm>
                <a:off x="943" y="2570"/>
                <a:ext cx="26" cy="5"/>
              </a:xfrm>
              <a:custGeom>
                <a:avLst/>
                <a:gdLst>
                  <a:gd name="T0" fmla="*/ 0 w 26"/>
                  <a:gd name="T1" fmla="*/ 4 h 5"/>
                  <a:gd name="T2" fmla="*/ 0 w 26"/>
                  <a:gd name="T3" fmla="*/ 4 h 5"/>
                  <a:gd name="T4" fmla="*/ 1 w 26"/>
                  <a:gd name="T5" fmla="*/ 3 h 5"/>
                  <a:gd name="T6" fmla="*/ 2 w 26"/>
                  <a:gd name="T7" fmla="*/ 3 h 5"/>
                  <a:gd name="T8" fmla="*/ 4 w 26"/>
                  <a:gd name="T9" fmla="*/ 2 h 5"/>
                  <a:gd name="T10" fmla="*/ 6 w 26"/>
                  <a:gd name="T11" fmla="*/ 1 h 5"/>
                  <a:gd name="T12" fmla="*/ 8 w 26"/>
                  <a:gd name="T13" fmla="*/ 1 h 5"/>
                  <a:gd name="T14" fmla="*/ 9 w 26"/>
                  <a:gd name="T15" fmla="*/ 0 h 5"/>
                  <a:gd name="T16" fmla="*/ 10 w 26"/>
                  <a:gd name="T17" fmla="*/ 0 h 5"/>
                  <a:gd name="T18" fmla="*/ 11 w 26"/>
                  <a:gd name="T19" fmla="*/ 0 h 5"/>
                  <a:gd name="T20" fmla="*/ 13 w 26"/>
                  <a:gd name="T21" fmla="*/ 0 h 5"/>
                  <a:gd name="T22" fmla="*/ 14 w 26"/>
                  <a:gd name="T23" fmla="*/ 0 h 5"/>
                  <a:gd name="T24" fmla="*/ 15 w 26"/>
                  <a:gd name="T25" fmla="*/ 0 h 5"/>
                  <a:gd name="T26" fmla="*/ 17 w 26"/>
                  <a:gd name="T27" fmla="*/ 0 h 5"/>
                  <a:gd name="T28" fmla="*/ 18 w 26"/>
                  <a:gd name="T29" fmla="*/ 1 h 5"/>
                  <a:gd name="T30" fmla="*/ 20 w 26"/>
                  <a:gd name="T31" fmla="*/ 1 h 5"/>
                  <a:gd name="T32" fmla="*/ 22 w 26"/>
                  <a:gd name="T33" fmla="*/ 2 h 5"/>
                  <a:gd name="T34" fmla="*/ 24 w 26"/>
                  <a:gd name="T35" fmla="*/ 3 h 5"/>
                  <a:gd name="T36" fmla="*/ 25 w 26"/>
                  <a:gd name="T37" fmla="*/ 4 h 5"/>
                  <a:gd name="T38" fmla="*/ 26 w 26"/>
                  <a:gd name="T39" fmla="*/ 5 h 5"/>
                  <a:gd name="T40" fmla="*/ 26 w 26"/>
                  <a:gd name="T41" fmla="*/ 5 h 5"/>
                  <a:gd name="T42" fmla="*/ 26 w 26"/>
                  <a:gd name="T43" fmla="*/ 5 h 5"/>
                  <a:gd name="T44" fmla="*/ 25 w 26"/>
                  <a:gd name="T45" fmla="*/ 4 h 5"/>
                  <a:gd name="T46" fmla="*/ 24 w 26"/>
                  <a:gd name="T47" fmla="*/ 4 h 5"/>
                  <a:gd name="T48" fmla="*/ 23 w 26"/>
                  <a:gd name="T49" fmla="*/ 4 h 5"/>
                  <a:gd name="T50" fmla="*/ 21 w 26"/>
                  <a:gd name="T51" fmla="*/ 3 h 5"/>
                  <a:gd name="T52" fmla="*/ 19 w 26"/>
                  <a:gd name="T53" fmla="*/ 3 h 5"/>
                  <a:gd name="T54" fmla="*/ 17 w 26"/>
                  <a:gd name="T55" fmla="*/ 3 h 5"/>
                  <a:gd name="T56" fmla="*/ 14 w 26"/>
                  <a:gd name="T57" fmla="*/ 3 h 5"/>
                  <a:gd name="T58" fmla="*/ 11 w 26"/>
                  <a:gd name="T59" fmla="*/ 3 h 5"/>
                  <a:gd name="T60" fmla="*/ 8 w 26"/>
                  <a:gd name="T61" fmla="*/ 3 h 5"/>
                  <a:gd name="T62" fmla="*/ 6 w 26"/>
                  <a:gd name="T63" fmla="*/ 3 h 5"/>
                  <a:gd name="T64" fmla="*/ 4 w 26"/>
                  <a:gd name="T65" fmla="*/ 4 h 5"/>
                  <a:gd name="T66" fmla="*/ 2 w 26"/>
                  <a:gd name="T67" fmla="*/ 4 h 5"/>
                  <a:gd name="T68" fmla="*/ 1 w 26"/>
                  <a:gd name="T69" fmla="*/ 4 h 5"/>
                  <a:gd name="T70" fmla="*/ 0 w 26"/>
                  <a:gd name="T71" fmla="*/ 4 h 5"/>
                  <a:gd name="T72" fmla="*/ 0 w 26"/>
                  <a:gd name="T73" fmla="*/ 4 h 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5"/>
                  <a:gd name="T113" fmla="*/ 26 w 26"/>
                  <a:gd name="T114" fmla="*/ 5 h 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5">
                    <a:moveTo>
                      <a:pt x="0" y="4"/>
                    </a:moveTo>
                    <a:lnTo>
                      <a:pt x="0" y="4"/>
                    </a:lnTo>
                    <a:lnTo>
                      <a:pt x="1" y="3"/>
                    </a:lnTo>
                    <a:lnTo>
                      <a:pt x="2" y="3"/>
                    </a:lnTo>
                    <a:lnTo>
                      <a:pt x="4" y="2"/>
                    </a:lnTo>
                    <a:lnTo>
                      <a:pt x="6" y="1"/>
                    </a:lnTo>
                    <a:lnTo>
                      <a:pt x="8" y="1"/>
                    </a:lnTo>
                    <a:lnTo>
                      <a:pt x="9" y="0"/>
                    </a:lnTo>
                    <a:lnTo>
                      <a:pt x="10" y="0"/>
                    </a:lnTo>
                    <a:lnTo>
                      <a:pt x="11" y="0"/>
                    </a:lnTo>
                    <a:lnTo>
                      <a:pt x="13" y="0"/>
                    </a:lnTo>
                    <a:lnTo>
                      <a:pt x="14" y="0"/>
                    </a:lnTo>
                    <a:lnTo>
                      <a:pt x="15" y="0"/>
                    </a:lnTo>
                    <a:lnTo>
                      <a:pt x="17" y="0"/>
                    </a:lnTo>
                    <a:lnTo>
                      <a:pt x="18" y="1"/>
                    </a:lnTo>
                    <a:lnTo>
                      <a:pt x="20" y="1"/>
                    </a:lnTo>
                    <a:lnTo>
                      <a:pt x="22" y="2"/>
                    </a:lnTo>
                    <a:lnTo>
                      <a:pt x="24" y="3"/>
                    </a:lnTo>
                    <a:lnTo>
                      <a:pt x="25" y="4"/>
                    </a:lnTo>
                    <a:lnTo>
                      <a:pt x="26" y="5"/>
                    </a:lnTo>
                    <a:lnTo>
                      <a:pt x="25" y="4"/>
                    </a:lnTo>
                    <a:lnTo>
                      <a:pt x="24" y="4"/>
                    </a:lnTo>
                    <a:lnTo>
                      <a:pt x="23" y="4"/>
                    </a:lnTo>
                    <a:lnTo>
                      <a:pt x="21" y="3"/>
                    </a:lnTo>
                    <a:lnTo>
                      <a:pt x="19" y="3"/>
                    </a:lnTo>
                    <a:lnTo>
                      <a:pt x="17" y="3"/>
                    </a:lnTo>
                    <a:lnTo>
                      <a:pt x="14" y="3"/>
                    </a:lnTo>
                    <a:lnTo>
                      <a:pt x="11" y="3"/>
                    </a:lnTo>
                    <a:lnTo>
                      <a:pt x="8" y="3"/>
                    </a:lnTo>
                    <a:lnTo>
                      <a:pt x="6" y="3"/>
                    </a:lnTo>
                    <a:lnTo>
                      <a:pt x="4" y="4"/>
                    </a:lnTo>
                    <a:lnTo>
                      <a:pt x="2" y="4"/>
                    </a:lnTo>
                    <a:lnTo>
                      <a:pt x="1" y="4"/>
                    </a:lnTo>
                    <a:lnTo>
                      <a:pt x="0" y="4"/>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8" name="Freeform 70"/>
              <p:cNvSpPr>
                <a:spLocks/>
              </p:cNvSpPr>
              <p:nvPr/>
            </p:nvSpPr>
            <p:spPr bwMode="auto">
              <a:xfrm>
                <a:off x="872" y="2598"/>
                <a:ext cx="69" cy="29"/>
              </a:xfrm>
              <a:custGeom>
                <a:avLst/>
                <a:gdLst>
                  <a:gd name="T0" fmla="*/ 0 w 69"/>
                  <a:gd name="T1" fmla="*/ 2 h 29"/>
                  <a:gd name="T2" fmla="*/ 6 w 69"/>
                  <a:gd name="T3" fmla="*/ 3 h 29"/>
                  <a:gd name="T4" fmla="*/ 13 w 69"/>
                  <a:gd name="T5" fmla="*/ 5 h 29"/>
                  <a:gd name="T6" fmla="*/ 19 w 69"/>
                  <a:gd name="T7" fmla="*/ 6 h 29"/>
                  <a:gd name="T8" fmla="*/ 25 w 69"/>
                  <a:gd name="T9" fmla="*/ 7 h 29"/>
                  <a:gd name="T10" fmla="*/ 32 w 69"/>
                  <a:gd name="T11" fmla="*/ 7 h 29"/>
                  <a:gd name="T12" fmla="*/ 40 w 69"/>
                  <a:gd name="T13" fmla="*/ 6 h 29"/>
                  <a:gd name="T14" fmla="*/ 47 w 69"/>
                  <a:gd name="T15" fmla="*/ 5 h 29"/>
                  <a:gd name="T16" fmla="*/ 53 w 69"/>
                  <a:gd name="T17" fmla="*/ 4 h 29"/>
                  <a:gd name="T18" fmla="*/ 58 w 69"/>
                  <a:gd name="T19" fmla="*/ 3 h 29"/>
                  <a:gd name="T20" fmla="*/ 64 w 69"/>
                  <a:gd name="T21" fmla="*/ 1 h 29"/>
                  <a:gd name="T22" fmla="*/ 69 w 69"/>
                  <a:gd name="T23" fmla="*/ 0 h 29"/>
                  <a:gd name="T24" fmla="*/ 68 w 69"/>
                  <a:gd name="T25" fmla="*/ 1 h 29"/>
                  <a:gd name="T26" fmla="*/ 64 w 69"/>
                  <a:gd name="T27" fmla="*/ 6 h 29"/>
                  <a:gd name="T28" fmla="*/ 60 w 69"/>
                  <a:gd name="T29" fmla="*/ 12 h 29"/>
                  <a:gd name="T30" fmla="*/ 55 w 69"/>
                  <a:gd name="T31" fmla="*/ 17 h 29"/>
                  <a:gd name="T32" fmla="*/ 51 w 69"/>
                  <a:gd name="T33" fmla="*/ 21 h 29"/>
                  <a:gd name="T34" fmla="*/ 47 w 69"/>
                  <a:gd name="T35" fmla="*/ 23 h 29"/>
                  <a:gd name="T36" fmla="*/ 44 w 69"/>
                  <a:gd name="T37" fmla="*/ 25 h 29"/>
                  <a:gd name="T38" fmla="*/ 41 w 69"/>
                  <a:gd name="T39" fmla="*/ 27 h 29"/>
                  <a:gd name="T40" fmla="*/ 38 w 69"/>
                  <a:gd name="T41" fmla="*/ 28 h 29"/>
                  <a:gd name="T42" fmla="*/ 34 w 69"/>
                  <a:gd name="T43" fmla="*/ 29 h 29"/>
                  <a:gd name="T44" fmla="*/ 31 w 69"/>
                  <a:gd name="T45" fmla="*/ 29 h 29"/>
                  <a:gd name="T46" fmla="*/ 28 w 69"/>
                  <a:gd name="T47" fmla="*/ 28 h 29"/>
                  <a:gd name="T48" fmla="*/ 24 w 69"/>
                  <a:gd name="T49" fmla="*/ 27 h 29"/>
                  <a:gd name="T50" fmla="*/ 21 w 69"/>
                  <a:gd name="T51" fmla="*/ 26 h 29"/>
                  <a:gd name="T52" fmla="*/ 18 w 69"/>
                  <a:gd name="T53" fmla="*/ 24 h 29"/>
                  <a:gd name="T54" fmla="*/ 16 w 69"/>
                  <a:gd name="T55" fmla="*/ 21 h 29"/>
                  <a:gd name="T56" fmla="*/ 12 w 69"/>
                  <a:gd name="T57" fmla="*/ 18 h 29"/>
                  <a:gd name="T58" fmla="*/ 7 w 69"/>
                  <a:gd name="T59" fmla="*/ 13 h 29"/>
                  <a:gd name="T60" fmla="*/ 4 w 69"/>
                  <a:gd name="T61" fmla="*/ 8 h 29"/>
                  <a:gd name="T62" fmla="*/ 0 w 69"/>
                  <a:gd name="T63" fmla="*/ 3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29"/>
                  <a:gd name="T98" fmla="*/ 69 w 69"/>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29">
                    <a:moveTo>
                      <a:pt x="0" y="1"/>
                    </a:moveTo>
                    <a:lnTo>
                      <a:pt x="0" y="2"/>
                    </a:lnTo>
                    <a:lnTo>
                      <a:pt x="3" y="2"/>
                    </a:lnTo>
                    <a:lnTo>
                      <a:pt x="6" y="3"/>
                    </a:lnTo>
                    <a:lnTo>
                      <a:pt x="10" y="5"/>
                    </a:lnTo>
                    <a:lnTo>
                      <a:pt x="13" y="5"/>
                    </a:lnTo>
                    <a:lnTo>
                      <a:pt x="16" y="6"/>
                    </a:lnTo>
                    <a:lnTo>
                      <a:pt x="19" y="6"/>
                    </a:lnTo>
                    <a:lnTo>
                      <a:pt x="22" y="6"/>
                    </a:lnTo>
                    <a:lnTo>
                      <a:pt x="25" y="7"/>
                    </a:lnTo>
                    <a:lnTo>
                      <a:pt x="29" y="7"/>
                    </a:lnTo>
                    <a:lnTo>
                      <a:pt x="32" y="7"/>
                    </a:lnTo>
                    <a:lnTo>
                      <a:pt x="36" y="7"/>
                    </a:lnTo>
                    <a:lnTo>
                      <a:pt x="40" y="6"/>
                    </a:lnTo>
                    <a:lnTo>
                      <a:pt x="43" y="6"/>
                    </a:lnTo>
                    <a:lnTo>
                      <a:pt x="47" y="5"/>
                    </a:lnTo>
                    <a:lnTo>
                      <a:pt x="50" y="5"/>
                    </a:lnTo>
                    <a:lnTo>
                      <a:pt x="53" y="4"/>
                    </a:lnTo>
                    <a:lnTo>
                      <a:pt x="56" y="4"/>
                    </a:lnTo>
                    <a:lnTo>
                      <a:pt x="58" y="3"/>
                    </a:lnTo>
                    <a:lnTo>
                      <a:pt x="60" y="3"/>
                    </a:lnTo>
                    <a:lnTo>
                      <a:pt x="64" y="1"/>
                    </a:lnTo>
                    <a:lnTo>
                      <a:pt x="67" y="1"/>
                    </a:lnTo>
                    <a:lnTo>
                      <a:pt x="69" y="0"/>
                    </a:lnTo>
                    <a:lnTo>
                      <a:pt x="68" y="1"/>
                    </a:lnTo>
                    <a:lnTo>
                      <a:pt x="66" y="4"/>
                    </a:lnTo>
                    <a:lnTo>
                      <a:pt x="64" y="6"/>
                    </a:lnTo>
                    <a:lnTo>
                      <a:pt x="62" y="9"/>
                    </a:lnTo>
                    <a:lnTo>
                      <a:pt x="60" y="12"/>
                    </a:lnTo>
                    <a:lnTo>
                      <a:pt x="58" y="14"/>
                    </a:lnTo>
                    <a:lnTo>
                      <a:pt x="55" y="17"/>
                    </a:lnTo>
                    <a:lnTo>
                      <a:pt x="52" y="20"/>
                    </a:lnTo>
                    <a:lnTo>
                      <a:pt x="51" y="21"/>
                    </a:lnTo>
                    <a:lnTo>
                      <a:pt x="49" y="22"/>
                    </a:lnTo>
                    <a:lnTo>
                      <a:pt x="47" y="23"/>
                    </a:lnTo>
                    <a:lnTo>
                      <a:pt x="46" y="24"/>
                    </a:lnTo>
                    <a:lnTo>
                      <a:pt x="44" y="25"/>
                    </a:lnTo>
                    <a:lnTo>
                      <a:pt x="43" y="26"/>
                    </a:lnTo>
                    <a:lnTo>
                      <a:pt x="41" y="27"/>
                    </a:lnTo>
                    <a:lnTo>
                      <a:pt x="39" y="28"/>
                    </a:lnTo>
                    <a:lnTo>
                      <a:pt x="38" y="28"/>
                    </a:lnTo>
                    <a:lnTo>
                      <a:pt x="36" y="29"/>
                    </a:lnTo>
                    <a:lnTo>
                      <a:pt x="34" y="29"/>
                    </a:lnTo>
                    <a:lnTo>
                      <a:pt x="33" y="29"/>
                    </a:lnTo>
                    <a:lnTo>
                      <a:pt x="31" y="29"/>
                    </a:lnTo>
                    <a:lnTo>
                      <a:pt x="29" y="29"/>
                    </a:lnTo>
                    <a:lnTo>
                      <a:pt x="28" y="28"/>
                    </a:lnTo>
                    <a:lnTo>
                      <a:pt x="26" y="28"/>
                    </a:lnTo>
                    <a:lnTo>
                      <a:pt x="24" y="27"/>
                    </a:lnTo>
                    <a:lnTo>
                      <a:pt x="23" y="26"/>
                    </a:lnTo>
                    <a:lnTo>
                      <a:pt x="21" y="26"/>
                    </a:lnTo>
                    <a:lnTo>
                      <a:pt x="20" y="25"/>
                    </a:lnTo>
                    <a:lnTo>
                      <a:pt x="18" y="24"/>
                    </a:lnTo>
                    <a:lnTo>
                      <a:pt x="17" y="23"/>
                    </a:lnTo>
                    <a:lnTo>
                      <a:pt x="16" y="21"/>
                    </a:lnTo>
                    <a:lnTo>
                      <a:pt x="14" y="20"/>
                    </a:lnTo>
                    <a:lnTo>
                      <a:pt x="12" y="18"/>
                    </a:lnTo>
                    <a:lnTo>
                      <a:pt x="9" y="15"/>
                    </a:lnTo>
                    <a:lnTo>
                      <a:pt x="7" y="13"/>
                    </a:lnTo>
                    <a:lnTo>
                      <a:pt x="5" y="10"/>
                    </a:lnTo>
                    <a:lnTo>
                      <a:pt x="4" y="8"/>
                    </a:lnTo>
                    <a:lnTo>
                      <a:pt x="2" y="6"/>
                    </a:lnTo>
                    <a:lnTo>
                      <a:pt x="0" y="3"/>
                    </a:lnTo>
                    <a:lnTo>
                      <a:pt x="0" y="1"/>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9" name="Freeform 71"/>
              <p:cNvSpPr>
                <a:spLocks/>
              </p:cNvSpPr>
              <p:nvPr/>
            </p:nvSpPr>
            <p:spPr bwMode="auto">
              <a:xfrm>
                <a:off x="885" y="2616"/>
                <a:ext cx="33" cy="11"/>
              </a:xfrm>
              <a:custGeom>
                <a:avLst/>
                <a:gdLst>
                  <a:gd name="T0" fmla="*/ 0 w 33"/>
                  <a:gd name="T1" fmla="*/ 1 h 11"/>
                  <a:gd name="T2" fmla="*/ 2 w 33"/>
                  <a:gd name="T3" fmla="*/ 3 h 11"/>
                  <a:gd name="T4" fmla="*/ 4 w 33"/>
                  <a:gd name="T5" fmla="*/ 5 h 11"/>
                  <a:gd name="T6" fmla="*/ 6 w 33"/>
                  <a:gd name="T7" fmla="*/ 6 h 11"/>
                  <a:gd name="T8" fmla="*/ 9 w 33"/>
                  <a:gd name="T9" fmla="*/ 8 h 11"/>
                  <a:gd name="T10" fmla="*/ 10 w 33"/>
                  <a:gd name="T11" fmla="*/ 9 h 11"/>
                  <a:gd name="T12" fmla="*/ 11 w 33"/>
                  <a:gd name="T13" fmla="*/ 9 h 11"/>
                  <a:gd name="T14" fmla="*/ 13 w 33"/>
                  <a:gd name="T15" fmla="*/ 10 h 11"/>
                  <a:gd name="T16" fmla="*/ 14 w 33"/>
                  <a:gd name="T17" fmla="*/ 10 h 11"/>
                  <a:gd name="T18" fmla="*/ 15 w 33"/>
                  <a:gd name="T19" fmla="*/ 11 h 11"/>
                  <a:gd name="T20" fmla="*/ 17 w 33"/>
                  <a:gd name="T21" fmla="*/ 11 h 11"/>
                  <a:gd name="T22" fmla="*/ 18 w 33"/>
                  <a:gd name="T23" fmla="*/ 11 h 11"/>
                  <a:gd name="T24" fmla="*/ 20 w 33"/>
                  <a:gd name="T25" fmla="*/ 11 h 11"/>
                  <a:gd name="T26" fmla="*/ 21 w 33"/>
                  <a:gd name="T27" fmla="*/ 11 h 11"/>
                  <a:gd name="T28" fmla="*/ 23 w 33"/>
                  <a:gd name="T29" fmla="*/ 11 h 11"/>
                  <a:gd name="T30" fmla="*/ 25 w 33"/>
                  <a:gd name="T31" fmla="*/ 10 h 11"/>
                  <a:gd name="T32" fmla="*/ 26 w 33"/>
                  <a:gd name="T33" fmla="*/ 10 h 11"/>
                  <a:gd name="T34" fmla="*/ 28 w 33"/>
                  <a:gd name="T35" fmla="*/ 9 h 11"/>
                  <a:gd name="T36" fmla="*/ 30 w 33"/>
                  <a:gd name="T37" fmla="*/ 8 h 11"/>
                  <a:gd name="T38" fmla="*/ 32 w 33"/>
                  <a:gd name="T39" fmla="*/ 7 h 11"/>
                  <a:gd name="T40" fmla="*/ 33 w 33"/>
                  <a:gd name="T41" fmla="*/ 6 h 11"/>
                  <a:gd name="T42" fmla="*/ 32 w 33"/>
                  <a:gd name="T43" fmla="*/ 6 h 11"/>
                  <a:gd name="T44" fmla="*/ 30 w 33"/>
                  <a:gd name="T45" fmla="*/ 5 h 11"/>
                  <a:gd name="T46" fmla="*/ 29 w 33"/>
                  <a:gd name="T47" fmla="*/ 4 h 11"/>
                  <a:gd name="T48" fmla="*/ 27 w 33"/>
                  <a:gd name="T49" fmla="*/ 4 h 11"/>
                  <a:gd name="T50" fmla="*/ 26 w 33"/>
                  <a:gd name="T51" fmla="*/ 3 h 11"/>
                  <a:gd name="T52" fmla="*/ 24 w 33"/>
                  <a:gd name="T53" fmla="*/ 3 h 11"/>
                  <a:gd name="T54" fmla="*/ 22 w 33"/>
                  <a:gd name="T55" fmla="*/ 2 h 11"/>
                  <a:gd name="T56" fmla="*/ 21 w 33"/>
                  <a:gd name="T57" fmla="*/ 2 h 11"/>
                  <a:gd name="T58" fmla="*/ 18 w 33"/>
                  <a:gd name="T59" fmla="*/ 1 h 11"/>
                  <a:gd name="T60" fmla="*/ 15 w 33"/>
                  <a:gd name="T61" fmla="*/ 0 h 11"/>
                  <a:gd name="T62" fmla="*/ 12 w 33"/>
                  <a:gd name="T63" fmla="*/ 0 h 11"/>
                  <a:gd name="T64" fmla="*/ 9 w 33"/>
                  <a:gd name="T65" fmla="*/ 0 h 11"/>
                  <a:gd name="T66" fmla="*/ 6 w 33"/>
                  <a:gd name="T67" fmla="*/ 0 h 11"/>
                  <a:gd name="T68" fmla="*/ 4 w 33"/>
                  <a:gd name="T69" fmla="*/ 0 h 11"/>
                  <a:gd name="T70" fmla="*/ 2 w 33"/>
                  <a:gd name="T71" fmla="*/ 0 h 11"/>
                  <a:gd name="T72" fmla="*/ 0 w 33"/>
                  <a:gd name="T73" fmla="*/ 1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11"/>
                  <a:gd name="T113" fmla="*/ 33 w 33"/>
                  <a:gd name="T114" fmla="*/ 11 h 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11">
                    <a:moveTo>
                      <a:pt x="0" y="1"/>
                    </a:moveTo>
                    <a:lnTo>
                      <a:pt x="2" y="3"/>
                    </a:lnTo>
                    <a:lnTo>
                      <a:pt x="4" y="5"/>
                    </a:lnTo>
                    <a:lnTo>
                      <a:pt x="6" y="6"/>
                    </a:lnTo>
                    <a:lnTo>
                      <a:pt x="9" y="8"/>
                    </a:lnTo>
                    <a:lnTo>
                      <a:pt x="10" y="9"/>
                    </a:lnTo>
                    <a:lnTo>
                      <a:pt x="11" y="9"/>
                    </a:lnTo>
                    <a:lnTo>
                      <a:pt x="13" y="10"/>
                    </a:lnTo>
                    <a:lnTo>
                      <a:pt x="14" y="10"/>
                    </a:lnTo>
                    <a:lnTo>
                      <a:pt x="15" y="11"/>
                    </a:lnTo>
                    <a:lnTo>
                      <a:pt x="17" y="11"/>
                    </a:lnTo>
                    <a:lnTo>
                      <a:pt x="18" y="11"/>
                    </a:lnTo>
                    <a:lnTo>
                      <a:pt x="20" y="11"/>
                    </a:lnTo>
                    <a:lnTo>
                      <a:pt x="21" y="11"/>
                    </a:lnTo>
                    <a:lnTo>
                      <a:pt x="23" y="11"/>
                    </a:lnTo>
                    <a:lnTo>
                      <a:pt x="25" y="10"/>
                    </a:lnTo>
                    <a:lnTo>
                      <a:pt x="26" y="10"/>
                    </a:lnTo>
                    <a:lnTo>
                      <a:pt x="28" y="9"/>
                    </a:lnTo>
                    <a:lnTo>
                      <a:pt x="30" y="8"/>
                    </a:lnTo>
                    <a:lnTo>
                      <a:pt x="32" y="7"/>
                    </a:lnTo>
                    <a:lnTo>
                      <a:pt x="33" y="6"/>
                    </a:lnTo>
                    <a:lnTo>
                      <a:pt x="32" y="6"/>
                    </a:lnTo>
                    <a:lnTo>
                      <a:pt x="30" y="5"/>
                    </a:lnTo>
                    <a:lnTo>
                      <a:pt x="29" y="4"/>
                    </a:lnTo>
                    <a:lnTo>
                      <a:pt x="27" y="4"/>
                    </a:lnTo>
                    <a:lnTo>
                      <a:pt x="26" y="3"/>
                    </a:lnTo>
                    <a:lnTo>
                      <a:pt x="24" y="3"/>
                    </a:lnTo>
                    <a:lnTo>
                      <a:pt x="22" y="2"/>
                    </a:lnTo>
                    <a:lnTo>
                      <a:pt x="21" y="2"/>
                    </a:lnTo>
                    <a:lnTo>
                      <a:pt x="18" y="1"/>
                    </a:lnTo>
                    <a:lnTo>
                      <a:pt x="15" y="0"/>
                    </a:lnTo>
                    <a:lnTo>
                      <a:pt x="12" y="0"/>
                    </a:lnTo>
                    <a:lnTo>
                      <a:pt x="9" y="0"/>
                    </a:lnTo>
                    <a:lnTo>
                      <a:pt x="6" y="0"/>
                    </a:lnTo>
                    <a:lnTo>
                      <a:pt x="4" y="0"/>
                    </a:lnTo>
                    <a:lnTo>
                      <a:pt x="2" y="0"/>
                    </a:lnTo>
                    <a:lnTo>
                      <a:pt x="0" y="1"/>
                    </a:lnTo>
                    <a:close/>
                  </a:path>
                </a:pathLst>
              </a:custGeom>
              <a:solidFill>
                <a:srgbClr val="8D0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0" name="Freeform 72"/>
              <p:cNvSpPr>
                <a:spLocks/>
              </p:cNvSpPr>
              <p:nvPr/>
            </p:nvSpPr>
            <p:spPr bwMode="auto">
              <a:xfrm>
                <a:off x="779" y="2574"/>
                <a:ext cx="17" cy="22"/>
              </a:xfrm>
              <a:custGeom>
                <a:avLst/>
                <a:gdLst>
                  <a:gd name="T0" fmla="*/ 3 w 17"/>
                  <a:gd name="T1" fmla="*/ 4 h 22"/>
                  <a:gd name="T2" fmla="*/ 3 w 17"/>
                  <a:gd name="T3" fmla="*/ 4 h 22"/>
                  <a:gd name="T4" fmla="*/ 3 w 17"/>
                  <a:gd name="T5" fmla="*/ 3 h 22"/>
                  <a:gd name="T6" fmla="*/ 4 w 17"/>
                  <a:gd name="T7" fmla="*/ 1 h 22"/>
                  <a:gd name="T8" fmla="*/ 5 w 17"/>
                  <a:gd name="T9" fmla="*/ 0 h 22"/>
                  <a:gd name="T10" fmla="*/ 5 w 17"/>
                  <a:gd name="T11" fmla="*/ 0 h 22"/>
                  <a:gd name="T12" fmla="*/ 4 w 17"/>
                  <a:gd name="T13" fmla="*/ 0 h 22"/>
                  <a:gd name="T14" fmla="*/ 4 w 17"/>
                  <a:gd name="T15" fmla="*/ 0 h 22"/>
                  <a:gd name="T16" fmla="*/ 3 w 17"/>
                  <a:gd name="T17" fmla="*/ 1 h 22"/>
                  <a:gd name="T18" fmla="*/ 3 w 17"/>
                  <a:gd name="T19" fmla="*/ 1 h 22"/>
                  <a:gd name="T20" fmla="*/ 3 w 17"/>
                  <a:gd name="T21" fmla="*/ 2 h 22"/>
                  <a:gd name="T22" fmla="*/ 3 w 17"/>
                  <a:gd name="T23" fmla="*/ 3 h 22"/>
                  <a:gd name="T24" fmla="*/ 3 w 17"/>
                  <a:gd name="T25" fmla="*/ 4 h 22"/>
                  <a:gd name="T26" fmla="*/ 4 w 17"/>
                  <a:gd name="T27" fmla="*/ 4 h 22"/>
                  <a:gd name="T28" fmla="*/ 4 w 17"/>
                  <a:gd name="T29" fmla="*/ 4 h 22"/>
                  <a:gd name="T30" fmla="*/ 4 w 17"/>
                  <a:gd name="T31" fmla="*/ 4 h 22"/>
                  <a:gd name="T32" fmla="*/ 4 w 17"/>
                  <a:gd name="T33" fmla="*/ 4 h 22"/>
                  <a:gd name="T34" fmla="*/ 6 w 17"/>
                  <a:gd name="T35" fmla="*/ 5 h 22"/>
                  <a:gd name="T36" fmla="*/ 8 w 17"/>
                  <a:gd name="T37" fmla="*/ 8 h 22"/>
                  <a:gd name="T38" fmla="*/ 11 w 17"/>
                  <a:gd name="T39" fmla="*/ 12 h 22"/>
                  <a:gd name="T40" fmla="*/ 12 w 17"/>
                  <a:gd name="T41" fmla="*/ 16 h 22"/>
                  <a:gd name="T42" fmla="*/ 12 w 17"/>
                  <a:gd name="T43" fmla="*/ 19 h 22"/>
                  <a:gd name="T44" fmla="*/ 12 w 17"/>
                  <a:gd name="T45" fmla="*/ 20 h 22"/>
                  <a:gd name="T46" fmla="*/ 13 w 17"/>
                  <a:gd name="T47" fmla="*/ 21 h 22"/>
                  <a:gd name="T48" fmla="*/ 14 w 17"/>
                  <a:gd name="T49" fmla="*/ 22 h 22"/>
                  <a:gd name="T50" fmla="*/ 15 w 17"/>
                  <a:gd name="T51" fmla="*/ 22 h 22"/>
                  <a:gd name="T52" fmla="*/ 16 w 17"/>
                  <a:gd name="T53" fmla="*/ 21 h 22"/>
                  <a:gd name="T54" fmla="*/ 17 w 17"/>
                  <a:gd name="T55" fmla="*/ 21 h 22"/>
                  <a:gd name="T56" fmla="*/ 17 w 17"/>
                  <a:gd name="T57" fmla="*/ 20 h 22"/>
                  <a:gd name="T58" fmla="*/ 17 w 17"/>
                  <a:gd name="T59" fmla="*/ 17 h 22"/>
                  <a:gd name="T60" fmla="*/ 16 w 17"/>
                  <a:gd name="T61" fmla="*/ 13 h 22"/>
                  <a:gd name="T62" fmla="*/ 15 w 17"/>
                  <a:gd name="T63" fmla="*/ 8 h 22"/>
                  <a:gd name="T64" fmla="*/ 12 w 17"/>
                  <a:gd name="T65" fmla="*/ 4 h 22"/>
                  <a:gd name="T66" fmla="*/ 9 w 17"/>
                  <a:gd name="T67" fmla="*/ 2 h 22"/>
                  <a:gd name="T68" fmla="*/ 7 w 17"/>
                  <a:gd name="T69" fmla="*/ 1 h 22"/>
                  <a:gd name="T70" fmla="*/ 7 w 17"/>
                  <a:gd name="T71" fmla="*/ 0 h 22"/>
                  <a:gd name="T72" fmla="*/ 6 w 17"/>
                  <a:gd name="T73" fmla="*/ 0 h 22"/>
                  <a:gd name="T74" fmla="*/ 6 w 17"/>
                  <a:gd name="T75" fmla="*/ 0 h 22"/>
                  <a:gd name="T76" fmla="*/ 6 w 17"/>
                  <a:gd name="T77" fmla="*/ 0 h 22"/>
                  <a:gd name="T78" fmla="*/ 5 w 17"/>
                  <a:gd name="T79" fmla="*/ 0 h 22"/>
                  <a:gd name="T80" fmla="*/ 5 w 17"/>
                  <a:gd name="T81" fmla="*/ 0 h 22"/>
                  <a:gd name="T82" fmla="*/ 5 w 17"/>
                  <a:gd name="T83" fmla="*/ 0 h 22"/>
                  <a:gd name="T84" fmla="*/ 4 w 17"/>
                  <a:gd name="T85" fmla="*/ 0 h 22"/>
                  <a:gd name="T86" fmla="*/ 3 w 17"/>
                  <a:gd name="T87" fmla="*/ 0 h 22"/>
                  <a:gd name="T88" fmla="*/ 3 w 17"/>
                  <a:gd name="T89" fmla="*/ 0 h 22"/>
                  <a:gd name="T90" fmla="*/ 3 w 17"/>
                  <a:gd name="T91" fmla="*/ 0 h 22"/>
                  <a:gd name="T92" fmla="*/ 3 w 17"/>
                  <a:gd name="T93" fmla="*/ 0 h 22"/>
                  <a:gd name="T94" fmla="*/ 3 w 17"/>
                  <a:gd name="T95" fmla="*/ 0 h 22"/>
                  <a:gd name="T96" fmla="*/ 3 w 17"/>
                  <a:gd name="T97" fmla="*/ 0 h 22"/>
                  <a:gd name="T98" fmla="*/ 2 w 17"/>
                  <a:gd name="T99" fmla="*/ 0 h 22"/>
                  <a:gd name="T100" fmla="*/ 1 w 17"/>
                  <a:gd name="T101" fmla="*/ 0 h 22"/>
                  <a:gd name="T102" fmla="*/ 0 w 17"/>
                  <a:gd name="T103" fmla="*/ 1 h 22"/>
                  <a:gd name="T104" fmla="*/ 0 w 17"/>
                  <a:gd name="T105" fmla="*/ 2 h 22"/>
                  <a:gd name="T106" fmla="*/ 1 w 17"/>
                  <a:gd name="T107" fmla="*/ 3 h 22"/>
                  <a:gd name="T108" fmla="*/ 1 w 17"/>
                  <a:gd name="T109" fmla="*/ 4 h 22"/>
                  <a:gd name="T110" fmla="*/ 2 w 17"/>
                  <a:gd name="T111" fmla="*/ 4 h 22"/>
                  <a:gd name="T112" fmla="*/ 2 w 17"/>
                  <a:gd name="T113" fmla="*/ 4 h 22"/>
                  <a:gd name="T114" fmla="*/ 3 w 17"/>
                  <a:gd name="T115" fmla="*/ 4 h 22"/>
                  <a:gd name="T116" fmla="*/ 3 w 17"/>
                  <a:gd name="T117" fmla="*/ 4 h 22"/>
                  <a:gd name="T118" fmla="*/ 3 w 17"/>
                  <a:gd name="T119" fmla="*/ 4 h 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
                  <a:gd name="T181" fmla="*/ 0 h 22"/>
                  <a:gd name="T182" fmla="*/ 17 w 17"/>
                  <a:gd name="T183" fmla="*/ 22 h 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 h="22">
                    <a:moveTo>
                      <a:pt x="3" y="4"/>
                    </a:moveTo>
                    <a:lnTo>
                      <a:pt x="3" y="4"/>
                    </a:lnTo>
                    <a:lnTo>
                      <a:pt x="3" y="3"/>
                    </a:lnTo>
                    <a:lnTo>
                      <a:pt x="4" y="2"/>
                    </a:lnTo>
                    <a:lnTo>
                      <a:pt x="4" y="1"/>
                    </a:lnTo>
                    <a:lnTo>
                      <a:pt x="5" y="0"/>
                    </a:lnTo>
                    <a:lnTo>
                      <a:pt x="4" y="0"/>
                    </a:lnTo>
                    <a:lnTo>
                      <a:pt x="3" y="0"/>
                    </a:lnTo>
                    <a:lnTo>
                      <a:pt x="3" y="1"/>
                    </a:lnTo>
                    <a:lnTo>
                      <a:pt x="3" y="2"/>
                    </a:lnTo>
                    <a:lnTo>
                      <a:pt x="3" y="3"/>
                    </a:lnTo>
                    <a:lnTo>
                      <a:pt x="3" y="4"/>
                    </a:lnTo>
                    <a:lnTo>
                      <a:pt x="4" y="4"/>
                    </a:lnTo>
                    <a:lnTo>
                      <a:pt x="5" y="5"/>
                    </a:lnTo>
                    <a:lnTo>
                      <a:pt x="6" y="5"/>
                    </a:lnTo>
                    <a:lnTo>
                      <a:pt x="7" y="7"/>
                    </a:lnTo>
                    <a:lnTo>
                      <a:pt x="8" y="8"/>
                    </a:lnTo>
                    <a:lnTo>
                      <a:pt x="9" y="10"/>
                    </a:lnTo>
                    <a:lnTo>
                      <a:pt x="11" y="12"/>
                    </a:lnTo>
                    <a:lnTo>
                      <a:pt x="12" y="14"/>
                    </a:lnTo>
                    <a:lnTo>
                      <a:pt x="12" y="16"/>
                    </a:lnTo>
                    <a:lnTo>
                      <a:pt x="12" y="17"/>
                    </a:lnTo>
                    <a:lnTo>
                      <a:pt x="12" y="19"/>
                    </a:lnTo>
                    <a:lnTo>
                      <a:pt x="12" y="20"/>
                    </a:lnTo>
                    <a:lnTo>
                      <a:pt x="13" y="21"/>
                    </a:lnTo>
                    <a:lnTo>
                      <a:pt x="13" y="22"/>
                    </a:lnTo>
                    <a:lnTo>
                      <a:pt x="14" y="22"/>
                    </a:lnTo>
                    <a:lnTo>
                      <a:pt x="15" y="22"/>
                    </a:lnTo>
                    <a:lnTo>
                      <a:pt x="15" y="21"/>
                    </a:lnTo>
                    <a:lnTo>
                      <a:pt x="16" y="21"/>
                    </a:lnTo>
                    <a:lnTo>
                      <a:pt x="17" y="21"/>
                    </a:lnTo>
                    <a:lnTo>
                      <a:pt x="17" y="20"/>
                    </a:lnTo>
                    <a:lnTo>
                      <a:pt x="17" y="19"/>
                    </a:lnTo>
                    <a:lnTo>
                      <a:pt x="17" y="17"/>
                    </a:lnTo>
                    <a:lnTo>
                      <a:pt x="16" y="15"/>
                    </a:lnTo>
                    <a:lnTo>
                      <a:pt x="16" y="13"/>
                    </a:lnTo>
                    <a:lnTo>
                      <a:pt x="15" y="10"/>
                    </a:lnTo>
                    <a:lnTo>
                      <a:pt x="15" y="8"/>
                    </a:lnTo>
                    <a:lnTo>
                      <a:pt x="14" y="5"/>
                    </a:lnTo>
                    <a:lnTo>
                      <a:pt x="12" y="4"/>
                    </a:lnTo>
                    <a:lnTo>
                      <a:pt x="10" y="3"/>
                    </a:lnTo>
                    <a:lnTo>
                      <a:pt x="9" y="2"/>
                    </a:lnTo>
                    <a:lnTo>
                      <a:pt x="8" y="2"/>
                    </a:lnTo>
                    <a:lnTo>
                      <a:pt x="7" y="1"/>
                    </a:lnTo>
                    <a:lnTo>
                      <a:pt x="7" y="0"/>
                    </a:lnTo>
                    <a:lnTo>
                      <a:pt x="6" y="0"/>
                    </a:lnTo>
                    <a:lnTo>
                      <a:pt x="5" y="0"/>
                    </a:lnTo>
                    <a:lnTo>
                      <a:pt x="4" y="0"/>
                    </a:lnTo>
                    <a:lnTo>
                      <a:pt x="3" y="0"/>
                    </a:lnTo>
                    <a:lnTo>
                      <a:pt x="2" y="0"/>
                    </a:lnTo>
                    <a:lnTo>
                      <a:pt x="1" y="0"/>
                    </a:lnTo>
                    <a:lnTo>
                      <a:pt x="1" y="1"/>
                    </a:lnTo>
                    <a:lnTo>
                      <a:pt x="0" y="1"/>
                    </a:lnTo>
                    <a:lnTo>
                      <a:pt x="0" y="2"/>
                    </a:lnTo>
                    <a:lnTo>
                      <a:pt x="1" y="2"/>
                    </a:lnTo>
                    <a:lnTo>
                      <a:pt x="1" y="3"/>
                    </a:lnTo>
                    <a:lnTo>
                      <a:pt x="1" y="4"/>
                    </a:lnTo>
                    <a:lnTo>
                      <a:pt x="2" y="4"/>
                    </a:lnTo>
                    <a:lnTo>
                      <a:pt x="3" y="4"/>
                    </a:lnTo>
                    <a:close/>
                  </a:path>
                </a:pathLst>
              </a:custGeom>
              <a:solidFill>
                <a:srgbClr val="AA6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 name="Freeform 73"/>
              <p:cNvSpPr>
                <a:spLocks/>
              </p:cNvSpPr>
              <p:nvPr/>
            </p:nvSpPr>
            <p:spPr bwMode="auto">
              <a:xfrm>
                <a:off x="943" y="2548"/>
                <a:ext cx="14" cy="17"/>
              </a:xfrm>
              <a:custGeom>
                <a:avLst/>
                <a:gdLst>
                  <a:gd name="T0" fmla="*/ 8 w 14"/>
                  <a:gd name="T1" fmla="*/ 17 h 17"/>
                  <a:gd name="T2" fmla="*/ 9 w 14"/>
                  <a:gd name="T3" fmla="*/ 16 h 17"/>
                  <a:gd name="T4" fmla="*/ 11 w 14"/>
                  <a:gd name="T5" fmla="*/ 16 h 17"/>
                  <a:gd name="T6" fmla="*/ 12 w 14"/>
                  <a:gd name="T7" fmla="*/ 15 h 17"/>
                  <a:gd name="T8" fmla="*/ 13 w 14"/>
                  <a:gd name="T9" fmla="*/ 14 h 17"/>
                  <a:gd name="T10" fmla="*/ 14 w 14"/>
                  <a:gd name="T11" fmla="*/ 12 h 17"/>
                  <a:gd name="T12" fmla="*/ 14 w 14"/>
                  <a:gd name="T13" fmla="*/ 11 h 17"/>
                  <a:gd name="T14" fmla="*/ 14 w 14"/>
                  <a:gd name="T15" fmla="*/ 9 h 17"/>
                  <a:gd name="T16" fmla="*/ 14 w 14"/>
                  <a:gd name="T17" fmla="*/ 7 h 17"/>
                  <a:gd name="T18" fmla="*/ 14 w 14"/>
                  <a:gd name="T19" fmla="*/ 6 h 17"/>
                  <a:gd name="T20" fmla="*/ 14 w 14"/>
                  <a:gd name="T21" fmla="*/ 4 h 17"/>
                  <a:gd name="T22" fmla="*/ 13 w 14"/>
                  <a:gd name="T23" fmla="*/ 3 h 17"/>
                  <a:gd name="T24" fmla="*/ 12 w 14"/>
                  <a:gd name="T25" fmla="*/ 2 h 17"/>
                  <a:gd name="T26" fmla="*/ 11 w 14"/>
                  <a:gd name="T27" fmla="*/ 1 h 17"/>
                  <a:gd name="T28" fmla="*/ 9 w 14"/>
                  <a:gd name="T29" fmla="*/ 0 h 17"/>
                  <a:gd name="T30" fmla="*/ 8 w 14"/>
                  <a:gd name="T31" fmla="*/ 0 h 17"/>
                  <a:gd name="T32" fmla="*/ 6 w 14"/>
                  <a:gd name="T33" fmla="*/ 0 h 17"/>
                  <a:gd name="T34" fmla="*/ 5 w 14"/>
                  <a:gd name="T35" fmla="*/ 0 h 17"/>
                  <a:gd name="T36" fmla="*/ 4 w 14"/>
                  <a:gd name="T37" fmla="*/ 1 h 17"/>
                  <a:gd name="T38" fmla="*/ 3 w 14"/>
                  <a:gd name="T39" fmla="*/ 2 h 17"/>
                  <a:gd name="T40" fmla="*/ 2 w 14"/>
                  <a:gd name="T41" fmla="*/ 3 h 17"/>
                  <a:gd name="T42" fmla="*/ 1 w 14"/>
                  <a:gd name="T43" fmla="*/ 4 h 17"/>
                  <a:gd name="T44" fmla="*/ 0 w 14"/>
                  <a:gd name="T45" fmla="*/ 6 h 17"/>
                  <a:gd name="T46" fmla="*/ 0 w 14"/>
                  <a:gd name="T47" fmla="*/ 7 h 17"/>
                  <a:gd name="T48" fmla="*/ 0 w 14"/>
                  <a:gd name="T49" fmla="*/ 9 h 17"/>
                  <a:gd name="T50" fmla="*/ 0 w 14"/>
                  <a:gd name="T51" fmla="*/ 11 h 17"/>
                  <a:gd name="T52" fmla="*/ 1 w 14"/>
                  <a:gd name="T53" fmla="*/ 12 h 17"/>
                  <a:gd name="T54" fmla="*/ 2 w 14"/>
                  <a:gd name="T55" fmla="*/ 14 h 17"/>
                  <a:gd name="T56" fmla="*/ 3 w 14"/>
                  <a:gd name="T57" fmla="*/ 15 h 17"/>
                  <a:gd name="T58" fmla="*/ 4 w 14"/>
                  <a:gd name="T59" fmla="*/ 16 h 17"/>
                  <a:gd name="T60" fmla="*/ 5 w 14"/>
                  <a:gd name="T61" fmla="*/ 16 h 17"/>
                  <a:gd name="T62" fmla="*/ 6 w 14"/>
                  <a:gd name="T63" fmla="*/ 1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17"/>
                  <a:gd name="T98" fmla="*/ 14 w 14"/>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17">
                    <a:moveTo>
                      <a:pt x="7" y="17"/>
                    </a:moveTo>
                    <a:lnTo>
                      <a:pt x="8" y="17"/>
                    </a:lnTo>
                    <a:lnTo>
                      <a:pt x="9" y="17"/>
                    </a:lnTo>
                    <a:lnTo>
                      <a:pt x="9" y="16"/>
                    </a:lnTo>
                    <a:lnTo>
                      <a:pt x="10" y="16"/>
                    </a:lnTo>
                    <a:lnTo>
                      <a:pt x="11" y="16"/>
                    </a:lnTo>
                    <a:lnTo>
                      <a:pt x="11" y="15"/>
                    </a:lnTo>
                    <a:lnTo>
                      <a:pt x="12" y="15"/>
                    </a:lnTo>
                    <a:lnTo>
                      <a:pt x="12" y="14"/>
                    </a:lnTo>
                    <a:lnTo>
                      <a:pt x="13" y="14"/>
                    </a:lnTo>
                    <a:lnTo>
                      <a:pt x="13" y="13"/>
                    </a:lnTo>
                    <a:lnTo>
                      <a:pt x="14" y="12"/>
                    </a:lnTo>
                    <a:lnTo>
                      <a:pt x="14" y="11"/>
                    </a:lnTo>
                    <a:lnTo>
                      <a:pt x="14" y="10"/>
                    </a:lnTo>
                    <a:lnTo>
                      <a:pt x="14" y="9"/>
                    </a:lnTo>
                    <a:lnTo>
                      <a:pt x="14" y="8"/>
                    </a:lnTo>
                    <a:lnTo>
                      <a:pt x="14" y="7"/>
                    </a:lnTo>
                    <a:lnTo>
                      <a:pt x="14" y="6"/>
                    </a:lnTo>
                    <a:lnTo>
                      <a:pt x="14" y="5"/>
                    </a:lnTo>
                    <a:lnTo>
                      <a:pt x="14" y="4"/>
                    </a:lnTo>
                    <a:lnTo>
                      <a:pt x="13" y="3"/>
                    </a:lnTo>
                    <a:lnTo>
                      <a:pt x="12" y="2"/>
                    </a:lnTo>
                    <a:lnTo>
                      <a:pt x="11" y="1"/>
                    </a:lnTo>
                    <a:lnTo>
                      <a:pt x="10" y="0"/>
                    </a:lnTo>
                    <a:lnTo>
                      <a:pt x="9" y="0"/>
                    </a:lnTo>
                    <a:lnTo>
                      <a:pt x="8" y="0"/>
                    </a:lnTo>
                    <a:lnTo>
                      <a:pt x="7" y="0"/>
                    </a:lnTo>
                    <a:lnTo>
                      <a:pt x="6" y="0"/>
                    </a:lnTo>
                    <a:lnTo>
                      <a:pt x="5" y="0"/>
                    </a:lnTo>
                    <a:lnTo>
                      <a:pt x="4" y="0"/>
                    </a:lnTo>
                    <a:lnTo>
                      <a:pt x="4" y="1"/>
                    </a:lnTo>
                    <a:lnTo>
                      <a:pt x="3" y="1"/>
                    </a:lnTo>
                    <a:lnTo>
                      <a:pt x="3" y="2"/>
                    </a:lnTo>
                    <a:lnTo>
                      <a:pt x="2" y="2"/>
                    </a:lnTo>
                    <a:lnTo>
                      <a:pt x="2" y="3"/>
                    </a:lnTo>
                    <a:lnTo>
                      <a:pt x="1" y="3"/>
                    </a:lnTo>
                    <a:lnTo>
                      <a:pt x="1" y="4"/>
                    </a:lnTo>
                    <a:lnTo>
                      <a:pt x="1" y="5"/>
                    </a:lnTo>
                    <a:lnTo>
                      <a:pt x="0" y="6"/>
                    </a:lnTo>
                    <a:lnTo>
                      <a:pt x="0" y="7"/>
                    </a:lnTo>
                    <a:lnTo>
                      <a:pt x="0" y="8"/>
                    </a:lnTo>
                    <a:lnTo>
                      <a:pt x="0" y="9"/>
                    </a:lnTo>
                    <a:lnTo>
                      <a:pt x="0" y="10"/>
                    </a:lnTo>
                    <a:lnTo>
                      <a:pt x="0" y="11"/>
                    </a:lnTo>
                    <a:lnTo>
                      <a:pt x="1" y="12"/>
                    </a:lnTo>
                    <a:lnTo>
                      <a:pt x="1" y="13"/>
                    </a:lnTo>
                    <a:lnTo>
                      <a:pt x="2" y="14"/>
                    </a:lnTo>
                    <a:lnTo>
                      <a:pt x="3" y="15"/>
                    </a:lnTo>
                    <a:lnTo>
                      <a:pt x="4" y="16"/>
                    </a:lnTo>
                    <a:lnTo>
                      <a:pt x="5" y="16"/>
                    </a:lnTo>
                    <a:lnTo>
                      <a:pt x="6" y="17"/>
                    </a:lnTo>
                    <a:lnTo>
                      <a:pt x="7" y="17"/>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2" name="Freeform 74"/>
              <p:cNvSpPr>
                <a:spLocks/>
              </p:cNvSpPr>
              <p:nvPr/>
            </p:nvSpPr>
            <p:spPr bwMode="auto">
              <a:xfrm>
                <a:off x="853" y="2553"/>
                <a:ext cx="16" cy="19"/>
              </a:xfrm>
              <a:custGeom>
                <a:avLst/>
                <a:gdLst>
                  <a:gd name="T0" fmla="*/ 9 w 16"/>
                  <a:gd name="T1" fmla="*/ 19 h 19"/>
                  <a:gd name="T2" fmla="*/ 11 w 16"/>
                  <a:gd name="T3" fmla="*/ 19 h 19"/>
                  <a:gd name="T4" fmla="*/ 12 w 16"/>
                  <a:gd name="T5" fmla="*/ 18 h 19"/>
                  <a:gd name="T6" fmla="*/ 13 w 16"/>
                  <a:gd name="T7" fmla="*/ 17 h 19"/>
                  <a:gd name="T8" fmla="*/ 14 w 16"/>
                  <a:gd name="T9" fmla="*/ 16 h 19"/>
                  <a:gd name="T10" fmla="*/ 15 w 16"/>
                  <a:gd name="T11" fmla="*/ 14 h 19"/>
                  <a:gd name="T12" fmla="*/ 16 w 16"/>
                  <a:gd name="T13" fmla="*/ 13 h 19"/>
                  <a:gd name="T14" fmla="*/ 16 w 16"/>
                  <a:gd name="T15" fmla="*/ 11 h 19"/>
                  <a:gd name="T16" fmla="*/ 16 w 16"/>
                  <a:gd name="T17" fmla="*/ 9 h 19"/>
                  <a:gd name="T18" fmla="*/ 16 w 16"/>
                  <a:gd name="T19" fmla="*/ 7 h 19"/>
                  <a:gd name="T20" fmla="*/ 15 w 16"/>
                  <a:gd name="T21" fmla="*/ 5 h 19"/>
                  <a:gd name="T22" fmla="*/ 14 w 16"/>
                  <a:gd name="T23" fmla="*/ 4 h 19"/>
                  <a:gd name="T24" fmla="*/ 13 w 16"/>
                  <a:gd name="T25" fmla="*/ 3 h 19"/>
                  <a:gd name="T26" fmla="*/ 12 w 16"/>
                  <a:gd name="T27" fmla="*/ 2 h 19"/>
                  <a:gd name="T28" fmla="*/ 11 w 16"/>
                  <a:gd name="T29" fmla="*/ 1 h 19"/>
                  <a:gd name="T30" fmla="*/ 9 w 16"/>
                  <a:gd name="T31" fmla="*/ 0 h 19"/>
                  <a:gd name="T32" fmla="*/ 7 w 16"/>
                  <a:gd name="T33" fmla="*/ 0 h 19"/>
                  <a:gd name="T34" fmla="*/ 6 w 16"/>
                  <a:gd name="T35" fmla="*/ 1 h 19"/>
                  <a:gd name="T36" fmla="*/ 5 w 16"/>
                  <a:gd name="T37" fmla="*/ 2 h 19"/>
                  <a:gd name="T38" fmla="*/ 3 w 16"/>
                  <a:gd name="T39" fmla="*/ 3 h 19"/>
                  <a:gd name="T40" fmla="*/ 2 w 16"/>
                  <a:gd name="T41" fmla="*/ 4 h 19"/>
                  <a:gd name="T42" fmla="*/ 1 w 16"/>
                  <a:gd name="T43" fmla="*/ 5 h 19"/>
                  <a:gd name="T44" fmla="*/ 1 w 16"/>
                  <a:gd name="T45" fmla="*/ 7 h 19"/>
                  <a:gd name="T46" fmla="*/ 0 w 16"/>
                  <a:gd name="T47" fmla="*/ 9 h 19"/>
                  <a:gd name="T48" fmla="*/ 0 w 16"/>
                  <a:gd name="T49" fmla="*/ 11 h 19"/>
                  <a:gd name="T50" fmla="*/ 1 w 16"/>
                  <a:gd name="T51" fmla="*/ 13 h 19"/>
                  <a:gd name="T52" fmla="*/ 1 w 16"/>
                  <a:gd name="T53" fmla="*/ 14 h 19"/>
                  <a:gd name="T54" fmla="*/ 2 w 16"/>
                  <a:gd name="T55" fmla="*/ 16 h 19"/>
                  <a:gd name="T56" fmla="*/ 3 w 16"/>
                  <a:gd name="T57" fmla="*/ 17 h 19"/>
                  <a:gd name="T58" fmla="*/ 5 w 16"/>
                  <a:gd name="T59" fmla="*/ 18 h 19"/>
                  <a:gd name="T60" fmla="*/ 6 w 16"/>
                  <a:gd name="T61" fmla="*/ 19 h 19"/>
                  <a:gd name="T62" fmla="*/ 7 w 16"/>
                  <a:gd name="T63" fmla="*/ 19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9"/>
                  <a:gd name="T98" fmla="*/ 16 w 16"/>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9">
                    <a:moveTo>
                      <a:pt x="8" y="19"/>
                    </a:moveTo>
                    <a:lnTo>
                      <a:pt x="9" y="19"/>
                    </a:lnTo>
                    <a:lnTo>
                      <a:pt x="10" y="19"/>
                    </a:lnTo>
                    <a:lnTo>
                      <a:pt x="11" y="19"/>
                    </a:lnTo>
                    <a:lnTo>
                      <a:pt x="11" y="18"/>
                    </a:lnTo>
                    <a:lnTo>
                      <a:pt x="12" y="18"/>
                    </a:lnTo>
                    <a:lnTo>
                      <a:pt x="13" y="18"/>
                    </a:lnTo>
                    <a:lnTo>
                      <a:pt x="13" y="17"/>
                    </a:lnTo>
                    <a:lnTo>
                      <a:pt x="14" y="16"/>
                    </a:lnTo>
                    <a:lnTo>
                      <a:pt x="15" y="15"/>
                    </a:lnTo>
                    <a:lnTo>
                      <a:pt x="15" y="14"/>
                    </a:lnTo>
                    <a:lnTo>
                      <a:pt x="16" y="13"/>
                    </a:lnTo>
                    <a:lnTo>
                      <a:pt x="16" y="12"/>
                    </a:lnTo>
                    <a:lnTo>
                      <a:pt x="16" y="11"/>
                    </a:lnTo>
                    <a:lnTo>
                      <a:pt x="16" y="10"/>
                    </a:lnTo>
                    <a:lnTo>
                      <a:pt x="16" y="9"/>
                    </a:lnTo>
                    <a:lnTo>
                      <a:pt x="16" y="8"/>
                    </a:lnTo>
                    <a:lnTo>
                      <a:pt x="16" y="7"/>
                    </a:lnTo>
                    <a:lnTo>
                      <a:pt x="16" y="6"/>
                    </a:lnTo>
                    <a:lnTo>
                      <a:pt x="15" y="5"/>
                    </a:lnTo>
                    <a:lnTo>
                      <a:pt x="14" y="4"/>
                    </a:lnTo>
                    <a:lnTo>
                      <a:pt x="14" y="3"/>
                    </a:lnTo>
                    <a:lnTo>
                      <a:pt x="13" y="3"/>
                    </a:lnTo>
                    <a:lnTo>
                      <a:pt x="13" y="2"/>
                    </a:lnTo>
                    <a:lnTo>
                      <a:pt x="12" y="2"/>
                    </a:lnTo>
                    <a:lnTo>
                      <a:pt x="11" y="1"/>
                    </a:lnTo>
                    <a:lnTo>
                      <a:pt x="10" y="1"/>
                    </a:lnTo>
                    <a:lnTo>
                      <a:pt x="9" y="0"/>
                    </a:lnTo>
                    <a:lnTo>
                      <a:pt x="8" y="0"/>
                    </a:lnTo>
                    <a:lnTo>
                      <a:pt x="7" y="0"/>
                    </a:lnTo>
                    <a:lnTo>
                      <a:pt x="7" y="1"/>
                    </a:lnTo>
                    <a:lnTo>
                      <a:pt x="6" y="1"/>
                    </a:lnTo>
                    <a:lnTo>
                      <a:pt x="5" y="1"/>
                    </a:lnTo>
                    <a:lnTo>
                      <a:pt x="5" y="2"/>
                    </a:lnTo>
                    <a:lnTo>
                      <a:pt x="4" y="2"/>
                    </a:lnTo>
                    <a:lnTo>
                      <a:pt x="3" y="3"/>
                    </a:lnTo>
                    <a:lnTo>
                      <a:pt x="2" y="4"/>
                    </a:lnTo>
                    <a:lnTo>
                      <a:pt x="2" y="5"/>
                    </a:lnTo>
                    <a:lnTo>
                      <a:pt x="1" y="5"/>
                    </a:lnTo>
                    <a:lnTo>
                      <a:pt x="1" y="6"/>
                    </a:lnTo>
                    <a:lnTo>
                      <a:pt x="1" y="7"/>
                    </a:lnTo>
                    <a:lnTo>
                      <a:pt x="1" y="8"/>
                    </a:lnTo>
                    <a:lnTo>
                      <a:pt x="0" y="9"/>
                    </a:lnTo>
                    <a:lnTo>
                      <a:pt x="0" y="10"/>
                    </a:lnTo>
                    <a:lnTo>
                      <a:pt x="0" y="11"/>
                    </a:lnTo>
                    <a:lnTo>
                      <a:pt x="1" y="12"/>
                    </a:lnTo>
                    <a:lnTo>
                      <a:pt x="1" y="13"/>
                    </a:lnTo>
                    <a:lnTo>
                      <a:pt x="1" y="14"/>
                    </a:lnTo>
                    <a:lnTo>
                      <a:pt x="2" y="15"/>
                    </a:lnTo>
                    <a:lnTo>
                      <a:pt x="2" y="16"/>
                    </a:lnTo>
                    <a:lnTo>
                      <a:pt x="3" y="16"/>
                    </a:lnTo>
                    <a:lnTo>
                      <a:pt x="3" y="17"/>
                    </a:lnTo>
                    <a:lnTo>
                      <a:pt x="4" y="18"/>
                    </a:lnTo>
                    <a:lnTo>
                      <a:pt x="5" y="18"/>
                    </a:lnTo>
                    <a:lnTo>
                      <a:pt x="6" y="19"/>
                    </a:lnTo>
                    <a:lnTo>
                      <a:pt x="7" y="19"/>
                    </a:lnTo>
                    <a:lnTo>
                      <a:pt x="8" y="19"/>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3" name="Freeform 75"/>
              <p:cNvSpPr>
                <a:spLocks/>
              </p:cNvSpPr>
              <p:nvPr/>
            </p:nvSpPr>
            <p:spPr bwMode="auto">
              <a:xfrm>
                <a:off x="1293" y="2758"/>
                <a:ext cx="234" cy="142"/>
              </a:xfrm>
              <a:custGeom>
                <a:avLst/>
                <a:gdLst>
                  <a:gd name="T0" fmla="*/ 211 w 234"/>
                  <a:gd name="T1" fmla="*/ 92 h 142"/>
                  <a:gd name="T2" fmla="*/ 212 w 234"/>
                  <a:gd name="T3" fmla="*/ 91 h 142"/>
                  <a:gd name="T4" fmla="*/ 216 w 234"/>
                  <a:gd name="T5" fmla="*/ 90 h 142"/>
                  <a:gd name="T6" fmla="*/ 222 w 234"/>
                  <a:gd name="T7" fmla="*/ 85 h 142"/>
                  <a:gd name="T8" fmla="*/ 220 w 234"/>
                  <a:gd name="T9" fmla="*/ 81 h 142"/>
                  <a:gd name="T10" fmla="*/ 211 w 234"/>
                  <a:gd name="T11" fmla="*/ 82 h 142"/>
                  <a:gd name="T12" fmla="*/ 201 w 234"/>
                  <a:gd name="T13" fmla="*/ 82 h 142"/>
                  <a:gd name="T14" fmla="*/ 185 w 234"/>
                  <a:gd name="T15" fmla="*/ 80 h 142"/>
                  <a:gd name="T16" fmla="*/ 169 w 234"/>
                  <a:gd name="T17" fmla="*/ 75 h 142"/>
                  <a:gd name="T18" fmla="*/ 151 w 234"/>
                  <a:gd name="T19" fmla="*/ 59 h 142"/>
                  <a:gd name="T20" fmla="*/ 128 w 234"/>
                  <a:gd name="T21" fmla="*/ 44 h 142"/>
                  <a:gd name="T22" fmla="*/ 104 w 234"/>
                  <a:gd name="T23" fmla="*/ 31 h 142"/>
                  <a:gd name="T24" fmla="*/ 81 w 234"/>
                  <a:gd name="T25" fmla="*/ 3 h 142"/>
                  <a:gd name="T26" fmla="*/ 51 w 234"/>
                  <a:gd name="T27" fmla="*/ 0 h 142"/>
                  <a:gd name="T28" fmla="*/ 29 w 234"/>
                  <a:gd name="T29" fmla="*/ 1 h 142"/>
                  <a:gd name="T30" fmla="*/ 14 w 234"/>
                  <a:gd name="T31" fmla="*/ 5 h 142"/>
                  <a:gd name="T32" fmla="*/ 0 w 234"/>
                  <a:gd name="T33" fmla="*/ 14 h 142"/>
                  <a:gd name="T34" fmla="*/ 13 w 234"/>
                  <a:gd name="T35" fmla="*/ 41 h 142"/>
                  <a:gd name="T36" fmla="*/ 21 w 234"/>
                  <a:gd name="T37" fmla="*/ 58 h 142"/>
                  <a:gd name="T38" fmla="*/ 31 w 234"/>
                  <a:gd name="T39" fmla="*/ 67 h 142"/>
                  <a:gd name="T40" fmla="*/ 53 w 234"/>
                  <a:gd name="T41" fmla="*/ 79 h 142"/>
                  <a:gd name="T42" fmla="*/ 87 w 234"/>
                  <a:gd name="T43" fmla="*/ 94 h 142"/>
                  <a:gd name="T44" fmla="*/ 128 w 234"/>
                  <a:gd name="T45" fmla="*/ 107 h 142"/>
                  <a:gd name="T46" fmla="*/ 144 w 234"/>
                  <a:gd name="T47" fmla="*/ 118 h 142"/>
                  <a:gd name="T48" fmla="*/ 157 w 234"/>
                  <a:gd name="T49" fmla="*/ 123 h 142"/>
                  <a:gd name="T50" fmla="*/ 168 w 234"/>
                  <a:gd name="T51" fmla="*/ 124 h 142"/>
                  <a:gd name="T52" fmla="*/ 174 w 234"/>
                  <a:gd name="T53" fmla="*/ 127 h 142"/>
                  <a:gd name="T54" fmla="*/ 180 w 234"/>
                  <a:gd name="T55" fmla="*/ 137 h 142"/>
                  <a:gd name="T56" fmla="*/ 184 w 234"/>
                  <a:gd name="T57" fmla="*/ 141 h 142"/>
                  <a:gd name="T58" fmla="*/ 189 w 234"/>
                  <a:gd name="T59" fmla="*/ 141 h 142"/>
                  <a:gd name="T60" fmla="*/ 191 w 234"/>
                  <a:gd name="T61" fmla="*/ 137 h 142"/>
                  <a:gd name="T62" fmla="*/ 187 w 234"/>
                  <a:gd name="T63" fmla="*/ 128 h 142"/>
                  <a:gd name="T64" fmla="*/ 178 w 234"/>
                  <a:gd name="T65" fmla="*/ 113 h 142"/>
                  <a:gd name="T66" fmla="*/ 180 w 234"/>
                  <a:gd name="T67" fmla="*/ 114 h 142"/>
                  <a:gd name="T68" fmla="*/ 187 w 234"/>
                  <a:gd name="T69" fmla="*/ 123 h 142"/>
                  <a:gd name="T70" fmla="*/ 194 w 234"/>
                  <a:gd name="T71" fmla="*/ 136 h 142"/>
                  <a:gd name="T72" fmla="*/ 199 w 234"/>
                  <a:gd name="T73" fmla="*/ 141 h 142"/>
                  <a:gd name="T74" fmla="*/ 202 w 234"/>
                  <a:gd name="T75" fmla="*/ 141 h 142"/>
                  <a:gd name="T76" fmla="*/ 202 w 234"/>
                  <a:gd name="T77" fmla="*/ 137 h 142"/>
                  <a:gd name="T78" fmla="*/ 197 w 234"/>
                  <a:gd name="T79" fmla="*/ 120 h 142"/>
                  <a:gd name="T80" fmla="*/ 190 w 234"/>
                  <a:gd name="T81" fmla="*/ 107 h 142"/>
                  <a:gd name="T82" fmla="*/ 194 w 234"/>
                  <a:gd name="T83" fmla="*/ 110 h 142"/>
                  <a:gd name="T84" fmla="*/ 200 w 234"/>
                  <a:gd name="T85" fmla="*/ 122 h 142"/>
                  <a:gd name="T86" fmla="*/ 206 w 234"/>
                  <a:gd name="T87" fmla="*/ 137 h 142"/>
                  <a:gd name="T88" fmla="*/ 210 w 234"/>
                  <a:gd name="T89" fmla="*/ 141 h 142"/>
                  <a:gd name="T90" fmla="*/ 213 w 234"/>
                  <a:gd name="T91" fmla="*/ 140 h 142"/>
                  <a:gd name="T92" fmla="*/ 214 w 234"/>
                  <a:gd name="T93" fmla="*/ 134 h 142"/>
                  <a:gd name="T94" fmla="*/ 210 w 234"/>
                  <a:gd name="T95" fmla="*/ 118 h 142"/>
                  <a:gd name="T96" fmla="*/ 203 w 234"/>
                  <a:gd name="T97" fmla="*/ 107 h 142"/>
                  <a:gd name="T98" fmla="*/ 202 w 234"/>
                  <a:gd name="T99" fmla="*/ 104 h 142"/>
                  <a:gd name="T100" fmla="*/ 217 w 234"/>
                  <a:gd name="T101" fmla="*/ 107 h 142"/>
                  <a:gd name="T102" fmla="*/ 225 w 234"/>
                  <a:gd name="T103" fmla="*/ 113 h 142"/>
                  <a:gd name="T104" fmla="*/ 229 w 234"/>
                  <a:gd name="T105" fmla="*/ 116 h 142"/>
                  <a:gd name="T106" fmla="*/ 233 w 234"/>
                  <a:gd name="T107" fmla="*/ 115 h 142"/>
                  <a:gd name="T108" fmla="*/ 234 w 234"/>
                  <a:gd name="T109" fmla="*/ 112 h 142"/>
                  <a:gd name="T110" fmla="*/ 228 w 234"/>
                  <a:gd name="T111" fmla="*/ 105 h 142"/>
                  <a:gd name="T112" fmla="*/ 213 w 234"/>
                  <a:gd name="T113" fmla="*/ 93 h 1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4"/>
                  <a:gd name="T172" fmla="*/ 0 h 142"/>
                  <a:gd name="T173" fmla="*/ 234 w 234"/>
                  <a:gd name="T174" fmla="*/ 142 h 1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4" h="142">
                    <a:moveTo>
                      <a:pt x="213" y="93"/>
                    </a:moveTo>
                    <a:lnTo>
                      <a:pt x="212" y="93"/>
                    </a:lnTo>
                    <a:lnTo>
                      <a:pt x="212" y="92"/>
                    </a:lnTo>
                    <a:lnTo>
                      <a:pt x="211" y="92"/>
                    </a:lnTo>
                    <a:lnTo>
                      <a:pt x="212" y="91"/>
                    </a:lnTo>
                    <a:lnTo>
                      <a:pt x="213" y="91"/>
                    </a:lnTo>
                    <a:lnTo>
                      <a:pt x="214" y="91"/>
                    </a:lnTo>
                    <a:lnTo>
                      <a:pt x="216" y="90"/>
                    </a:lnTo>
                    <a:lnTo>
                      <a:pt x="218" y="89"/>
                    </a:lnTo>
                    <a:lnTo>
                      <a:pt x="219" y="88"/>
                    </a:lnTo>
                    <a:lnTo>
                      <a:pt x="220" y="87"/>
                    </a:lnTo>
                    <a:lnTo>
                      <a:pt x="221" y="87"/>
                    </a:lnTo>
                    <a:lnTo>
                      <a:pt x="222" y="86"/>
                    </a:lnTo>
                    <a:lnTo>
                      <a:pt x="222" y="85"/>
                    </a:lnTo>
                    <a:lnTo>
                      <a:pt x="222" y="84"/>
                    </a:lnTo>
                    <a:lnTo>
                      <a:pt x="222" y="83"/>
                    </a:lnTo>
                    <a:lnTo>
                      <a:pt x="222" y="82"/>
                    </a:lnTo>
                    <a:lnTo>
                      <a:pt x="221" y="82"/>
                    </a:lnTo>
                    <a:lnTo>
                      <a:pt x="221" y="81"/>
                    </a:lnTo>
                    <a:lnTo>
                      <a:pt x="220" y="81"/>
                    </a:lnTo>
                    <a:lnTo>
                      <a:pt x="219" y="81"/>
                    </a:lnTo>
                    <a:lnTo>
                      <a:pt x="218" y="81"/>
                    </a:lnTo>
                    <a:lnTo>
                      <a:pt x="217" y="81"/>
                    </a:lnTo>
                    <a:lnTo>
                      <a:pt x="215" y="81"/>
                    </a:lnTo>
                    <a:lnTo>
                      <a:pt x="213" y="82"/>
                    </a:lnTo>
                    <a:lnTo>
                      <a:pt x="211" y="82"/>
                    </a:lnTo>
                    <a:lnTo>
                      <a:pt x="210" y="82"/>
                    </a:lnTo>
                    <a:lnTo>
                      <a:pt x="208" y="82"/>
                    </a:lnTo>
                    <a:lnTo>
                      <a:pt x="207" y="82"/>
                    </a:lnTo>
                    <a:lnTo>
                      <a:pt x="205" y="82"/>
                    </a:lnTo>
                    <a:lnTo>
                      <a:pt x="203" y="82"/>
                    </a:lnTo>
                    <a:lnTo>
                      <a:pt x="201" y="82"/>
                    </a:lnTo>
                    <a:lnTo>
                      <a:pt x="199" y="82"/>
                    </a:lnTo>
                    <a:lnTo>
                      <a:pt x="196" y="82"/>
                    </a:lnTo>
                    <a:lnTo>
                      <a:pt x="194" y="82"/>
                    </a:lnTo>
                    <a:lnTo>
                      <a:pt x="192" y="82"/>
                    </a:lnTo>
                    <a:lnTo>
                      <a:pt x="189" y="82"/>
                    </a:lnTo>
                    <a:lnTo>
                      <a:pt x="185" y="80"/>
                    </a:lnTo>
                    <a:lnTo>
                      <a:pt x="181" y="79"/>
                    </a:lnTo>
                    <a:lnTo>
                      <a:pt x="178" y="78"/>
                    </a:lnTo>
                    <a:lnTo>
                      <a:pt x="175" y="77"/>
                    </a:lnTo>
                    <a:lnTo>
                      <a:pt x="172" y="76"/>
                    </a:lnTo>
                    <a:lnTo>
                      <a:pt x="170" y="75"/>
                    </a:lnTo>
                    <a:lnTo>
                      <a:pt x="169" y="75"/>
                    </a:lnTo>
                    <a:lnTo>
                      <a:pt x="168" y="75"/>
                    </a:lnTo>
                    <a:lnTo>
                      <a:pt x="167" y="74"/>
                    </a:lnTo>
                    <a:lnTo>
                      <a:pt x="164" y="71"/>
                    </a:lnTo>
                    <a:lnTo>
                      <a:pt x="160" y="67"/>
                    </a:lnTo>
                    <a:lnTo>
                      <a:pt x="154" y="62"/>
                    </a:lnTo>
                    <a:lnTo>
                      <a:pt x="151" y="59"/>
                    </a:lnTo>
                    <a:lnTo>
                      <a:pt x="148" y="56"/>
                    </a:lnTo>
                    <a:lnTo>
                      <a:pt x="144" y="54"/>
                    </a:lnTo>
                    <a:lnTo>
                      <a:pt x="140" y="51"/>
                    </a:lnTo>
                    <a:lnTo>
                      <a:pt x="136" y="48"/>
                    </a:lnTo>
                    <a:lnTo>
                      <a:pt x="132" y="46"/>
                    </a:lnTo>
                    <a:lnTo>
                      <a:pt x="128" y="44"/>
                    </a:lnTo>
                    <a:lnTo>
                      <a:pt x="124" y="42"/>
                    </a:lnTo>
                    <a:lnTo>
                      <a:pt x="120" y="40"/>
                    </a:lnTo>
                    <a:lnTo>
                      <a:pt x="117" y="38"/>
                    </a:lnTo>
                    <a:lnTo>
                      <a:pt x="113" y="36"/>
                    </a:lnTo>
                    <a:lnTo>
                      <a:pt x="110" y="34"/>
                    </a:lnTo>
                    <a:lnTo>
                      <a:pt x="104" y="31"/>
                    </a:lnTo>
                    <a:lnTo>
                      <a:pt x="98" y="27"/>
                    </a:lnTo>
                    <a:lnTo>
                      <a:pt x="94" y="24"/>
                    </a:lnTo>
                    <a:lnTo>
                      <a:pt x="91" y="22"/>
                    </a:lnTo>
                    <a:lnTo>
                      <a:pt x="89" y="21"/>
                    </a:lnTo>
                    <a:lnTo>
                      <a:pt x="88" y="20"/>
                    </a:lnTo>
                    <a:lnTo>
                      <a:pt x="81" y="3"/>
                    </a:lnTo>
                    <a:lnTo>
                      <a:pt x="75" y="2"/>
                    </a:lnTo>
                    <a:lnTo>
                      <a:pt x="70" y="1"/>
                    </a:lnTo>
                    <a:lnTo>
                      <a:pt x="65" y="1"/>
                    </a:lnTo>
                    <a:lnTo>
                      <a:pt x="60" y="0"/>
                    </a:lnTo>
                    <a:lnTo>
                      <a:pt x="56" y="0"/>
                    </a:lnTo>
                    <a:lnTo>
                      <a:pt x="51" y="0"/>
                    </a:lnTo>
                    <a:lnTo>
                      <a:pt x="47" y="0"/>
                    </a:lnTo>
                    <a:lnTo>
                      <a:pt x="43" y="0"/>
                    </a:lnTo>
                    <a:lnTo>
                      <a:pt x="39" y="0"/>
                    </a:lnTo>
                    <a:lnTo>
                      <a:pt x="36" y="0"/>
                    </a:lnTo>
                    <a:lnTo>
                      <a:pt x="32" y="1"/>
                    </a:lnTo>
                    <a:lnTo>
                      <a:pt x="29" y="1"/>
                    </a:lnTo>
                    <a:lnTo>
                      <a:pt x="26" y="2"/>
                    </a:lnTo>
                    <a:lnTo>
                      <a:pt x="23" y="2"/>
                    </a:lnTo>
                    <a:lnTo>
                      <a:pt x="21" y="3"/>
                    </a:lnTo>
                    <a:lnTo>
                      <a:pt x="18" y="4"/>
                    </a:lnTo>
                    <a:lnTo>
                      <a:pt x="16" y="5"/>
                    </a:lnTo>
                    <a:lnTo>
                      <a:pt x="14" y="5"/>
                    </a:lnTo>
                    <a:lnTo>
                      <a:pt x="12" y="6"/>
                    </a:lnTo>
                    <a:lnTo>
                      <a:pt x="10" y="7"/>
                    </a:lnTo>
                    <a:lnTo>
                      <a:pt x="7" y="9"/>
                    </a:lnTo>
                    <a:lnTo>
                      <a:pt x="4" y="10"/>
                    </a:lnTo>
                    <a:lnTo>
                      <a:pt x="1" y="13"/>
                    </a:lnTo>
                    <a:lnTo>
                      <a:pt x="0" y="14"/>
                    </a:lnTo>
                    <a:lnTo>
                      <a:pt x="1" y="15"/>
                    </a:lnTo>
                    <a:lnTo>
                      <a:pt x="2" y="18"/>
                    </a:lnTo>
                    <a:lnTo>
                      <a:pt x="4" y="23"/>
                    </a:lnTo>
                    <a:lnTo>
                      <a:pt x="7" y="29"/>
                    </a:lnTo>
                    <a:lnTo>
                      <a:pt x="10" y="35"/>
                    </a:lnTo>
                    <a:lnTo>
                      <a:pt x="13" y="41"/>
                    </a:lnTo>
                    <a:lnTo>
                      <a:pt x="15" y="48"/>
                    </a:lnTo>
                    <a:lnTo>
                      <a:pt x="18" y="53"/>
                    </a:lnTo>
                    <a:lnTo>
                      <a:pt x="19" y="54"/>
                    </a:lnTo>
                    <a:lnTo>
                      <a:pt x="19" y="55"/>
                    </a:lnTo>
                    <a:lnTo>
                      <a:pt x="20" y="56"/>
                    </a:lnTo>
                    <a:lnTo>
                      <a:pt x="21" y="58"/>
                    </a:lnTo>
                    <a:lnTo>
                      <a:pt x="22" y="59"/>
                    </a:lnTo>
                    <a:lnTo>
                      <a:pt x="23" y="60"/>
                    </a:lnTo>
                    <a:lnTo>
                      <a:pt x="24" y="61"/>
                    </a:lnTo>
                    <a:lnTo>
                      <a:pt x="25" y="62"/>
                    </a:lnTo>
                    <a:lnTo>
                      <a:pt x="28" y="64"/>
                    </a:lnTo>
                    <a:lnTo>
                      <a:pt x="31" y="67"/>
                    </a:lnTo>
                    <a:lnTo>
                      <a:pt x="34" y="69"/>
                    </a:lnTo>
                    <a:lnTo>
                      <a:pt x="38" y="71"/>
                    </a:lnTo>
                    <a:lnTo>
                      <a:pt x="41" y="73"/>
                    </a:lnTo>
                    <a:lnTo>
                      <a:pt x="45" y="75"/>
                    </a:lnTo>
                    <a:lnTo>
                      <a:pt x="49" y="77"/>
                    </a:lnTo>
                    <a:lnTo>
                      <a:pt x="53" y="79"/>
                    </a:lnTo>
                    <a:lnTo>
                      <a:pt x="61" y="83"/>
                    </a:lnTo>
                    <a:lnTo>
                      <a:pt x="69" y="87"/>
                    </a:lnTo>
                    <a:lnTo>
                      <a:pt x="73" y="88"/>
                    </a:lnTo>
                    <a:lnTo>
                      <a:pt x="78" y="90"/>
                    </a:lnTo>
                    <a:lnTo>
                      <a:pt x="82" y="92"/>
                    </a:lnTo>
                    <a:lnTo>
                      <a:pt x="87" y="94"/>
                    </a:lnTo>
                    <a:lnTo>
                      <a:pt x="97" y="97"/>
                    </a:lnTo>
                    <a:lnTo>
                      <a:pt x="107" y="100"/>
                    </a:lnTo>
                    <a:lnTo>
                      <a:pt x="115" y="103"/>
                    </a:lnTo>
                    <a:lnTo>
                      <a:pt x="122" y="105"/>
                    </a:lnTo>
                    <a:lnTo>
                      <a:pt x="127" y="107"/>
                    </a:lnTo>
                    <a:lnTo>
                      <a:pt x="128" y="107"/>
                    </a:lnTo>
                    <a:lnTo>
                      <a:pt x="129" y="108"/>
                    </a:lnTo>
                    <a:lnTo>
                      <a:pt x="130" y="109"/>
                    </a:lnTo>
                    <a:lnTo>
                      <a:pt x="133" y="111"/>
                    </a:lnTo>
                    <a:lnTo>
                      <a:pt x="136" y="113"/>
                    </a:lnTo>
                    <a:lnTo>
                      <a:pt x="140" y="115"/>
                    </a:lnTo>
                    <a:lnTo>
                      <a:pt x="144" y="118"/>
                    </a:lnTo>
                    <a:lnTo>
                      <a:pt x="146" y="119"/>
                    </a:lnTo>
                    <a:lnTo>
                      <a:pt x="148" y="120"/>
                    </a:lnTo>
                    <a:lnTo>
                      <a:pt x="151" y="121"/>
                    </a:lnTo>
                    <a:lnTo>
                      <a:pt x="153" y="122"/>
                    </a:lnTo>
                    <a:lnTo>
                      <a:pt x="155" y="123"/>
                    </a:lnTo>
                    <a:lnTo>
                      <a:pt x="157" y="123"/>
                    </a:lnTo>
                    <a:lnTo>
                      <a:pt x="159" y="124"/>
                    </a:lnTo>
                    <a:lnTo>
                      <a:pt x="161" y="124"/>
                    </a:lnTo>
                    <a:lnTo>
                      <a:pt x="164" y="124"/>
                    </a:lnTo>
                    <a:lnTo>
                      <a:pt x="166" y="124"/>
                    </a:lnTo>
                    <a:lnTo>
                      <a:pt x="167" y="124"/>
                    </a:lnTo>
                    <a:lnTo>
                      <a:pt x="168" y="124"/>
                    </a:lnTo>
                    <a:lnTo>
                      <a:pt x="169" y="124"/>
                    </a:lnTo>
                    <a:lnTo>
                      <a:pt x="171" y="125"/>
                    </a:lnTo>
                    <a:lnTo>
                      <a:pt x="172" y="126"/>
                    </a:lnTo>
                    <a:lnTo>
                      <a:pt x="173" y="126"/>
                    </a:lnTo>
                    <a:lnTo>
                      <a:pt x="174" y="127"/>
                    </a:lnTo>
                    <a:lnTo>
                      <a:pt x="175" y="129"/>
                    </a:lnTo>
                    <a:lnTo>
                      <a:pt x="176" y="130"/>
                    </a:lnTo>
                    <a:lnTo>
                      <a:pt x="177" y="131"/>
                    </a:lnTo>
                    <a:lnTo>
                      <a:pt x="178" y="132"/>
                    </a:lnTo>
                    <a:lnTo>
                      <a:pt x="179" y="135"/>
                    </a:lnTo>
                    <a:lnTo>
                      <a:pt x="180" y="137"/>
                    </a:lnTo>
                    <a:lnTo>
                      <a:pt x="180" y="138"/>
                    </a:lnTo>
                    <a:lnTo>
                      <a:pt x="181" y="139"/>
                    </a:lnTo>
                    <a:lnTo>
                      <a:pt x="182" y="140"/>
                    </a:lnTo>
                    <a:lnTo>
                      <a:pt x="182" y="141"/>
                    </a:lnTo>
                    <a:lnTo>
                      <a:pt x="183" y="141"/>
                    </a:lnTo>
                    <a:lnTo>
                      <a:pt x="184" y="141"/>
                    </a:lnTo>
                    <a:lnTo>
                      <a:pt x="185" y="142"/>
                    </a:lnTo>
                    <a:lnTo>
                      <a:pt x="186" y="142"/>
                    </a:lnTo>
                    <a:lnTo>
                      <a:pt x="187" y="142"/>
                    </a:lnTo>
                    <a:lnTo>
                      <a:pt x="188" y="141"/>
                    </a:lnTo>
                    <a:lnTo>
                      <a:pt x="189" y="141"/>
                    </a:lnTo>
                    <a:lnTo>
                      <a:pt x="190" y="141"/>
                    </a:lnTo>
                    <a:lnTo>
                      <a:pt x="191" y="140"/>
                    </a:lnTo>
                    <a:lnTo>
                      <a:pt x="191" y="139"/>
                    </a:lnTo>
                    <a:lnTo>
                      <a:pt x="191" y="138"/>
                    </a:lnTo>
                    <a:lnTo>
                      <a:pt x="191" y="137"/>
                    </a:lnTo>
                    <a:lnTo>
                      <a:pt x="191" y="136"/>
                    </a:lnTo>
                    <a:lnTo>
                      <a:pt x="191" y="135"/>
                    </a:lnTo>
                    <a:lnTo>
                      <a:pt x="190" y="134"/>
                    </a:lnTo>
                    <a:lnTo>
                      <a:pt x="190" y="133"/>
                    </a:lnTo>
                    <a:lnTo>
                      <a:pt x="188" y="131"/>
                    </a:lnTo>
                    <a:lnTo>
                      <a:pt x="187" y="128"/>
                    </a:lnTo>
                    <a:lnTo>
                      <a:pt x="185" y="125"/>
                    </a:lnTo>
                    <a:lnTo>
                      <a:pt x="183" y="123"/>
                    </a:lnTo>
                    <a:lnTo>
                      <a:pt x="182" y="120"/>
                    </a:lnTo>
                    <a:lnTo>
                      <a:pt x="180" y="117"/>
                    </a:lnTo>
                    <a:lnTo>
                      <a:pt x="179" y="115"/>
                    </a:lnTo>
                    <a:lnTo>
                      <a:pt x="178" y="113"/>
                    </a:lnTo>
                    <a:lnTo>
                      <a:pt x="178" y="112"/>
                    </a:lnTo>
                    <a:lnTo>
                      <a:pt x="177" y="111"/>
                    </a:lnTo>
                    <a:lnTo>
                      <a:pt x="178" y="111"/>
                    </a:lnTo>
                    <a:lnTo>
                      <a:pt x="178" y="112"/>
                    </a:lnTo>
                    <a:lnTo>
                      <a:pt x="179" y="113"/>
                    </a:lnTo>
                    <a:lnTo>
                      <a:pt x="180" y="114"/>
                    </a:lnTo>
                    <a:lnTo>
                      <a:pt x="182" y="115"/>
                    </a:lnTo>
                    <a:lnTo>
                      <a:pt x="183" y="117"/>
                    </a:lnTo>
                    <a:lnTo>
                      <a:pt x="184" y="119"/>
                    </a:lnTo>
                    <a:lnTo>
                      <a:pt x="186" y="120"/>
                    </a:lnTo>
                    <a:lnTo>
                      <a:pt x="187" y="121"/>
                    </a:lnTo>
                    <a:lnTo>
                      <a:pt x="187" y="123"/>
                    </a:lnTo>
                    <a:lnTo>
                      <a:pt x="188" y="124"/>
                    </a:lnTo>
                    <a:lnTo>
                      <a:pt x="189" y="126"/>
                    </a:lnTo>
                    <a:lnTo>
                      <a:pt x="191" y="129"/>
                    </a:lnTo>
                    <a:lnTo>
                      <a:pt x="193" y="133"/>
                    </a:lnTo>
                    <a:lnTo>
                      <a:pt x="194" y="134"/>
                    </a:lnTo>
                    <a:lnTo>
                      <a:pt x="194" y="136"/>
                    </a:lnTo>
                    <a:lnTo>
                      <a:pt x="195" y="138"/>
                    </a:lnTo>
                    <a:lnTo>
                      <a:pt x="196" y="139"/>
                    </a:lnTo>
                    <a:lnTo>
                      <a:pt x="197" y="140"/>
                    </a:lnTo>
                    <a:lnTo>
                      <a:pt x="198" y="141"/>
                    </a:lnTo>
                    <a:lnTo>
                      <a:pt x="199" y="141"/>
                    </a:lnTo>
                    <a:lnTo>
                      <a:pt x="200" y="141"/>
                    </a:lnTo>
                    <a:lnTo>
                      <a:pt x="201" y="141"/>
                    </a:lnTo>
                    <a:lnTo>
                      <a:pt x="202" y="141"/>
                    </a:lnTo>
                    <a:lnTo>
                      <a:pt x="202" y="140"/>
                    </a:lnTo>
                    <a:lnTo>
                      <a:pt x="203" y="139"/>
                    </a:lnTo>
                    <a:lnTo>
                      <a:pt x="203" y="138"/>
                    </a:lnTo>
                    <a:lnTo>
                      <a:pt x="202" y="137"/>
                    </a:lnTo>
                    <a:lnTo>
                      <a:pt x="202" y="135"/>
                    </a:lnTo>
                    <a:lnTo>
                      <a:pt x="202" y="133"/>
                    </a:lnTo>
                    <a:lnTo>
                      <a:pt x="201" y="130"/>
                    </a:lnTo>
                    <a:lnTo>
                      <a:pt x="199" y="126"/>
                    </a:lnTo>
                    <a:lnTo>
                      <a:pt x="198" y="123"/>
                    </a:lnTo>
                    <a:lnTo>
                      <a:pt x="197" y="120"/>
                    </a:lnTo>
                    <a:lnTo>
                      <a:pt x="195" y="117"/>
                    </a:lnTo>
                    <a:lnTo>
                      <a:pt x="194" y="114"/>
                    </a:lnTo>
                    <a:lnTo>
                      <a:pt x="193" y="112"/>
                    </a:lnTo>
                    <a:lnTo>
                      <a:pt x="192" y="110"/>
                    </a:lnTo>
                    <a:lnTo>
                      <a:pt x="191" y="109"/>
                    </a:lnTo>
                    <a:lnTo>
                      <a:pt x="190" y="107"/>
                    </a:lnTo>
                    <a:lnTo>
                      <a:pt x="190" y="106"/>
                    </a:lnTo>
                    <a:lnTo>
                      <a:pt x="190" y="107"/>
                    </a:lnTo>
                    <a:lnTo>
                      <a:pt x="191" y="107"/>
                    </a:lnTo>
                    <a:lnTo>
                      <a:pt x="192" y="109"/>
                    </a:lnTo>
                    <a:lnTo>
                      <a:pt x="194" y="110"/>
                    </a:lnTo>
                    <a:lnTo>
                      <a:pt x="195" y="113"/>
                    </a:lnTo>
                    <a:lnTo>
                      <a:pt x="197" y="115"/>
                    </a:lnTo>
                    <a:lnTo>
                      <a:pt x="198" y="117"/>
                    </a:lnTo>
                    <a:lnTo>
                      <a:pt x="199" y="118"/>
                    </a:lnTo>
                    <a:lnTo>
                      <a:pt x="200" y="120"/>
                    </a:lnTo>
                    <a:lnTo>
                      <a:pt x="200" y="122"/>
                    </a:lnTo>
                    <a:lnTo>
                      <a:pt x="202" y="125"/>
                    </a:lnTo>
                    <a:lnTo>
                      <a:pt x="203" y="129"/>
                    </a:lnTo>
                    <a:lnTo>
                      <a:pt x="204" y="132"/>
                    </a:lnTo>
                    <a:lnTo>
                      <a:pt x="205" y="135"/>
                    </a:lnTo>
                    <a:lnTo>
                      <a:pt x="205" y="136"/>
                    </a:lnTo>
                    <a:lnTo>
                      <a:pt x="206" y="137"/>
                    </a:lnTo>
                    <a:lnTo>
                      <a:pt x="206" y="138"/>
                    </a:lnTo>
                    <a:lnTo>
                      <a:pt x="207" y="139"/>
                    </a:lnTo>
                    <a:lnTo>
                      <a:pt x="207" y="140"/>
                    </a:lnTo>
                    <a:lnTo>
                      <a:pt x="208" y="140"/>
                    </a:lnTo>
                    <a:lnTo>
                      <a:pt x="209" y="141"/>
                    </a:lnTo>
                    <a:lnTo>
                      <a:pt x="210" y="141"/>
                    </a:lnTo>
                    <a:lnTo>
                      <a:pt x="211" y="141"/>
                    </a:lnTo>
                    <a:lnTo>
                      <a:pt x="212" y="141"/>
                    </a:lnTo>
                    <a:lnTo>
                      <a:pt x="212" y="140"/>
                    </a:lnTo>
                    <a:lnTo>
                      <a:pt x="213" y="140"/>
                    </a:lnTo>
                    <a:lnTo>
                      <a:pt x="213" y="139"/>
                    </a:lnTo>
                    <a:lnTo>
                      <a:pt x="214" y="139"/>
                    </a:lnTo>
                    <a:lnTo>
                      <a:pt x="214" y="138"/>
                    </a:lnTo>
                    <a:lnTo>
                      <a:pt x="214" y="137"/>
                    </a:lnTo>
                    <a:lnTo>
                      <a:pt x="214" y="135"/>
                    </a:lnTo>
                    <a:lnTo>
                      <a:pt x="214" y="134"/>
                    </a:lnTo>
                    <a:lnTo>
                      <a:pt x="214" y="132"/>
                    </a:lnTo>
                    <a:lnTo>
                      <a:pt x="214" y="130"/>
                    </a:lnTo>
                    <a:lnTo>
                      <a:pt x="213" y="128"/>
                    </a:lnTo>
                    <a:lnTo>
                      <a:pt x="213" y="127"/>
                    </a:lnTo>
                    <a:lnTo>
                      <a:pt x="211" y="123"/>
                    </a:lnTo>
                    <a:lnTo>
                      <a:pt x="210" y="118"/>
                    </a:lnTo>
                    <a:lnTo>
                      <a:pt x="209" y="116"/>
                    </a:lnTo>
                    <a:lnTo>
                      <a:pt x="208" y="115"/>
                    </a:lnTo>
                    <a:lnTo>
                      <a:pt x="207" y="113"/>
                    </a:lnTo>
                    <a:lnTo>
                      <a:pt x="206" y="111"/>
                    </a:lnTo>
                    <a:lnTo>
                      <a:pt x="205" y="109"/>
                    </a:lnTo>
                    <a:lnTo>
                      <a:pt x="203" y="107"/>
                    </a:lnTo>
                    <a:lnTo>
                      <a:pt x="202" y="106"/>
                    </a:lnTo>
                    <a:lnTo>
                      <a:pt x="201" y="105"/>
                    </a:lnTo>
                    <a:lnTo>
                      <a:pt x="201" y="104"/>
                    </a:lnTo>
                    <a:lnTo>
                      <a:pt x="200" y="104"/>
                    </a:lnTo>
                    <a:lnTo>
                      <a:pt x="201" y="104"/>
                    </a:lnTo>
                    <a:lnTo>
                      <a:pt x="202" y="104"/>
                    </a:lnTo>
                    <a:lnTo>
                      <a:pt x="203" y="104"/>
                    </a:lnTo>
                    <a:lnTo>
                      <a:pt x="205" y="105"/>
                    </a:lnTo>
                    <a:lnTo>
                      <a:pt x="208" y="105"/>
                    </a:lnTo>
                    <a:lnTo>
                      <a:pt x="211" y="105"/>
                    </a:lnTo>
                    <a:lnTo>
                      <a:pt x="214" y="106"/>
                    </a:lnTo>
                    <a:lnTo>
                      <a:pt x="217" y="107"/>
                    </a:lnTo>
                    <a:lnTo>
                      <a:pt x="219" y="108"/>
                    </a:lnTo>
                    <a:lnTo>
                      <a:pt x="220" y="108"/>
                    </a:lnTo>
                    <a:lnTo>
                      <a:pt x="221" y="109"/>
                    </a:lnTo>
                    <a:lnTo>
                      <a:pt x="222" y="110"/>
                    </a:lnTo>
                    <a:lnTo>
                      <a:pt x="224" y="111"/>
                    </a:lnTo>
                    <a:lnTo>
                      <a:pt x="225" y="113"/>
                    </a:lnTo>
                    <a:lnTo>
                      <a:pt x="225" y="114"/>
                    </a:lnTo>
                    <a:lnTo>
                      <a:pt x="226" y="114"/>
                    </a:lnTo>
                    <a:lnTo>
                      <a:pt x="226" y="115"/>
                    </a:lnTo>
                    <a:lnTo>
                      <a:pt x="227" y="115"/>
                    </a:lnTo>
                    <a:lnTo>
                      <a:pt x="228" y="116"/>
                    </a:lnTo>
                    <a:lnTo>
                      <a:pt x="229" y="116"/>
                    </a:lnTo>
                    <a:lnTo>
                      <a:pt x="230" y="116"/>
                    </a:lnTo>
                    <a:lnTo>
                      <a:pt x="231" y="116"/>
                    </a:lnTo>
                    <a:lnTo>
                      <a:pt x="232" y="115"/>
                    </a:lnTo>
                    <a:lnTo>
                      <a:pt x="233" y="115"/>
                    </a:lnTo>
                    <a:lnTo>
                      <a:pt x="233" y="114"/>
                    </a:lnTo>
                    <a:lnTo>
                      <a:pt x="234" y="114"/>
                    </a:lnTo>
                    <a:lnTo>
                      <a:pt x="234" y="113"/>
                    </a:lnTo>
                    <a:lnTo>
                      <a:pt x="234" y="112"/>
                    </a:lnTo>
                    <a:lnTo>
                      <a:pt x="233" y="111"/>
                    </a:lnTo>
                    <a:lnTo>
                      <a:pt x="232" y="109"/>
                    </a:lnTo>
                    <a:lnTo>
                      <a:pt x="231" y="108"/>
                    </a:lnTo>
                    <a:lnTo>
                      <a:pt x="230" y="106"/>
                    </a:lnTo>
                    <a:lnTo>
                      <a:pt x="228" y="105"/>
                    </a:lnTo>
                    <a:lnTo>
                      <a:pt x="226" y="103"/>
                    </a:lnTo>
                    <a:lnTo>
                      <a:pt x="224" y="101"/>
                    </a:lnTo>
                    <a:lnTo>
                      <a:pt x="221" y="99"/>
                    </a:lnTo>
                    <a:lnTo>
                      <a:pt x="219" y="97"/>
                    </a:lnTo>
                    <a:lnTo>
                      <a:pt x="216" y="95"/>
                    </a:lnTo>
                    <a:lnTo>
                      <a:pt x="213" y="93"/>
                    </a:lnTo>
                    <a:close/>
                  </a:path>
                </a:pathLst>
              </a:custGeom>
              <a:solidFill>
                <a:srgbClr val="DAB5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4" name="Freeform 76"/>
              <p:cNvSpPr>
                <a:spLocks/>
              </p:cNvSpPr>
              <p:nvPr/>
            </p:nvSpPr>
            <p:spPr bwMode="auto">
              <a:xfrm>
                <a:off x="1526" y="2786"/>
                <a:ext cx="205" cy="122"/>
              </a:xfrm>
              <a:custGeom>
                <a:avLst/>
                <a:gdLst>
                  <a:gd name="T0" fmla="*/ 202 w 205"/>
                  <a:gd name="T1" fmla="*/ 92 h 122"/>
                  <a:gd name="T2" fmla="*/ 188 w 205"/>
                  <a:gd name="T3" fmla="*/ 90 h 122"/>
                  <a:gd name="T4" fmla="*/ 178 w 205"/>
                  <a:gd name="T5" fmla="*/ 88 h 122"/>
                  <a:gd name="T6" fmla="*/ 170 w 205"/>
                  <a:gd name="T7" fmla="*/ 87 h 122"/>
                  <a:gd name="T8" fmla="*/ 162 w 205"/>
                  <a:gd name="T9" fmla="*/ 87 h 122"/>
                  <a:gd name="T10" fmla="*/ 152 w 205"/>
                  <a:gd name="T11" fmla="*/ 87 h 122"/>
                  <a:gd name="T12" fmla="*/ 143 w 205"/>
                  <a:gd name="T13" fmla="*/ 87 h 122"/>
                  <a:gd name="T14" fmla="*/ 133 w 205"/>
                  <a:gd name="T15" fmla="*/ 87 h 122"/>
                  <a:gd name="T16" fmla="*/ 123 w 205"/>
                  <a:gd name="T17" fmla="*/ 89 h 122"/>
                  <a:gd name="T18" fmla="*/ 113 w 205"/>
                  <a:gd name="T19" fmla="*/ 90 h 122"/>
                  <a:gd name="T20" fmla="*/ 103 w 205"/>
                  <a:gd name="T21" fmla="*/ 93 h 122"/>
                  <a:gd name="T22" fmla="*/ 93 w 205"/>
                  <a:gd name="T23" fmla="*/ 97 h 122"/>
                  <a:gd name="T24" fmla="*/ 81 w 205"/>
                  <a:gd name="T25" fmla="*/ 102 h 122"/>
                  <a:gd name="T26" fmla="*/ 70 w 205"/>
                  <a:gd name="T27" fmla="*/ 108 h 122"/>
                  <a:gd name="T28" fmla="*/ 61 w 205"/>
                  <a:gd name="T29" fmla="*/ 113 h 122"/>
                  <a:gd name="T30" fmla="*/ 56 w 205"/>
                  <a:gd name="T31" fmla="*/ 116 h 122"/>
                  <a:gd name="T32" fmla="*/ 52 w 205"/>
                  <a:gd name="T33" fmla="*/ 119 h 122"/>
                  <a:gd name="T34" fmla="*/ 50 w 205"/>
                  <a:gd name="T35" fmla="*/ 120 h 122"/>
                  <a:gd name="T36" fmla="*/ 50 w 205"/>
                  <a:gd name="T37" fmla="*/ 122 h 122"/>
                  <a:gd name="T38" fmla="*/ 0 w 205"/>
                  <a:gd name="T39" fmla="*/ 31 h 122"/>
                  <a:gd name="T40" fmla="*/ 4 w 205"/>
                  <a:gd name="T41" fmla="*/ 31 h 122"/>
                  <a:gd name="T42" fmla="*/ 9 w 205"/>
                  <a:gd name="T43" fmla="*/ 30 h 122"/>
                  <a:gd name="T44" fmla="*/ 15 w 205"/>
                  <a:gd name="T45" fmla="*/ 28 h 122"/>
                  <a:gd name="T46" fmla="*/ 23 w 205"/>
                  <a:gd name="T47" fmla="*/ 25 h 122"/>
                  <a:gd name="T48" fmla="*/ 34 w 205"/>
                  <a:gd name="T49" fmla="*/ 22 h 122"/>
                  <a:gd name="T50" fmla="*/ 46 w 205"/>
                  <a:gd name="T51" fmla="*/ 16 h 122"/>
                  <a:gd name="T52" fmla="*/ 60 w 205"/>
                  <a:gd name="T53" fmla="*/ 9 h 122"/>
                  <a:gd name="T54" fmla="*/ 66 w 205"/>
                  <a:gd name="T55" fmla="*/ 6 h 122"/>
                  <a:gd name="T56" fmla="*/ 72 w 205"/>
                  <a:gd name="T57" fmla="*/ 4 h 122"/>
                  <a:gd name="T58" fmla="*/ 78 w 205"/>
                  <a:gd name="T59" fmla="*/ 2 h 122"/>
                  <a:gd name="T60" fmla="*/ 84 w 205"/>
                  <a:gd name="T61" fmla="*/ 1 h 122"/>
                  <a:gd name="T62" fmla="*/ 90 w 205"/>
                  <a:gd name="T63" fmla="*/ 0 h 122"/>
                  <a:gd name="T64" fmla="*/ 96 w 205"/>
                  <a:gd name="T65" fmla="*/ 0 h 122"/>
                  <a:gd name="T66" fmla="*/ 102 w 205"/>
                  <a:gd name="T67" fmla="*/ 1 h 122"/>
                  <a:gd name="T68" fmla="*/ 107 w 205"/>
                  <a:gd name="T69" fmla="*/ 1 h 122"/>
                  <a:gd name="T70" fmla="*/ 115 w 205"/>
                  <a:gd name="T71" fmla="*/ 3 h 122"/>
                  <a:gd name="T72" fmla="*/ 122 w 205"/>
                  <a:gd name="T73" fmla="*/ 4 h 122"/>
                  <a:gd name="T74" fmla="*/ 128 w 205"/>
                  <a:gd name="T75" fmla="*/ 7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5"/>
                  <a:gd name="T115" fmla="*/ 0 h 122"/>
                  <a:gd name="T116" fmla="*/ 205 w 205"/>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5" h="122">
                    <a:moveTo>
                      <a:pt x="205" y="93"/>
                    </a:moveTo>
                    <a:lnTo>
                      <a:pt x="202" y="92"/>
                    </a:lnTo>
                    <a:lnTo>
                      <a:pt x="194" y="91"/>
                    </a:lnTo>
                    <a:lnTo>
                      <a:pt x="188" y="90"/>
                    </a:lnTo>
                    <a:lnTo>
                      <a:pt x="182" y="89"/>
                    </a:lnTo>
                    <a:lnTo>
                      <a:pt x="178" y="88"/>
                    </a:lnTo>
                    <a:lnTo>
                      <a:pt x="174" y="88"/>
                    </a:lnTo>
                    <a:lnTo>
                      <a:pt x="170" y="87"/>
                    </a:lnTo>
                    <a:lnTo>
                      <a:pt x="166" y="87"/>
                    </a:lnTo>
                    <a:lnTo>
                      <a:pt x="162" y="87"/>
                    </a:lnTo>
                    <a:lnTo>
                      <a:pt x="157" y="87"/>
                    </a:lnTo>
                    <a:lnTo>
                      <a:pt x="152" y="87"/>
                    </a:lnTo>
                    <a:lnTo>
                      <a:pt x="148" y="87"/>
                    </a:lnTo>
                    <a:lnTo>
                      <a:pt x="143" y="87"/>
                    </a:lnTo>
                    <a:lnTo>
                      <a:pt x="138" y="87"/>
                    </a:lnTo>
                    <a:lnTo>
                      <a:pt x="133" y="87"/>
                    </a:lnTo>
                    <a:lnTo>
                      <a:pt x="128" y="88"/>
                    </a:lnTo>
                    <a:lnTo>
                      <a:pt x="123" y="89"/>
                    </a:lnTo>
                    <a:lnTo>
                      <a:pt x="118" y="89"/>
                    </a:lnTo>
                    <a:lnTo>
                      <a:pt x="113" y="90"/>
                    </a:lnTo>
                    <a:lnTo>
                      <a:pt x="108" y="92"/>
                    </a:lnTo>
                    <a:lnTo>
                      <a:pt x="103" y="93"/>
                    </a:lnTo>
                    <a:lnTo>
                      <a:pt x="98" y="95"/>
                    </a:lnTo>
                    <a:lnTo>
                      <a:pt x="93" y="97"/>
                    </a:lnTo>
                    <a:lnTo>
                      <a:pt x="89" y="99"/>
                    </a:lnTo>
                    <a:lnTo>
                      <a:pt x="81" y="102"/>
                    </a:lnTo>
                    <a:lnTo>
                      <a:pt x="75" y="105"/>
                    </a:lnTo>
                    <a:lnTo>
                      <a:pt x="70" y="108"/>
                    </a:lnTo>
                    <a:lnTo>
                      <a:pt x="65" y="110"/>
                    </a:lnTo>
                    <a:lnTo>
                      <a:pt x="61" y="113"/>
                    </a:lnTo>
                    <a:lnTo>
                      <a:pt x="58" y="114"/>
                    </a:lnTo>
                    <a:lnTo>
                      <a:pt x="56" y="116"/>
                    </a:lnTo>
                    <a:lnTo>
                      <a:pt x="54" y="117"/>
                    </a:lnTo>
                    <a:lnTo>
                      <a:pt x="52" y="119"/>
                    </a:lnTo>
                    <a:lnTo>
                      <a:pt x="51" y="120"/>
                    </a:lnTo>
                    <a:lnTo>
                      <a:pt x="50" y="120"/>
                    </a:lnTo>
                    <a:lnTo>
                      <a:pt x="50" y="121"/>
                    </a:lnTo>
                    <a:lnTo>
                      <a:pt x="50" y="122"/>
                    </a:lnTo>
                    <a:lnTo>
                      <a:pt x="0" y="31"/>
                    </a:lnTo>
                    <a:lnTo>
                      <a:pt x="1" y="31"/>
                    </a:lnTo>
                    <a:lnTo>
                      <a:pt x="4" y="31"/>
                    </a:lnTo>
                    <a:lnTo>
                      <a:pt x="6" y="30"/>
                    </a:lnTo>
                    <a:lnTo>
                      <a:pt x="9" y="30"/>
                    </a:lnTo>
                    <a:lnTo>
                      <a:pt x="12" y="29"/>
                    </a:lnTo>
                    <a:lnTo>
                      <a:pt x="15" y="28"/>
                    </a:lnTo>
                    <a:lnTo>
                      <a:pt x="19" y="27"/>
                    </a:lnTo>
                    <a:lnTo>
                      <a:pt x="23" y="25"/>
                    </a:lnTo>
                    <a:lnTo>
                      <a:pt x="28" y="24"/>
                    </a:lnTo>
                    <a:lnTo>
                      <a:pt x="34" y="22"/>
                    </a:lnTo>
                    <a:lnTo>
                      <a:pt x="39" y="19"/>
                    </a:lnTo>
                    <a:lnTo>
                      <a:pt x="46" y="16"/>
                    </a:lnTo>
                    <a:lnTo>
                      <a:pt x="52" y="13"/>
                    </a:lnTo>
                    <a:lnTo>
                      <a:pt x="60" y="9"/>
                    </a:lnTo>
                    <a:lnTo>
                      <a:pt x="63" y="7"/>
                    </a:lnTo>
                    <a:lnTo>
                      <a:pt x="66" y="6"/>
                    </a:lnTo>
                    <a:lnTo>
                      <a:pt x="69" y="5"/>
                    </a:lnTo>
                    <a:lnTo>
                      <a:pt x="72" y="4"/>
                    </a:lnTo>
                    <a:lnTo>
                      <a:pt x="75" y="3"/>
                    </a:lnTo>
                    <a:lnTo>
                      <a:pt x="78" y="2"/>
                    </a:lnTo>
                    <a:lnTo>
                      <a:pt x="81" y="2"/>
                    </a:lnTo>
                    <a:lnTo>
                      <a:pt x="84" y="1"/>
                    </a:lnTo>
                    <a:lnTo>
                      <a:pt x="87" y="1"/>
                    </a:lnTo>
                    <a:lnTo>
                      <a:pt x="90" y="0"/>
                    </a:lnTo>
                    <a:lnTo>
                      <a:pt x="93" y="0"/>
                    </a:lnTo>
                    <a:lnTo>
                      <a:pt x="96" y="0"/>
                    </a:lnTo>
                    <a:lnTo>
                      <a:pt x="99" y="0"/>
                    </a:lnTo>
                    <a:lnTo>
                      <a:pt x="102" y="1"/>
                    </a:lnTo>
                    <a:lnTo>
                      <a:pt x="104" y="1"/>
                    </a:lnTo>
                    <a:lnTo>
                      <a:pt x="107" y="1"/>
                    </a:lnTo>
                    <a:lnTo>
                      <a:pt x="111" y="2"/>
                    </a:lnTo>
                    <a:lnTo>
                      <a:pt x="115" y="3"/>
                    </a:lnTo>
                    <a:lnTo>
                      <a:pt x="119" y="4"/>
                    </a:lnTo>
                    <a:lnTo>
                      <a:pt x="122" y="4"/>
                    </a:lnTo>
                    <a:lnTo>
                      <a:pt x="127" y="6"/>
                    </a:lnTo>
                    <a:lnTo>
                      <a:pt x="128" y="7"/>
                    </a:lnTo>
                    <a:lnTo>
                      <a:pt x="205" y="9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5" name="Freeform 77"/>
              <p:cNvSpPr>
                <a:spLocks/>
              </p:cNvSpPr>
              <p:nvPr/>
            </p:nvSpPr>
            <p:spPr bwMode="auto">
              <a:xfrm>
                <a:off x="1614" y="3138"/>
                <a:ext cx="15" cy="549"/>
              </a:xfrm>
              <a:custGeom>
                <a:avLst/>
                <a:gdLst>
                  <a:gd name="T0" fmla="*/ 8 w 15"/>
                  <a:gd name="T1" fmla="*/ 549 h 549"/>
                  <a:gd name="T2" fmla="*/ 9 w 15"/>
                  <a:gd name="T3" fmla="*/ 549 h 549"/>
                  <a:gd name="T4" fmla="*/ 10 w 15"/>
                  <a:gd name="T5" fmla="*/ 548 h 549"/>
                  <a:gd name="T6" fmla="*/ 11 w 15"/>
                  <a:gd name="T7" fmla="*/ 546 h 549"/>
                  <a:gd name="T8" fmla="*/ 12 w 15"/>
                  <a:gd name="T9" fmla="*/ 542 h 549"/>
                  <a:gd name="T10" fmla="*/ 13 w 15"/>
                  <a:gd name="T11" fmla="*/ 538 h 549"/>
                  <a:gd name="T12" fmla="*/ 14 w 15"/>
                  <a:gd name="T13" fmla="*/ 533 h 549"/>
                  <a:gd name="T14" fmla="*/ 14 w 15"/>
                  <a:gd name="T15" fmla="*/ 528 h 549"/>
                  <a:gd name="T16" fmla="*/ 15 w 15"/>
                  <a:gd name="T17" fmla="*/ 522 h 549"/>
                  <a:gd name="T18" fmla="*/ 15 w 15"/>
                  <a:gd name="T19" fmla="*/ 30 h 549"/>
                  <a:gd name="T20" fmla="*/ 15 w 15"/>
                  <a:gd name="T21" fmla="*/ 24 h 549"/>
                  <a:gd name="T22" fmla="*/ 14 w 15"/>
                  <a:gd name="T23" fmla="*/ 18 h 549"/>
                  <a:gd name="T24" fmla="*/ 14 w 15"/>
                  <a:gd name="T25" fmla="*/ 13 h 549"/>
                  <a:gd name="T26" fmla="*/ 13 w 15"/>
                  <a:gd name="T27" fmla="*/ 8 h 549"/>
                  <a:gd name="T28" fmla="*/ 12 w 15"/>
                  <a:gd name="T29" fmla="*/ 5 h 549"/>
                  <a:gd name="T30" fmla="*/ 10 w 15"/>
                  <a:gd name="T31" fmla="*/ 2 h 549"/>
                  <a:gd name="T32" fmla="*/ 9 w 15"/>
                  <a:gd name="T33" fmla="*/ 0 h 549"/>
                  <a:gd name="T34" fmla="*/ 8 w 15"/>
                  <a:gd name="T35" fmla="*/ 0 h 549"/>
                  <a:gd name="T36" fmla="*/ 7 w 15"/>
                  <a:gd name="T37" fmla="*/ 0 h 549"/>
                  <a:gd name="T38" fmla="*/ 7 w 15"/>
                  <a:gd name="T39" fmla="*/ 0 h 549"/>
                  <a:gd name="T40" fmla="*/ 6 w 15"/>
                  <a:gd name="T41" fmla="*/ 0 h 549"/>
                  <a:gd name="T42" fmla="*/ 4 w 15"/>
                  <a:gd name="T43" fmla="*/ 2 h 549"/>
                  <a:gd name="T44" fmla="*/ 3 w 15"/>
                  <a:gd name="T45" fmla="*/ 5 h 549"/>
                  <a:gd name="T46" fmla="*/ 2 w 15"/>
                  <a:gd name="T47" fmla="*/ 8 h 549"/>
                  <a:gd name="T48" fmla="*/ 1 w 15"/>
                  <a:gd name="T49" fmla="*/ 13 h 549"/>
                  <a:gd name="T50" fmla="*/ 0 w 15"/>
                  <a:gd name="T51" fmla="*/ 18 h 549"/>
                  <a:gd name="T52" fmla="*/ 0 w 15"/>
                  <a:gd name="T53" fmla="*/ 24 h 549"/>
                  <a:gd name="T54" fmla="*/ 0 w 15"/>
                  <a:gd name="T55" fmla="*/ 30 h 549"/>
                  <a:gd name="T56" fmla="*/ 0 w 15"/>
                  <a:gd name="T57" fmla="*/ 522 h 549"/>
                  <a:gd name="T58" fmla="*/ 0 w 15"/>
                  <a:gd name="T59" fmla="*/ 528 h 549"/>
                  <a:gd name="T60" fmla="*/ 1 w 15"/>
                  <a:gd name="T61" fmla="*/ 533 h 549"/>
                  <a:gd name="T62" fmla="*/ 2 w 15"/>
                  <a:gd name="T63" fmla="*/ 538 h 549"/>
                  <a:gd name="T64" fmla="*/ 3 w 15"/>
                  <a:gd name="T65" fmla="*/ 542 h 549"/>
                  <a:gd name="T66" fmla="*/ 4 w 15"/>
                  <a:gd name="T67" fmla="*/ 546 h 549"/>
                  <a:gd name="T68" fmla="*/ 5 w 15"/>
                  <a:gd name="T69" fmla="*/ 548 h 549"/>
                  <a:gd name="T70" fmla="*/ 6 w 15"/>
                  <a:gd name="T71" fmla="*/ 549 h 549"/>
                  <a:gd name="T72" fmla="*/ 7 w 15"/>
                  <a:gd name="T73" fmla="*/ 549 h 5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549"/>
                  <a:gd name="T113" fmla="*/ 15 w 15"/>
                  <a:gd name="T114" fmla="*/ 549 h 5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549">
                    <a:moveTo>
                      <a:pt x="7" y="549"/>
                    </a:moveTo>
                    <a:lnTo>
                      <a:pt x="8" y="549"/>
                    </a:lnTo>
                    <a:lnTo>
                      <a:pt x="9" y="549"/>
                    </a:lnTo>
                    <a:lnTo>
                      <a:pt x="10" y="548"/>
                    </a:lnTo>
                    <a:lnTo>
                      <a:pt x="10" y="547"/>
                    </a:lnTo>
                    <a:lnTo>
                      <a:pt x="11" y="546"/>
                    </a:lnTo>
                    <a:lnTo>
                      <a:pt x="12" y="544"/>
                    </a:lnTo>
                    <a:lnTo>
                      <a:pt x="12" y="542"/>
                    </a:lnTo>
                    <a:lnTo>
                      <a:pt x="13" y="540"/>
                    </a:lnTo>
                    <a:lnTo>
                      <a:pt x="13" y="538"/>
                    </a:lnTo>
                    <a:lnTo>
                      <a:pt x="14" y="536"/>
                    </a:lnTo>
                    <a:lnTo>
                      <a:pt x="14" y="533"/>
                    </a:lnTo>
                    <a:lnTo>
                      <a:pt x="14" y="531"/>
                    </a:lnTo>
                    <a:lnTo>
                      <a:pt x="14" y="528"/>
                    </a:lnTo>
                    <a:lnTo>
                      <a:pt x="15" y="525"/>
                    </a:lnTo>
                    <a:lnTo>
                      <a:pt x="15" y="522"/>
                    </a:lnTo>
                    <a:lnTo>
                      <a:pt x="15" y="519"/>
                    </a:lnTo>
                    <a:lnTo>
                      <a:pt x="15" y="30"/>
                    </a:lnTo>
                    <a:lnTo>
                      <a:pt x="15" y="27"/>
                    </a:lnTo>
                    <a:lnTo>
                      <a:pt x="15" y="24"/>
                    </a:lnTo>
                    <a:lnTo>
                      <a:pt x="14" y="21"/>
                    </a:lnTo>
                    <a:lnTo>
                      <a:pt x="14" y="18"/>
                    </a:lnTo>
                    <a:lnTo>
                      <a:pt x="14" y="16"/>
                    </a:lnTo>
                    <a:lnTo>
                      <a:pt x="14" y="13"/>
                    </a:lnTo>
                    <a:lnTo>
                      <a:pt x="13" y="11"/>
                    </a:lnTo>
                    <a:lnTo>
                      <a:pt x="13" y="8"/>
                    </a:lnTo>
                    <a:lnTo>
                      <a:pt x="12" y="7"/>
                    </a:lnTo>
                    <a:lnTo>
                      <a:pt x="12" y="5"/>
                    </a:lnTo>
                    <a:lnTo>
                      <a:pt x="11" y="3"/>
                    </a:lnTo>
                    <a:lnTo>
                      <a:pt x="10" y="2"/>
                    </a:lnTo>
                    <a:lnTo>
                      <a:pt x="10" y="1"/>
                    </a:lnTo>
                    <a:lnTo>
                      <a:pt x="9" y="0"/>
                    </a:lnTo>
                    <a:lnTo>
                      <a:pt x="8" y="0"/>
                    </a:lnTo>
                    <a:lnTo>
                      <a:pt x="7" y="0"/>
                    </a:lnTo>
                    <a:lnTo>
                      <a:pt x="6" y="0"/>
                    </a:lnTo>
                    <a:lnTo>
                      <a:pt x="5" y="1"/>
                    </a:lnTo>
                    <a:lnTo>
                      <a:pt x="4" y="2"/>
                    </a:lnTo>
                    <a:lnTo>
                      <a:pt x="4" y="3"/>
                    </a:lnTo>
                    <a:lnTo>
                      <a:pt x="3" y="5"/>
                    </a:lnTo>
                    <a:lnTo>
                      <a:pt x="3" y="7"/>
                    </a:lnTo>
                    <a:lnTo>
                      <a:pt x="2" y="8"/>
                    </a:lnTo>
                    <a:lnTo>
                      <a:pt x="2" y="11"/>
                    </a:lnTo>
                    <a:lnTo>
                      <a:pt x="1" y="13"/>
                    </a:lnTo>
                    <a:lnTo>
                      <a:pt x="1" y="16"/>
                    </a:lnTo>
                    <a:lnTo>
                      <a:pt x="0" y="18"/>
                    </a:lnTo>
                    <a:lnTo>
                      <a:pt x="0" y="21"/>
                    </a:lnTo>
                    <a:lnTo>
                      <a:pt x="0" y="24"/>
                    </a:lnTo>
                    <a:lnTo>
                      <a:pt x="0" y="27"/>
                    </a:lnTo>
                    <a:lnTo>
                      <a:pt x="0" y="30"/>
                    </a:lnTo>
                    <a:lnTo>
                      <a:pt x="0" y="519"/>
                    </a:lnTo>
                    <a:lnTo>
                      <a:pt x="0" y="522"/>
                    </a:lnTo>
                    <a:lnTo>
                      <a:pt x="0" y="525"/>
                    </a:lnTo>
                    <a:lnTo>
                      <a:pt x="0" y="528"/>
                    </a:lnTo>
                    <a:lnTo>
                      <a:pt x="0" y="531"/>
                    </a:lnTo>
                    <a:lnTo>
                      <a:pt x="1" y="533"/>
                    </a:lnTo>
                    <a:lnTo>
                      <a:pt x="1" y="536"/>
                    </a:lnTo>
                    <a:lnTo>
                      <a:pt x="2" y="538"/>
                    </a:lnTo>
                    <a:lnTo>
                      <a:pt x="2" y="540"/>
                    </a:lnTo>
                    <a:lnTo>
                      <a:pt x="3" y="542"/>
                    </a:lnTo>
                    <a:lnTo>
                      <a:pt x="3" y="544"/>
                    </a:lnTo>
                    <a:lnTo>
                      <a:pt x="4" y="546"/>
                    </a:lnTo>
                    <a:lnTo>
                      <a:pt x="4" y="547"/>
                    </a:lnTo>
                    <a:lnTo>
                      <a:pt x="5" y="548"/>
                    </a:lnTo>
                    <a:lnTo>
                      <a:pt x="6" y="549"/>
                    </a:lnTo>
                    <a:lnTo>
                      <a:pt x="7" y="54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6" name="Freeform 78"/>
              <p:cNvSpPr>
                <a:spLocks/>
              </p:cNvSpPr>
              <p:nvPr/>
            </p:nvSpPr>
            <p:spPr bwMode="auto">
              <a:xfrm>
                <a:off x="950" y="3194"/>
                <a:ext cx="15" cy="550"/>
              </a:xfrm>
              <a:custGeom>
                <a:avLst/>
                <a:gdLst>
                  <a:gd name="T0" fmla="*/ 8 w 15"/>
                  <a:gd name="T1" fmla="*/ 549 h 550"/>
                  <a:gd name="T2" fmla="*/ 9 w 15"/>
                  <a:gd name="T3" fmla="*/ 549 h 550"/>
                  <a:gd name="T4" fmla="*/ 10 w 15"/>
                  <a:gd name="T5" fmla="*/ 548 h 550"/>
                  <a:gd name="T6" fmla="*/ 11 w 15"/>
                  <a:gd name="T7" fmla="*/ 546 h 550"/>
                  <a:gd name="T8" fmla="*/ 13 w 15"/>
                  <a:gd name="T9" fmla="*/ 543 h 550"/>
                  <a:gd name="T10" fmla="*/ 14 w 15"/>
                  <a:gd name="T11" fmla="*/ 538 h 550"/>
                  <a:gd name="T12" fmla="*/ 14 w 15"/>
                  <a:gd name="T13" fmla="*/ 534 h 550"/>
                  <a:gd name="T14" fmla="*/ 15 w 15"/>
                  <a:gd name="T15" fmla="*/ 528 h 550"/>
                  <a:gd name="T16" fmla="*/ 15 w 15"/>
                  <a:gd name="T17" fmla="*/ 522 h 550"/>
                  <a:gd name="T18" fmla="*/ 15 w 15"/>
                  <a:gd name="T19" fmla="*/ 30 h 550"/>
                  <a:gd name="T20" fmla="*/ 15 w 15"/>
                  <a:gd name="T21" fmla="*/ 24 h 550"/>
                  <a:gd name="T22" fmla="*/ 15 w 15"/>
                  <a:gd name="T23" fmla="*/ 18 h 550"/>
                  <a:gd name="T24" fmla="*/ 14 w 15"/>
                  <a:gd name="T25" fmla="*/ 13 h 550"/>
                  <a:gd name="T26" fmla="*/ 13 w 15"/>
                  <a:gd name="T27" fmla="*/ 9 h 550"/>
                  <a:gd name="T28" fmla="*/ 12 w 15"/>
                  <a:gd name="T29" fmla="*/ 5 h 550"/>
                  <a:gd name="T30" fmla="*/ 11 w 15"/>
                  <a:gd name="T31" fmla="*/ 2 h 550"/>
                  <a:gd name="T32" fmla="*/ 9 w 15"/>
                  <a:gd name="T33" fmla="*/ 0 h 550"/>
                  <a:gd name="T34" fmla="*/ 9 w 15"/>
                  <a:gd name="T35" fmla="*/ 0 h 550"/>
                  <a:gd name="T36" fmla="*/ 8 w 15"/>
                  <a:gd name="T37" fmla="*/ 0 h 550"/>
                  <a:gd name="T38" fmla="*/ 7 w 15"/>
                  <a:gd name="T39" fmla="*/ 0 h 550"/>
                  <a:gd name="T40" fmla="*/ 6 w 15"/>
                  <a:gd name="T41" fmla="*/ 0 h 550"/>
                  <a:gd name="T42" fmla="*/ 5 w 15"/>
                  <a:gd name="T43" fmla="*/ 2 h 550"/>
                  <a:gd name="T44" fmla="*/ 4 w 15"/>
                  <a:gd name="T45" fmla="*/ 5 h 550"/>
                  <a:gd name="T46" fmla="*/ 3 w 15"/>
                  <a:gd name="T47" fmla="*/ 9 h 550"/>
                  <a:gd name="T48" fmla="*/ 2 w 15"/>
                  <a:gd name="T49" fmla="*/ 13 h 550"/>
                  <a:gd name="T50" fmla="*/ 1 w 15"/>
                  <a:gd name="T51" fmla="*/ 18 h 550"/>
                  <a:gd name="T52" fmla="*/ 1 w 15"/>
                  <a:gd name="T53" fmla="*/ 24 h 550"/>
                  <a:gd name="T54" fmla="*/ 0 w 15"/>
                  <a:gd name="T55" fmla="*/ 30 h 550"/>
                  <a:gd name="T56" fmla="*/ 0 w 15"/>
                  <a:gd name="T57" fmla="*/ 522 h 550"/>
                  <a:gd name="T58" fmla="*/ 1 w 15"/>
                  <a:gd name="T59" fmla="*/ 528 h 550"/>
                  <a:gd name="T60" fmla="*/ 1 w 15"/>
                  <a:gd name="T61" fmla="*/ 534 h 550"/>
                  <a:gd name="T62" fmla="*/ 2 w 15"/>
                  <a:gd name="T63" fmla="*/ 538 h 550"/>
                  <a:gd name="T64" fmla="*/ 3 w 15"/>
                  <a:gd name="T65" fmla="*/ 543 h 550"/>
                  <a:gd name="T66" fmla="*/ 4 w 15"/>
                  <a:gd name="T67" fmla="*/ 546 h 550"/>
                  <a:gd name="T68" fmla="*/ 6 w 15"/>
                  <a:gd name="T69" fmla="*/ 548 h 550"/>
                  <a:gd name="T70" fmla="*/ 7 w 15"/>
                  <a:gd name="T71" fmla="*/ 549 h 550"/>
                  <a:gd name="T72" fmla="*/ 7 w 15"/>
                  <a:gd name="T73" fmla="*/ 549 h 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550"/>
                  <a:gd name="T113" fmla="*/ 15 w 15"/>
                  <a:gd name="T114" fmla="*/ 550 h 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550">
                    <a:moveTo>
                      <a:pt x="8" y="550"/>
                    </a:moveTo>
                    <a:lnTo>
                      <a:pt x="8" y="549"/>
                    </a:lnTo>
                    <a:lnTo>
                      <a:pt x="9" y="549"/>
                    </a:lnTo>
                    <a:lnTo>
                      <a:pt x="10" y="548"/>
                    </a:lnTo>
                    <a:lnTo>
                      <a:pt x="11" y="547"/>
                    </a:lnTo>
                    <a:lnTo>
                      <a:pt x="11" y="546"/>
                    </a:lnTo>
                    <a:lnTo>
                      <a:pt x="12" y="544"/>
                    </a:lnTo>
                    <a:lnTo>
                      <a:pt x="13" y="543"/>
                    </a:lnTo>
                    <a:lnTo>
                      <a:pt x="13" y="541"/>
                    </a:lnTo>
                    <a:lnTo>
                      <a:pt x="14" y="538"/>
                    </a:lnTo>
                    <a:lnTo>
                      <a:pt x="14" y="536"/>
                    </a:lnTo>
                    <a:lnTo>
                      <a:pt x="14" y="534"/>
                    </a:lnTo>
                    <a:lnTo>
                      <a:pt x="15" y="531"/>
                    </a:lnTo>
                    <a:lnTo>
                      <a:pt x="15" y="528"/>
                    </a:lnTo>
                    <a:lnTo>
                      <a:pt x="15" y="525"/>
                    </a:lnTo>
                    <a:lnTo>
                      <a:pt x="15" y="522"/>
                    </a:lnTo>
                    <a:lnTo>
                      <a:pt x="15" y="519"/>
                    </a:lnTo>
                    <a:lnTo>
                      <a:pt x="15" y="30"/>
                    </a:lnTo>
                    <a:lnTo>
                      <a:pt x="15" y="27"/>
                    </a:lnTo>
                    <a:lnTo>
                      <a:pt x="15" y="24"/>
                    </a:lnTo>
                    <a:lnTo>
                      <a:pt x="15" y="21"/>
                    </a:lnTo>
                    <a:lnTo>
                      <a:pt x="15" y="18"/>
                    </a:lnTo>
                    <a:lnTo>
                      <a:pt x="14" y="16"/>
                    </a:lnTo>
                    <a:lnTo>
                      <a:pt x="14" y="13"/>
                    </a:lnTo>
                    <a:lnTo>
                      <a:pt x="14" y="11"/>
                    </a:lnTo>
                    <a:lnTo>
                      <a:pt x="13" y="9"/>
                    </a:lnTo>
                    <a:lnTo>
                      <a:pt x="13" y="7"/>
                    </a:lnTo>
                    <a:lnTo>
                      <a:pt x="12" y="5"/>
                    </a:lnTo>
                    <a:lnTo>
                      <a:pt x="11" y="3"/>
                    </a:lnTo>
                    <a:lnTo>
                      <a:pt x="11" y="2"/>
                    </a:lnTo>
                    <a:lnTo>
                      <a:pt x="10" y="1"/>
                    </a:lnTo>
                    <a:lnTo>
                      <a:pt x="9" y="0"/>
                    </a:lnTo>
                    <a:lnTo>
                      <a:pt x="8" y="0"/>
                    </a:lnTo>
                    <a:lnTo>
                      <a:pt x="7" y="0"/>
                    </a:lnTo>
                    <a:lnTo>
                      <a:pt x="6" y="0"/>
                    </a:lnTo>
                    <a:lnTo>
                      <a:pt x="6" y="1"/>
                    </a:lnTo>
                    <a:lnTo>
                      <a:pt x="5" y="2"/>
                    </a:lnTo>
                    <a:lnTo>
                      <a:pt x="4" y="3"/>
                    </a:lnTo>
                    <a:lnTo>
                      <a:pt x="4" y="5"/>
                    </a:lnTo>
                    <a:lnTo>
                      <a:pt x="3" y="7"/>
                    </a:lnTo>
                    <a:lnTo>
                      <a:pt x="3" y="9"/>
                    </a:lnTo>
                    <a:lnTo>
                      <a:pt x="2" y="11"/>
                    </a:lnTo>
                    <a:lnTo>
                      <a:pt x="2" y="13"/>
                    </a:lnTo>
                    <a:lnTo>
                      <a:pt x="1" y="16"/>
                    </a:lnTo>
                    <a:lnTo>
                      <a:pt x="1" y="18"/>
                    </a:lnTo>
                    <a:lnTo>
                      <a:pt x="1" y="21"/>
                    </a:lnTo>
                    <a:lnTo>
                      <a:pt x="1" y="24"/>
                    </a:lnTo>
                    <a:lnTo>
                      <a:pt x="0" y="27"/>
                    </a:lnTo>
                    <a:lnTo>
                      <a:pt x="0" y="30"/>
                    </a:lnTo>
                    <a:lnTo>
                      <a:pt x="0" y="519"/>
                    </a:lnTo>
                    <a:lnTo>
                      <a:pt x="0" y="522"/>
                    </a:lnTo>
                    <a:lnTo>
                      <a:pt x="1" y="525"/>
                    </a:lnTo>
                    <a:lnTo>
                      <a:pt x="1" y="528"/>
                    </a:lnTo>
                    <a:lnTo>
                      <a:pt x="1" y="531"/>
                    </a:lnTo>
                    <a:lnTo>
                      <a:pt x="1" y="534"/>
                    </a:lnTo>
                    <a:lnTo>
                      <a:pt x="2" y="536"/>
                    </a:lnTo>
                    <a:lnTo>
                      <a:pt x="2" y="538"/>
                    </a:lnTo>
                    <a:lnTo>
                      <a:pt x="3" y="541"/>
                    </a:lnTo>
                    <a:lnTo>
                      <a:pt x="3" y="543"/>
                    </a:lnTo>
                    <a:lnTo>
                      <a:pt x="4" y="544"/>
                    </a:lnTo>
                    <a:lnTo>
                      <a:pt x="4" y="546"/>
                    </a:lnTo>
                    <a:lnTo>
                      <a:pt x="5" y="547"/>
                    </a:lnTo>
                    <a:lnTo>
                      <a:pt x="6" y="548"/>
                    </a:lnTo>
                    <a:lnTo>
                      <a:pt x="6" y="549"/>
                    </a:lnTo>
                    <a:lnTo>
                      <a:pt x="7" y="549"/>
                    </a:lnTo>
                    <a:lnTo>
                      <a:pt x="8" y="5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7" name="Freeform 79"/>
              <p:cNvSpPr>
                <a:spLocks/>
              </p:cNvSpPr>
              <p:nvPr/>
            </p:nvSpPr>
            <p:spPr bwMode="auto">
              <a:xfrm>
                <a:off x="924" y="3114"/>
                <a:ext cx="311" cy="154"/>
              </a:xfrm>
              <a:custGeom>
                <a:avLst/>
                <a:gdLst>
                  <a:gd name="T0" fmla="*/ 301 w 311"/>
                  <a:gd name="T1" fmla="*/ 133 h 154"/>
                  <a:gd name="T2" fmla="*/ 303 w 311"/>
                  <a:gd name="T3" fmla="*/ 133 h 154"/>
                  <a:gd name="T4" fmla="*/ 305 w 311"/>
                  <a:gd name="T5" fmla="*/ 132 h 154"/>
                  <a:gd name="T6" fmla="*/ 307 w 311"/>
                  <a:gd name="T7" fmla="*/ 131 h 154"/>
                  <a:gd name="T8" fmla="*/ 308 w 311"/>
                  <a:gd name="T9" fmla="*/ 130 h 154"/>
                  <a:gd name="T10" fmla="*/ 310 w 311"/>
                  <a:gd name="T11" fmla="*/ 128 h 154"/>
                  <a:gd name="T12" fmla="*/ 310 w 311"/>
                  <a:gd name="T13" fmla="*/ 127 h 154"/>
                  <a:gd name="T14" fmla="*/ 311 w 311"/>
                  <a:gd name="T15" fmla="*/ 125 h 154"/>
                  <a:gd name="T16" fmla="*/ 311 w 311"/>
                  <a:gd name="T17" fmla="*/ 10 h 154"/>
                  <a:gd name="T18" fmla="*/ 311 w 311"/>
                  <a:gd name="T19" fmla="*/ 8 h 154"/>
                  <a:gd name="T20" fmla="*/ 310 w 311"/>
                  <a:gd name="T21" fmla="*/ 6 h 154"/>
                  <a:gd name="T22" fmla="*/ 309 w 311"/>
                  <a:gd name="T23" fmla="*/ 4 h 154"/>
                  <a:gd name="T24" fmla="*/ 308 w 311"/>
                  <a:gd name="T25" fmla="*/ 3 h 154"/>
                  <a:gd name="T26" fmla="*/ 306 w 311"/>
                  <a:gd name="T27" fmla="*/ 2 h 154"/>
                  <a:gd name="T28" fmla="*/ 304 w 311"/>
                  <a:gd name="T29" fmla="*/ 1 h 154"/>
                  <a:gd name="T30" fmla="*/ 302 w 311"/>
                  <a:gd name="T31" fmla="*/ 0 h 154"/>
                  <a:gd name="T32" fmla="*/ 300 w 311"/>
                  <a:gd name="T33" fmla="*/ 0 h 154"/>
                  <a:gd name="T34" fmla="*/ 10 w 311"/>
                  <a:gd name="T35" fmla="*/ 21 h 154"/>
                  <a:gd name="T36" fmla="*/ 8 w 311"/>
                  <a:gd name="T37" fmla="*/ 21 h 154"/>
                  <a:gd name="T38" fmla="*/ 6 w 311"/>
                  <a:gd name="T39" fmla="*/ 22 h 154"/>
                  <a:gd name="T40" fmla="*/ 4 w 311"/>
                  <a:gd name="T41" fmla="*/ 23 h 154"/>
                  <a:gd name="T42" fmla="*/ 3 w 311"/>
                  <a:gd name="T43" fmla="*/ 24 h 154"/>
                  <a:gd name="T44" fmla="*/ 2 w 311"/>
                  <a:gd name="T45" fmla="*/ 26 h 154"/>
                  <a:gd name="T46" fmla="*/ 1 w 311"/>
                  <a:gd name="T47" fmla="*/ 27 h 154"/>
                  <a:gd name="T48" fmla="*/ 0 w 311"/>
                  <a:gd name="T49" fmla="*/ 29 h 154"/>
                  <a:gd name="T50" fmla="*/ 0 w 311"/>
                  <a:gd name="T51" fmla="*/ 144 h 154"/>
                  <a:gd name="T52" fmla="*/ 0 w 311"/>
                  <a:gd name="T53" fmla="*/ 146 h 154"/>
                  <a:gd name="T54" fmla="*/ 1 w 311"/>
                  <a:gd name="T55" fmla="*/ 148 h 154"/>
                  <a:gd name="T56" fmla="*/ 2 w 311"/>
                  <a:gd name="T57" fmla="*/ 150 h 154"/>
                  <a:gd name="T58" fmla="*/ 3 w 311"/>
                  <a:gd name="T59" fmla="*/ 151 h 154"/>
                  <a:gd name="T60" fmla="*/ 5 w 311"/>
                  <a:gd name="T61" fmla="*/ 152 h 154"/>
                  <a:gd name="T62" fmla="*/ 7 w 311"/>
                  <a:gd name="T63" fmla="*/ 153 h 154"/>
                  <a:gd name="T64" fmla="*/ 9 w 311"/>
                  <a:gd name="T65" fmla="*/ 154 h 154"/>
                  <a:gd name="T66" fmla="*/ 11 w 311"/>
                  <a:gd name="T67" fmla="*/ 154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54"/>
                  <a:gd name="T104" fmla="*/ 311 w 311"/>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54">
                    <a:moveTo>
                      <a:pt x="300" y="133"/>
                    </a:moveTo>
                    <a:lnTo>
                      <a:pt x="301" y="133"/>
                    </a:lnTo>
                    <a:lnTo>
                      <a:pt x="302" y="133"/>
                    </a:lnTo>
                    <a:lnTo>
                      <a:pt x="303" y="133"/>
                    </a:lnTo>
                    <a:lnTo>
                      <a:pt x="304" y="133"/>
                    </a:lnTo>
                    <a:lnTo>
                      <a:pt x="305" y="132"/>
                    </a:lnTo>
                    <a:lnTo>
                      <a:pt x="306" y="132"/>
                    </a:lnTo>
                    <a:lnTo>
                      <a:pt x="307" y="131"/>
                    </a:lnTo>
                    <a:lnTo>
                      <a:pt x="308" y="131"/>
                    </a:lnTo>
                    <a:lnTo>
                      <a:pt x="308" y="130"/>
                    </a:lnTo>
                    <a:lnTo>
                      <a:pt x="309" y="129"/>
                    </a:lnTo>
                    <a:lnTo>
                      <a:pt x="310" y="128"/>
                    </a:lnTo>
                    <a:lnTo>
                      <a:pt x="310" y="127"/>
                    </a:lnTo>
                    <a:lnTo>
                      <a:pt x="311" y="126"/>
                    </a:lnTo>
                    <a:lnTo>
                      <a:pt x="311" y="125"/>
                    </a:lnTo>
                    <a:lnTo>
                      <a:pt x="311" y="124"/>
                    </a:lnTo>
                    <a:lnTo>
                      <a:pt x="311" y="10"/>
                    </a:lnTo>
                    <a:lnTo>
                      <a:pt x="311" y="9"/>
                    </a:lnTo>
                    <a:lnTo>
                      <a:pt x="311" y="8"/>
                    </a:lnTo>
                    <a:lnTo>
                      <a:pt x="310" y="7"/>
                    </a:lnTo>
                    <a:lnTo>
                      <a:pt x="310" y="6"/>
                    </a:lnTo>
                    <a:lnTo>
                      <a:pt x="310" y="5"/>
                    </a:lnTo>
                    <a:lnTo>
                      <a:pt x="309" y="4"/>
                    </a:lnTo>
                    <a:lnTo>
                      <a:pt x="308" y="4"/>
                    </a:lnTo>
                    <a:lnTo>
                      <a:pt x="308" y="3"/>
                    </a:lnTo>
                    <a:lnTo>
                      <a:pt x="307" y="2"/>
                    </a:lnTo>
                    <a:lnTo>
                      <a:pt x="306" y="2"/>
                    </a:lnTo>
                    <a:lnTo>
                      <a:pt x="305" y="1"/>
                    </a:lnTo>
                    <a:lnTo>
                      <a:pt x="304" y="1"/>
                    </a:lnTo>
                    <a:lnTo>
                      <a:pt x="303" y="1"/>
                    </a:lnTo>
                    <a:lnTo>
                      <a:pt x="302" y="0"/>
                    </a:lnTo>
                    <a:lnTo>
                      <a:pt x="301" y="0"/>
                    </a:lnTo>
                    <a:lnTo>
                      <a:pt x="300" y="0"/>
                    </a:lnTo>
                    <a:lnTo>
                      <a:pt x="11" y="21"/>
                    </a:lnTo>
                    <a:lnTo>
                      <a:pt x="10" y="21"/>
                    </a:lnTo>
                    <a:lnTo>
                      <a:pt x="9" y="21"/>
                    </a:lnTo>
                    <a:lnTo>
                      <a:pt x="8" y="21"/>
                    </a:lnTo>
                    <a:lnTo>
                      <a:pt x="7" y="21"/>
                    </a:lnTo>
                    <a:lnTo>
                      <a:pt x="6" y="22"/>
                    </a:lnTo>
                    <a:lnTo>
                      <a:pt x="5" y="22"/>
                    </a:lnTo>
                    <a:lnTo>
                      <a:pt x="4" y="23"/>
                    </a:lnTo>
                    <a:lnTo>
                      <a:pt x="3" y="23"/>
                    </a:lnTo>
                    <a:lnTo>
                      <a:pt x="3" y="24"/>
                    </a:lnTo>
                    <a:lnTo>
                      <a:pt x="2" y="25"/>
                    </a:lnTo>
                    <a:lnTo>
                      <a:pt x="2" y="26"/>
                    </a:lnTo>
                    <a:lnTo>
                      <a:pt x="1" y="26"/>
                    </a:lnTo>
                    <a:lnTo>
                      <a:pt x="1" y="27"/>
                    </a:lnTo>
                    <a:lnTo>
                      <a:pt x="0" y="28"/>
                    </a:lnTo>
                    <a:lnTo>
                      <a:pt x="0" y="29"/>
                    </a:lnTo>
                    <a:lnTo>
                      <a:pt x="0" y="30"/>
                    </a:lnTo>
                    <a:lnTo>
                      <a:pt x="0" y="144"/>
                    </a:lnTo>
                    <a:lnTo>
                      <a:pt x="0" y="145"/>
                    </a:lnTo>
                    <a:lnTo>
                      <a:pt x="0" y="146"/>
                    </a:lnTo>
                    <a:lnTo>
                      <a:pt x="1" y="147"/>
                    </a:lnTo>
                    <a:lnTo>
                      <a:pt x="1" y="148"/>
                    </a:lnTo>
                    <a:lnTo>
                      <a:pt x="2" y="149"/>
                    </a:lnTo>
                    <a:lnTo>
                      <a:pt x="2" y="150"/>
                    </a:lnTo>
                    <a:lnTo>
                      <a:pt x="3" y="150"/>
                    </a:lnTo>
                    <a:lnTo>
                      <a:pt x="3" y="151"/>
                    </a:lnTo>
                    <a:lnTo>
                      <a:pt x="4" y="152"/>
                    </a:lnTo>
                    <a:lnTo>
                      <a:pt x="5" y="152"/>
                    </a:lnTo>
                    <a:lnTo>
                      <a:pt x="6" y="153"/>
                    </a:lnTo>
                    <a:lnTo>
                      <a:pt x="7" y="153"/>
                    </a:lnTo>
                    <a:lnTo>
                      <a:pt x="8" y="153"/>
                    </a:lnTo>
                    <a:lnTo>
                      <a:pt x="9" y="154"/>
                    </a:lnTo>
                    <a:lnTo>
                      <a:pt x="10" y="154"/>
                    </a:lnTo>
                    <a:lnTo>
                      <a:pt x="11" y="154"/>
                    </a:lnTo>
                    <a:lnTo>
                      <a:pt x="300" y="133"/>
                    </a:lnTo>
                    <a:close/>
                  </a:path>
                </a:pathLst>
              </a:custGeom>
              <a:solidFill>
                <a:srgbClr val="D9A5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8" name="Freeform 80"/>
              <p:cNvSpPr>
                <a:spLocks/>
              </p:cNvSpPr>
              <p:nvPr/>
            </p:nvSpPr>
            <p:spPr bwMode="auto">
              <a:xfrm>
                <a:off x="1588" y="3062"/>
                <a:ext cx="310" cy="154"/>
              </a:xfrm>
              <a:custGeom>
                <a:avLst/>
                <a:gdLst>
                  <a:gd name="T0" fmla="*/ 301 w 310"/>
                  <a:gd name="T1" fmla="*/ 133 h 154"/>
                  <a:gd name="T2" fmla="*/ 303 w 310"/>
                  <a:gd name="T3" fmla="*/ 133 h 154"/>
                  <a:gd name="T4" fmla="*/ 305 w 310"/>
                  <a:gd name="T5" fmla="*/ 132 h 154"/>
                  <a:gd name="T6" fmla="*/ 306 w 310"/>
                  <a:gd name="T7" fmla="*/ 131 h 154"/>
                  <a:gd name="T8" fmla="*/ 308 w 310"/>
                  <a:gd name="T9" fmla="*/ 130 h 154"/>
                  <a:gd name="T10" fmla="*/ 309 w 310"/>
                  <a:gd name="T11" fmla="*/ 128 h 154"/>
                  <a:gd name="T12" fmla="*/ 310 w 310"/>
                  <a:gd name="T13" fmla="*/ 126 h 154"/>
                  <a:gd name="T14" fmla="*/ 310 w 310"/>
                  <a:gd name="T15" fmla="*/ 124 h 154"/>
                  <a:gd name="T16" fmla="*/ 310 w 310"/>
                  <a:gd name="T17" fmla="*/ 9 h 154"/>
                  <a:gd name="T18" fmla="*/ 310 w 310"/>
                  <a:gd name="T19" fmla="*/ 8 h 154"/>
                  <a:gd name="T20" fmla="*/ 309 w 310"/>
                  <a:gd name="T21" fmla="*/ 6 h 154"/>
                  <a:gd name="T22" fmla="*/ 308 w 310"/>
                  <a:gd name="T23" fmla="*/ 4 h 154"/>
                  <a:gd name="T24" fmla="*/ 307 w 310"/>
                  <a:gd name="T25" fmla="*/ 3 h 154"/>
                  <a:gd name="T26" fmla="*/ 306 w 310"/>
                  <a:gd name="T27" fmla="*/ 1 h 154"/>
                  <a:gd name="T28" fmla="*/ 304 w 310"/>
                  <a:gd name="T29" fmla="*/ 1 h 154"/>
                  <a:gd name="T30" fmla="*/ 302 w 310"/>
                  <a:gd name="T31" fmla="*/ 0 h 154"/>
                  <a:gd name="T32" fmla="*/ 300 w 310"/>
                  <a:gd name="T33" fmla="*/ 0 h 154"/>
                  <a:gd name="T34" fmla="*/ 9 w 310"/>
                  <a:gd name="T35" fmla="*/ 20 h 154"/>
                  <a:gd name="T36" fmla="*/ 7 w 310"/>
                  <a:gd name="T37" fmla="*/ 21 h 154"/>
                  <a:gd name="T38" fmla="*/ 5 w 310"/>
                  <a:gd name="T39" fmla="*/ 21 h 154"/>
                  <a:gd name="T40" fmla="*/ 4 w 310"/>
                  <a:gd name="T41" fmla="*/ 23 h 154"/>
                  <a:gd name="T42" fmla="*/ 2 w 310"/>
                  <a:gd name="T43" fmla="*/ 24 h 154"/>
                  <a:gd name="T44" fmla="*/ 1 w 310"/>
                  <a:gd name="T45" fmla="*/ 25 h 154"/>
                  <a:gd name="T46" fmla="*/ 0 w 310"/>
                  <a:gd name="T47" fmla="*/ 27 h 154"/>
                  <a:gd name="T48" fmla="*/ 0 w 310"/>
                  <a:gd name="T49" fmla="*/ 29 h 154"/>
                  <a:gd name="T50" fmla="*/ 0 w 310"/>
                  <a:gd name="T51" fmla="*/ 144 h 154"/>
                  <a:gd name="T52" fmla="*/ 0 w 310"/>
                  <a:gd name="T53" fmla="*/ 146 h 154"/>
                  <a:gd name="T54" fmla="*/ 1 w 310"/>
                  <a:gd name="T55" fmla="*/ 148 h 154"/>
                  <a:gd name="T56" fmla="*/ 1 w 310"/>
                  <a:gd name="T57" fmla="*/ 149 h 154"/>
                  <a:gd name="T58" fmla="*/ 3 w 310"/>
                  <a:gd name="T59" fmla="*/ 151 h 154"/>
                  <a:gd name="T60" fmla="*/ 4 w 310"/>
                  <a:gd name="T61" fmla="*/ 152 h 154"/>
                  <a:gd name="T62" fmla="*/ 6 w 310"/>
                  <a:gd name="T63" fmla="*/ 153 h 154"/>
                  <a:gd name="T64" fmla="*/ 8 w 310"/>
                  <a:gd name="T65" fmla="*/ 153 h 154"/>
                  <a:gd name="T66" fmla="*/ 10 w 310"/>
                  <a:gd name="T67" fmla="*/ 154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0"/>
                  <a:gd name="T103" fmla="*/ 0 h 154"/>
                  <a:gd name="T104" fmla="*/ 310 w 310"/>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0" h="154">
                    <a:moveTo>
                      <a:pt x="300" y="133"/>
                    </a:moveTo>
                    <a:lnTo>
                      <a:pt x="301" y="133"/>
                    </a:lnTo>
                    <a:lnTo>
                      <a:pt x="302" y="133"/>
                    </a:lnTo>
                    <a:lnTo>
                      <a:pt x="303" y="133"/>
                    </a:lnTo>
                    <a:lnTo>
                      <a:pt x="304" y="132"/>
                    </a:lnTo>
                    <a:lnTo>
                      <a:pt x="305" y="132"/>
                    </a:lnTo>
                    <a:lnTo>
                      <a:pt x="306" y="131"/>
                    </a:lnTo>
                    <a:lnTo>
                      <a:pt x="307" y="130"/>
                    </a:lnTo>
                    <a:lnTo>
                      <a:pt x="308" y="130"/>
                    </a:lnTo>
                    <a:lnTo>
                      <a:pt x="308" y="129"/>
                    </a:lnTo>
                    <a:lnTo>
                      <a:pt x="309" y="128"/>
                    </a:lnTo>
                    <a:lnTo>
                      <a:pt x="309" y="127"/>
                    </a:lnTo>
                    <a:lnTo>
                      <a:pt x="310" y="126"/>
                    </a:lnTo>
                    <a:lnTo>
                      <a:pt x="310" y="125"/>
                    </a:lnTo>
                    <a:lnTo>
                      <a:pt x="310" y="124"/>
                    </a:lnTo>
                    <a:lnTo>
                      <a:pt x="310" y="123"/>
                    </a:lnTo>
                    <a:lnTo>
                      <a:pt x="310" y="9"/>
                    </a:lnTo>
                    <a:lnTo>
                      <a:pt x="310" y="8"/>
                    </a:lnTo>
                    <a:lnTo>
                      <a:pt x="310" y="7"/>
                    </a:lnTo>
                    <a:lnTo>
                      <a:pt x="309" y="6"/>
                    </a:lnTo>
                    <a:lnTo>
                      <a:pt x="309" y="5"/>
                    </a:lnTo>
                    <a:lnTo>
                      <a:pt x="308" y="4"/>
                    </a:lnTo>
                    <a:lnTo>
                      <a:pt x="308" y="3"/>
                    </a:lnTo>
                    <a:lnTo>
                      <a:pt x="307" y="3"/>
                    </a:lnTo>
                    <a:lnTo>
                      <a:pt x="306" y="2"/>
                    </a:lnTo>
                    <a:lnTo>
                      <a:pt x="306" y="1"/>
                    </a:lnTo>
                    <a:lnTo>
                      <a:pt x="305" y="1"/>
                    </a:lnTo>
                    <a:lnTo>
                      <a:pt x="304" y="1"/>
                    </a:lnTo>
                    <a:lnTo>
                      <a:pt x="303" y="0"/>
                    </a:lnTo>
                    <a:lnTo>
                      <a:pt x="302" y="0"/>
                    </a:lnTo>
                    <a:lnTo>
                      <a:pt x="301" y="0"/>
                    </a:lnTo>
                    <a:lnTo>
                      <a:pt x="300" y="0"/>
                    </a:lnTo>
                    <a:lnTo>
                      <a:pt x="10" y="20"/>
                    </a:lnTo>
                    <a:lnTo>
                      <a:pt x="9" y="20"/>
                    </a:lnTo>
                    <a:lnTo>
                      <a:pt x="8" y="20"/>
                    </a:lnTo>
                    <a:lnTo>
                      <a:pt x="7" y="21"/>
                    </a:lnTo>
                    <a:lnTo>
                      <a:pt x="6" y="21"/>
                    </a:lnTo>
                    <a:lnTo>
                      <a:pt x="5" y="21"/>
                    </a:lnTo>
                    <a:lnTo>
                      <a:pt x="4" y="22"/>
                    </a:lnTo>
                    <a:lnTo>
                      <a:pt x="4" y="23"/>
                    </a:lnTo>
                    <a:lnTo>
                      <a:pt x="3" y="23"/>
                    </a:lnTo>
                    <a:lnTo>
                      <a:pt x="2" y="24"/>
                    </a:lnTo>
                    <a:lnTo>
                      <a:pt x="1" y="25"/>
                    </a:lnTo>
                    <a:lnTo>
                      <a:pt x="1" y="26"/>
                    </a:lnTo>
                    <a:lnTo>
                      <a:pt x="0" y="27"/>
                    </a:lnTo>
                    <a:lnTo>
                      <a:pt x="0" y="28"/>
                    </a:lnTo>
                    <a:lnTo>
                      <a:pt x="0" y="29"/>
                    </a:lnTo>
                    <a:lnTo>
                      <a:pt x="0" y="30"/>
                    </a:lnTo>
                    <a:lnTo>
                      <a:pt x="0" y="144"/>
                    </a:lnTo>
                    <a:lnTo>
                      <a:pt x="0" y="145"/>
                    </a:lnTo>
                    <a:lnTo>
                      <a:pt x="0" y="146"/>
                    </a:lnTo>
                    <a:lnTo>
                      <a:pt x="0" y="147"/>
                    </a:lnTo>
                    <a:lnTo>
                      <a:pt x="1" y="148"/>
                    </a:lnTo>
                    <a:lnTo>
                      <a:pt x="1" y="149"/>
                    </a:lnTo>
                    <a:lnTo>
                      <a:pt x="2" y="150"/>
                    </a:lnTo>
                    <a:lnTo>
                      <a:pt x="3" y="151"/>
                    </a:lnTo>
                    <a:lnTo>
                      <a:pt x="4" y="151"/>
                    </a:lnTo>
                    <a:lnTo>
                      <a:pt x="4" y="152"/>
                    </a:lnTo>
                    <a:lnTo>
                      <a:pt x="5" y="152"/>
                    </a:lnTo>
                    <a:lnTo>
                      <a:pt x="6" y="153"/>
                    </a:lnTo>
                    <a:lnTo>
                      <a:pt x="7" y="153"/>
                    </a:lnTo>
                    <a:lnTo>
                      <a:pt x="8" y="153"/>
                    </a:lnTo>
                    <a:lnTo>
                      <a:pt x="9" y="154"/>
                    </a:lnTo>
                    <a:lnTo>
                      <a:pt x="10" y="154"/>
                    </a:lnTo>
                    <a:lnTo>
                      <a:pt x="300" y="133"/>
                    </a:lnTo>
                    <a:close/>
                  </a:path>
                </a:pathLst>
              </a:custGeom>
              <a:solidFill>
                <a:srgbClr val="D9A5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9" name="Freeform 81"/>
              <p:cNvSpPr>
                <a:spLocks/>
              </p:cNvSpPr>
              <p:nvPr/>
            </p:nvSpPr>
            <p:spPr bwMode="auto">
              <a:xfrm>
                <a:off x="1544" y="3680"/>
                <a:ext cx="766" cy="230"/>
              </a:xfrm>
              <a:custGeom>
                <a:avLst/>
                <a:gdLst>
                  <a:gd name="T0" fmla="*/ 766 w 766"/>
                  <a:gd name="T1" fmla="*/ 181 h 230"/>
                  <a:gd name="T2" fmla="*/ 611 w 766"/>
                  <a:gd name="T3" fmla="*/ 0 h 230"/>
                  <a:gd name="T4" fmla="*/ 0 w 766"/>
                  <a:gd name="T5" fmla="*/ 46 h 230"/>
                  <a:gd name="T6" fmla="*/ 156 w 766"/>
                  <a:gd name="T7" fmla="*/ 230 h 230"/>
                  <a:gd name="T8" fmla="*/ 766 w 766"/>
                  <a:gd name="T9" fmla="*/ 181 h 230"/>
                  <a:gd name="T10" fmla="*/ 0 60000 65536"/>
                  <a:gd name="T11" fmla="*/ 0 60000 65536"/>
                  <a:gd name="T12" fmla="*/ 0 60000 65536"/>
                  <a:gd name="T13" fmla="*/ 0 60000 65536"/>
                  <a:gd name="T14" fmla="*/ 0 60000 65536"/>
                  <a:gd name="T15" fmla="*/ 0 w 766"/>
                  <a:gd name="T16" fmla="*/ 0 h 230"/>
                  <a:gd name="T17" fmla="*/ 766 w 766"/>
                  <a:gd name="T18" fmla="*/ 230 h 230"/>
                </a:gdLst>
                <a:ahLst/>
                <a:cxnLst>
                  <a:cxn ang="T10">
                    <a:pos x="T0" y="T1"/>
                  </a:cxn>
                  <a:cxn ang="T11">
                    <a:pos x="T2" y="T3"/>
                  </a:cxn>
                  <a:cxn ang="T12">
                    <a:pos x="T4" y="T5"/>
                  </a:cxn>
                  <a:cxn ang="T13">
                    <a:pos x="T6" y="T7"/>
                  </a:cxn>
                  <a:cxn ang="T14">
                    <a:pos x="T8" y="T9"/>
                  </a:cxn>
                </a:cxnLst>
                <a:rect l="T15" t="T16" r="T17" b="T18"/>
                <a:pathLst>
                  <a:path w="766" h="230">
                    <a:moveTo>
                      <a:pt x="766" y="181"/>
                    </a:moveTo>
                    <a:lnTo>
                      <a:pt x="611" y="0"/>
                    </a:lnTo>
                    <a:lnTo>
                      <a:pt x="0" y="46"/>
                    </a:lnTo>
                    <a:lnTo>
                      <a:pt x="156" y="230"/>
                    </a:lnTo>
                    <a:lnTo>
                      <a:pt x="766" y="18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0" name="Freeform 82"/>
              <p:cNvSpPr>
                <a:spLocks/>
              </p:cNvSpPr>
              <p:nvPr/>
            </p:nvSpPr>
            <p:spPr bwMode="auto">
              <a:xfrm>
                <a:off x="880" y="3732"/>
                <a:ext cx="767" cy="230"/>
              </a:xfrm>
              <a:custGeom>
                <a:avLst/>
                <a:gdLst>
                  <a:gd name="T0" fmla="*/ 767 w 767"/>
                  <a:gd name="T1" fmla="*/ 181 h 230"/>
                  <a:gd name="T2" fmla="*/ 612 w 767"/>
                  <a:gd name="T3" fmla="*/ 0 h 230"/>
                  <a:gd name="T4" fmla="*/ 0 w 767"/>
                  <a:gd name="T5" fmla="*/ 46 h 230"/>
                  <a:gd name="T6" fmla="*/ 157 w 767"/>
                  <a:gd name="T7" fmla="*/ 230 h 230"/>
                  <a:gd name="T8" fmla="*/ 767 w 767"/>
                  <a:gd name="T9" fmla="*/ 181 h 230"/>
                  <a:gd name="T10" fmla="*/ 0 60000 65536"/>
                  <a:gd name="T11" fmla="*/ 0 60000 65536"/>
                  <a:gd name="T12" fmla="*/ 0 60000 65536"/>
                  <a:gd name="T13" fmla="*/ 0 60000 65536"/>
                  <a:gd name="T14" fmla="*/ 0 60000 65536"/>
                  <a:gd name="T15" fmla="*/ 0 w 767"/>
                  <a:gd name="T16" fmla="*/ 0 h 230"/>
                  <a:gd name="T17" fmla="*/ 767 w 767"/>
                  <a:gd name="T18" fmla="*/ 230 h 230"/>
                </a:gdLst>
                <a:ahLst/>
                <a:cxnLst>
                  <a:cxn ang="T10">
                    <a:pos x="T0" y="T1"/>
                  </a:cxn>
                  <a:cxn ang="T11">
                    <a:pos x="T2" y="T3"/>
                  </a:cxn>
                  <a:cxn ang="T12">
                    <a:pos x="T4" y="T5"/>
                  </a:cxn>
                  <a:cxn ang="T13">
                    <a:pos x="T6" y="T7"/>
                  </a:cxn>
                  <a:cxn ang="T14">
                    <a:pos x="T8" y="T9"/>
                  </a:cxn>
                </a:cxnLst>
                <a:rect l="T15" t="T16" r="T17" b="T18"/>
                <a:pathLst>
                  <a:path w="767" h="230">
                    <a:moveTo>
                      <a:pt x="767" y="181"/>
                    </a:moveTo>
                    <a:lnTo>
                      <a:pt x="612" y="0"/>
                    </a:lnTo>
                    <a:lnTo>
                      <a:pt x="0" y="46"/>
                    </a:lnTo>
                    <a:lnTo>
                      <a:pt x="157" y="230"/>
                    </a:lnTo>
                    <a:lnTo>
                      <a:pt x="767" y="18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1" name="Freeform 83"/>
              <p:cNvSpPr>
                <a:spLocks/>
              </p:cNvSpPr>
              <p:nvPr/>
            </p:nvSpPr>
            <p:spPr bwMode="auto">
              <a:xfrm>
                <a:off x="1935" y="2736"/>
                <a:ext cx="175" cy="313"/>
              </a:xfrm>
              <a:custGeom>
                <a:avLst/>
                <a:gdLst>
                  <a:gd name="T0" fmla="*/ 172 w 175"/>
                  <a:gd name="T1" fmla="*/ 37 h 313"/>
                  <a:gd name="T2" fmla="*/ 166 w 175"/>
                  <a:gd name="T3" fmla="*/ 39 h 313"/>
                  <a:gd name="T4" fmla="*/ 151 w 175"/>
                  <a:gd name="T5" fmla="*/ 49 h 313"/>
                  <a:gd name="T6" fmla="*/ 145 w 175"/>
                  <a:gd name="T7" fmla="*/ 51 h 313"/>
                  <a:gd name="T8" fmla="*/ 144 w 175"/>
                  <a:gd name="T9" fmla="*/ 48 h 313"/>
                  <a:gd name="T10" fmla="*/ 150 w 175"/>
                  <a:gd name="T11" fmla="*/ 38 h 313"/>
                  <a:gd name="T12" fmla="*/ 159 w 175"/>
                  <a:gd name="T13" fmla="*/ 22 h 313"/>
                  <a:gd name="T14" fmla="*/ 161 w 175"/>
                  <a:gd name="T15" fmla="*/ 16 h 313"/>
                  <a:gd name="T16" fmla="*/ 158 w 175"/>
                  <a:gd name="T17" fmla="*/ 12 h 313"/>
                  <a:gd name="T18" fmla="*/ 153 w 175"/>
                  <a:gd name="T19" fmla="*/ 12 h 313"/>
                  <a:gd name="T20" fmla="*/ 148 w 175"/>
                  <a:gd name="T21" fmla="*/ 15 h 313"/>
                  <a:gd name="T22" fmla="*/ 139 w 175"/>
                  <a:gd name="T23" fmla="*/ 28 h 313"/>
                  <a:gd name="T24" fmla="*/ 132 w 175"/>
                  <a:gd name="T25" fmla="*/ 38 h 313"/>
                  <a:gd name="T26" fmla="*/ 130 w 175"/>
                  <a:gd name="T27" fmla="*/ 37 h 313"/>
                  <a:gd name="T28" fmla="*/ 130 w 175"/>
                  <a:gd name="T29" fmla="*/ 33 h 313"/>
                  <a:gd name="T30" fmla="*/ 132 w 175"/>
                  <a:gd name="T31" fmla="*/ 12 h 313"/>
                  <a:gd name="T32" fmla="*/ 131 w 175"/>
                  <a:gd name="T33" fmla="*/ 5 h 313"/>
                  <a:gd name="T34" fmla="*/ 128 w 175"/>
                  <a:gd name="T35" fmla="*/ 1 h 313"/>
                  <a:gd name="T36" fmla="*/ 122 w 175"/>
                  <a:gd name="T37" fmla="*/ 1 h 313"/>
                  <a:gd name="T38" fmla="*/ 118 w 175"/>
                  <a:gd name="T39" fmla="*/ 6 h 313"/>
                  <a:gd name="T40" fmla="*/ 115 w 175"/>
                  <a:gd name="T41" fmla="*/ 17 h 313"/>
                  <a:gd name="T42" fmla="*/ 111 w 175"/>
                  <a:gd name="T43" fmla="*/ 32 h 313"/>
                  <a:gd name="T44" fmla="*/ 108 w 175"/>
                  <a:gd name="T45" fmla="*/ 37 h 313"/>
                  <a:gd name="T46" fmla="*/ 105 w 175"/>
                  <a:gd name="T47" fmla="*/ 37 h 313"/>
                  <a:gd name="T48" fmla="*/ 105 w 175"/>
                  <a:gd name="T49" fmla="*/ 20 h 313"/>
                  <a:gd name="T50" fmla="*/ 104 w 175"/>
                  <a:gd name="T51" fmla="*/ 9 h 313"/>
                  <a:gd name="T52" fmla="*/ 102 w 175"/>
                  <a:gd name="T53" fmla="*/ 4 h 313"/>
                  <a:gd name="T54" fmla="*/ 97 w 175"/>
                  <a:gd name="T55" fmla="*/ 3 h 313"/>
                  <a:gd name="T56" fmla="*/ 93 w 175"/>
                  <a:gd name="T57" fmla="*/ 7 h 313"/>
                  <a:gd name="T58" fmla="*/ 90 w 175"/>
                  <a:gd name="T59" fmla="*/ 15 h 313"/>
                  <a:gd name="T60" fmla="*/ 88 w 175"/>
                  <a:gd name="T61" fmla="*/ 42 h 313"/>
                  <a:gd name="T62" fmla="*/ 87 w 175"/>
                  <a:gd name="T63" fmla="*/ 51 h 313"/>
                  <a:gd name="T64" fmla="*/ 84 w 175"/>
                  <a:gd name="T65" fmla="*/ 52 h 313"/>
                  <a:gd name="T66" fmla="*/ 78 w 175"/>
                  <a:gd name="T67" fmla="*/ 47 h 313"/>
                  <a:gd name="T68" fmla="*/ 68 w 175"/>
                  <a:gd name="T69" fmla="*/ 38 h 313"/>
                  <a:gd name="T70" fmla="*/ 64 w 175"/>
                  <a:gd name="T71" fmla="*/ 36 h 313"/>
                  <a:gd name="T72" fmla="*/ 59 w 175"/>
                  <a:gd name="T73" fmla="*/ 37 h 313"/>
                  <a:gd name="T74" fmla="*/ 58 w 175"/>
                  <a:gd name="T75" fmla="*/ 43 h 313"/>
                  <a:gd name="T76" fmla="*/ 60 w 175"/>
                  <a:gd name="T77" fmla="*/ 50 h 313"/>
                  <a:gd name="T78" fmla="*/ 69 w 175"/>
                  <a:gd name="T79" fmla="*/ 63 h 313"/>
                  <a:gd name="T80" fmla="*/ 81 w 175"/>
                  <a:gd name="T81" fmla="*/ 77 h 313"/>
                  <a:gd name="T82" fmla="*/ 44 w 175"/>
                  <a:gd name="T83" fmla="*/ 156 h 313"/>
                  <a:gd name="T84" fmla="*/ 12 w 175"/>
                  <a:gd name="T85" fmla="*/ 222 h 313"/>
                  <a:gd name="T86" fmla="*/ 3 w 175"/>
                  <a:gd name="T87" fmla="*/ 244 h 313"/>
                  <a:gd name="T88" fmla="*/ 1 w 175"/>
                  <a:gd name="T89" fmla="*/ 250 h 313"/>
                  <a:gd name="T90" fmla="*/ 1 w 175"/>
                  <a:gd name="T91" fmla="*/ 256 h 313"/>
                  <a:gd name="T92" fmla="*/ 7 w 175"/>
                  <a:gd name="T93" fmla="*/ 266 h 313"/>
                  <a:gd name="T94" fmla="*/ 19 w 175"/>
                  <a:gd name="T95" fmla="*/ 278 h 313"/>
                  <a:gd name="T96" fmla="*/ 39 w 175"/>
                  <a:gd name="T97" fmla="*/ 293 h 313"/>
                  <a:gd name="T98" fmla="*/ 63 w 175"/>
                  <a:gd name="T99" fmla="*/ 306 h 313"/>
                  <a:gd name="T100" fmla="*/ 82 w 175"/>
                  <a:gd name="T101" fmla="*/ 304 h 313"/>
                  <a:gd name="T102" fmla="*/ 102 w 175"/>
                  <a:gd name="T103" fmla="*/ 243 h 313"/>
                  <a:gd name="T104" fmla="*/ 130 w 175"/>
                  <a:gd name="T105" fmla="*/ 148 h 313"/>
                  <a:gd name="T106" fmla="*/ 135 w 175"/>
                  <a:gd name="T107" fmla="*/ 126 h 313"/>
                  <a:gd name="T108" fmla="*/ 139 w 175"/>
                  <a:gd name="T109" fmla="*/ 97 h 313"/>
                  <a:gd name="T110" fmla="*/ 141 w 175"/>
                  <a:gd name="T111" fmla="*/ 92 h 313"/>
                  <a:gd name="T112" fmla="*/ 146 w 175"/>
                  <a:gd name="T113" fmla="*/ 83 h 313"/>
                  <a:gd name="T114" fmla="*/ 149 w 175"/>
                  <a:gd name="T115" fmla="*/ 73 h 313"/>
                  <a:gd name="T116" fmla="*/ 151 w 175"/>
                  <a:gd name="T117" fmla="*/ 67 h 313"/>
                  <a:gd name="T118" fmla="*/ 165 w 175"/>
                  <a:gd name="T119" fmla="*/ 54 h 313"/>
                  <a:gd name="T120" fmla="*/ 174 w 175"/>
                  <a:gd name="T121" fmla="*/ 44 h 313"/>
                  <a:gd name="T122" fmla="*/ 175 w 175"/>
                  <a:gd name="T123" fmla="*/ 40 h 3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5"/>
                  <a:gd name="T187" fmla="*/ 0 h 313"/>
                  <a:gd name="T188" fmla="*/ 175 w 175"/>
                  <a:gd name="T189" fmla="*/ 313 h 3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5" h="313">
                    <a:moveTo>
                      <a:pt x="174" y="38"/>
                    </a:moveTo>
                    <a:lnTo>
                      <a:pt x="174" y="38"/>
                    </a:lnTo>
                    <a:lnTo>
                      <a:pt x="173" y="37"/>
                    </a:lnTo>
                    <a:lnTo>
                      <a:pt x="172" y="37"/>
                    </a:lnTo>
                    <a:lnTo>
                      <a:pt x="171" y="37"/>
                    </a:lnTo>
                    <a:lnTo>
                      <a:pt x="170" y="37"/>
                    </a:lnTo>
                    <a:lnTo>
                      <a:pt x="169" y="37"/>
                    </a:lnTo>
                    <a:lnTo>
                      <a:pt x="168" y="38"/>
                    </a:lnTo>
                    <a:lnTo>
                      <a:pt x="166" y="39"/>
                    </a:lnTo>
                    <a:lnTo>
                      <a:pt x="164" y="40"/>
                    </a:lnTo>
                    <a:lnTo>
                      <a:pt x="162" y="41"/>
                    </a:lnTo>
                    <a:lnTo>
                      <a:pt x="159" y="43"/>
                    </a:lnTo>
                    <a:lnTo>
                      <a:pt x="155" y="46"/>
                    </a:lnTo>
                    <a:lnTo>
                      <a:pt x="151" y="49"/>
                    </a:lnTo>
                    <a:lnTo>
                      <a:pt x="149" y="50"/>
                    </a:lnTo>
                    <a:lnTo>
                      <a:pt x="147" y="50"/>
                    </a:lnTo>
                    <a:lnTo>
                      <a:pt x="146" y="51"/>
                    </a:lnTo>
                    <a:lnTo>
                      <a:pt x="145" y="51"/>
                    </a:lnTo>
                    <a:lnTo>
                      <a:pt x="145" y="50"/>
                    </a:lnTo>
                    <a:lnTo>
                      <a:pt x="144" y="50"/>
                    </a:lnTo>
                    <a:lnTo>
                      <a:pt x="144" y="49"/>
                    </a:lnTo>
                    <a:lnTo>
                      <a:pt x="144" y="48"/>
                    </a:lnTo>
                    <a:lnTo>
                      <a:pt x="144" y="47"/>
                    </a:lnTo>
                    <a:lnTo>
                      <a:pt x="145" y="46"/>
                    </a:lnTo>
                    <a:lnTo>
                      <a:pt x="145" y="45"/>
                    </a:lnTo>
                    <a:lnTo>
                      <a:pt x="146" y="44"/>
                    </a:lnTo>
                    <a:lnTo>
                      <a:pt x="150" y="38"/>
                    </a:lnTo>
                    <a:lnTo>
                      <a:pt x="154" y="32"/>
                    </a:lnTo>
                    <a:lnTo>
                      <a:pt x="156" y="29"/>
                    </a:lnTo>
                    <a:lnTo>
                      <a:pt x="157" y="25"/>
                    </a:lnTo>
                    <a:lnTo>
                      <a:pt x="158" y="24"/>
                    </a:lnTo>
                    <a:lnTo>
                      <a:pt x="159" y="22"/>
                    </a:lnTo>
                    <a:lnTo>
                      <a:pt x="160" y="21"/>
                    </a:lnTo>
                    <a:lnTo>
                      <a:pt x="160" y="19"/>
                    </a:lnTo>
                    <a:lnTo>
                      <a:pt x="161" y="18"/>
                    </a:lnTo>
                    <a:lnTo>
                      <a:pt x="161" y="17"/>
                    </a:lnTo>
                    <a:lnTo>
                      <a:pt x="161" y="16"/>
                    </a:lnTo>
                    <a:lnTo>
                      <a:pt x="161" y="15"/>
                    </a:lnTo>
                    <a:lnTo>
                      <a:pt x="161" y="14"/>
                    </a:lnTo>
                    <a:lnTo>
                      <a:pt x="160" y="13"/>
                    </a:lnTo>
                    <a:lnTo>
                      <a:pt x="159" y="12"/>
                    </a:lnTo>
                    <a:lnTo>
                      <a:pt x="158" y="12"/>
                    </a:lnTo>
                    <a:lnTo>
                      <a:pt x="157" y="11"/>
                    </a:lnTo>
                    <a:lnTo>
                      <a:pt x="156" y="11"/>
                    </a:lnTo>
                    <a:lnTo>
                      <a:pt x="155" y="11"/>
                    </a:lnTo>
                    <a:lnTo>
                      <a:pt x="154" y="11"/>
                    </a:lnTo>
                    <a:lnTo>
                      <a:pt x="153" y="12"/>
                    </a:lnTo>
                    <a:lnTo>
                      <a:pt x="152" y="12"/>
                    </a:lnTo>
                    <a:lnTo>
                      <a:pt x="151" y="13"/>
                    </a:lnTo>
                    <a:lnTo>
                      <a:pt x="150" y="14"/>
                    </a:lnTo>
                    <a:lnTo>
                      <a:pt x="149" y="14"/>
                    </a:lnTo>
                    <a:lnTo>
                      <a:pt x="148" y="15"/>
                    </a:lnTo>
                    <a:lnTo>
                      <a:pt x="147" y="17"/>
                    </a:lnTo>
                    <a:lnTo>
                      <a:pt x="146" y="18"/>
                    </a:lnTo>
                    <a:lnTo>
                      <a:pt x="144" y="20"/>
                    </a:lnTo>
                    <a:lnTo>
                      <a:pt x="142" y="23"/>
                    </a:lnTo>
                    <a:lnTo>
                      <a:pt x="139" y="28"/>
                    </a:lnTo>
                    <a:lnTo>
                      <a:pt x="136" y="33"/>
                    </a:lnTo>
                    <a:lnTo>
                      <a:pt x="135" y="35"/>
                    </a:lnTo>
                    <a:lnTo>
                      <a:pt x="133" y="37"/>
                    </a:lnTo>
                    <a:lnTo>
                      <a:pt x="132" y="38"/>
                    </a:lnTo>
                    <a:lnTo>
                      <a:pt x="131" y="38"/>
                    </a:lnTo>
                    <a:lnTo>
                      <a:pt x="130" y="38"/>
                    </a:lnTo>
                    <a:lnTo>
                      <a:pt x="130" y="37"/>
                    </a:lnTo>
                    <a:lnTo>
                      <a:pt x="130" y="36"/>
                    </a:lnTo>
                    <a:lnTo>
                      <a:pt x="130" y="35"/>
                    </a:lnTo>
                    <a:lnTo>
                      <a:pt x="130" y="34"/>
                    </a:lnTo>
                    <a:lnTo>
                      <a:pt x="130" y="33"/>
                    </a:lnTo>
                    <a:lnTo>
                      <a:pt x="130" y="27"/>
                    </a:lnTo>
                    <a:lnTo>
                      <a:pt x="131" y="20"/>
                    </a:lnTo>
                    <a:lnTo>
                      <a:pt x="131" y="17"/>
                    </a:lnTo>
                    <a:lnTo>
                      <a:pt x="132" y="13"/>
                    </a:lnTo>
                    <a:lnTo>
                      <a:pt x="132" y="12"/>
                    </a:lnTo>
                    <a:lnTo>
                      <a:pt x="132" y="10"/>
                    </a:lnTo>
                    <a:lnTo>
                      <a:pt x="132" y="9"/>
                    </a:lnTo>
                    <a:lnTo>
                      <a:pt x="132" y="7"/>
                    </a:lnTo>
                    <a:lnTo>
                      <a:pt x="131" y="6"/>
                    </a:lnTo>
                    <a:lnTo>
                      <a:pt x="131" y="5"/>
                    </a:lnTo>
                    <a:lnTo>
                      <a:pt x="131" y="4"/>
                    </a:lnTo>
                    <a:lnTo>
                      <a:pt x="130" y="3"/>
                    </a:lnTo>
                    <a:lnTo>
                      <a:pt x="130" y="2"/>
                    </a:lnTo>
                    <a:lnTo>
                      <a:pt x="129" y="1"/>
                    </a:lnTo>
                    <a:lnTo>
                      <a:pt x="128" y="1"/>
                    </a:lnTo>
                    <a:lnTo>
                      <a:pt x="127" y="1"/>
                    </a:lnTo>
                    <a:lnTo>
                      <a:pt x="126" y="0"/>
                    </a:lnTo>
                    <a:lnTo>
                      <a:pt x="124" y="0"/>
                    </a:lnTo>
                    <a:lnTo>
                      <a:pt x="123" y="1"/>
                    </a:lnTo>
                    <a:lnTo>
                      <a:pt x="122" y="1"/>
                    </a:lnTo>
                    <a:lnTo>
                      <a:pt x="121" y="2"/>
                    </a:lnTo>
                    <a:lnTo>
                      <a:pt x="120" y="3"/>
                    </a:lnTo>
                    <a:lnTo>
                      <a:pt x="119" y="4"/>
                    </a:lnTo>
                    <a:lnTo>
                      <a:pt x="119" y="5"/>
                    </a:lnTo>
                    <a:lnTo>
                      <a:pt x="118" y="6"/>
                    </a:lnTo>
                    <a:lnTo>
                      <a:pt x="117" y="7"/>
                    </a:lnTo>
                    <a:lnTo>
                      <a:pt x="117" y="9"/>
                    </a:lnTo>
                    <a:lnTo>
                      <a:pt x="116" y="10"/>
                    </a:lnTo>
                    <a:lnTo>
                      <a:pt x="115" y="13"/>
                    </a:lnTo>
                    <a:lnTo>
                      <a:pt x="115" y="17"/>
                    </a:lnTo>
                    <a:lnTo>
                      <a:pt x="114" y="20"/>
                    </a:lnTo>
                    <a:lnTo>
                      <a:pt x="113" y="24"/>
                    </a:lnTo>
                    <a:lnTo>
                      <a:pt x="113" y="27"/>
                    </a:lnTo>
                    <a:lnTo>
                      <a:pt x="112" y="30"/>
                    </a:lnTo>
                    <a:lnTo>
                      <a:pt x="111" y="32"/>
                    </a:lnTo>
                    <a:lnTo>
                      <a:pt x="111" y="33"/>
                    </a:lnTo>
                    <a:lnTo>
                      <a:pt x="110" y="34"/>
                    </a:lnTo>
                    <a:lnTo>
                      <a:pt x="110" y="35"/>
                    </a:lnTo>
                    <a:lnTo>
                      <a:pt x="109" y="36"/>
                    </a:lnTo>
                    <a:lnTo>
                      <a:pt x="108" y="37"/>
                    </a:lnTo>
                    <a:lnTo>
                      <a:pt x="107" y="37"/>
                    </a:lnTo>
                    <a:lnTo>
                      <a:pt x="106" y="38"/>
                    </a:lnTo>
                    <a:lnTo>
                      <a:pt x="105" y="38"/>
                    </a:lnTo>
                    <a:lnTo>
                      <a:pt x="105" y="37"/>
                    </a:lnTo>
                    <a:lnTo>
                      <a:pt x="105" y="35"/>
                    </a:lnTo>
                    <a:lnTo>
                      <a:pt x="105" y="33"/>
                    </a:lnTo>
                    <a:lnTo>
                      <a:pt x="105" y="27"/>
                    </a:lnTo>
                    <a:lnTo>
                      <a:pt x="105" y="20"/>
                    </a:lnTo>
                    <a:lnTo>
                      <a:pt x="105" y="17"/>
                    </a:lnTo>
                    <a:lnTo>
                      <a:pt x="105" y="14"/>
                    </a:lnTo>
                    <a:lnTo>
                      <a:pt x="105" y="12"/>
                    </a:lnTo>
                    <a:lnTo>
                      <a:pt x="104" y="11"/>
                    </a:lnTo>
                    <a:lnTo>
                      <a:pt x="104" y="9"/>
                    </a:lnTo>
                    <a:lnTo>
                      <a:pt x="104" y="8"/>
                    </a:lnTo>
                    <a:lnTo>
                      <a:pt x="103" y="7"/>
                    </a:lnTo>
                    <a:lnTo>
                      <a:pt x="103" y="6"/>
                    </a:lnTo>
                    <a:lnTo>
                      <a:pt x="102" y="5"/>
                    </a:lnTo>
                    <a:lnTo>
                      <a:pt x="102" y="4"/>
                    </a:lnTo>
                    <a:lnTo>
                      <a:pt x="101" y="3"/>
                    </a:lnTo>
                    <a:lnTo>
                      <a:pt x="100" y="3"/>
                    </a:lnTo>
                    <a:lnTo>
                      <a:pt x="99" y="3"/>
                    </a:lnTo>
                    <a:lnTo>
                      <a:pt x="98" y="3"/>
                    </a:lnTo>
                    <a:lnTo>
                      <a:pt x="97" y="3"/>
                    </a:lnTo>
                    <a:lnTo>
                      <a:pt x="96" y="3"/>
                    </a:lnTo>
                    <a:lnTo>
                      <a:pt x="95" y="4"/>
                    </a:lnTo>
                    <a:lnTo>
                      <a:pt x="94" y="5"/>
                    </a:lnTo>
                    <a:lnTo>
                      <a:pt x="93" y="6"/>
                    </a:lnTo>
                    <a:lnTo>
                      <a:pt x="93" y="7"/>
                    </a:lnTo>
                    <a:lnTo>
                      <a:pt x="92" y="8"/>
                    </a:lnTo>
                    <a:lnTo>
                      <a:pt x="92" y="10"/>
                    </a:lnTo>
                    <a:lnTo>
                      <a:pt x="91" y="12"/>
                    </a:lnTo>
                    <a:lnTo>
                      <a:pt x="91" y="13"/>
                    </a:lnTo>
                    <a:lnTo>
                      <a:pt x="90" y="15"/>
                    </a:lnTo>
                    <a:lnTo>
                      <a:pt x="90" y="17"/>
                    </a:lnTo>
                    <a:lnTo>
                      <a:pt x="90" y="21"/>
                    </a:lnTo>
                    <a:lnTo>
                      <a:pt x="89" y="25"/>
                    </a:lnTo>
                    <a:lnTo>
                      <a:pt x="89" y="34"/>
                    </a:lnTo>
                    <a:lnTo>
                      <a:pt x="88" y="42"/>
                    </a:lnTo>
                    <a:lnTo>
                      <a:pt x="88" y="45"/>
                    </a:lnTo>
                    <a:lnTo>
                      <a:pt x="88" y="48"/>
                    </a:lnTo>
                    <a:lnTo>
                      <a:pt x="87" y="49"/>
                    </a:lnTo>
                    <a:lnTo>
                      <a:pt x="87" y="50"/>
                    </a:lnTo>
                    <a:lnTo>
                      <a:pt x="87" y="51"/>
                    </a:lnTo>
                    <a:lnTo>
                      <a:pt x="86" y="51"/>
                    </a:lnTo>
                    <a:lnTo>
                      <a:pt x="86" y="52"/>
                    </a:lnTo>
                    <a:lnTo>
                      <a:pt x="85" y="52"/>
                    </a:lnTo>
                    <a:lnTo>
                      <a:pt x="84" y="52"/>
                    </a:lnTo>
                    <a:lnTo>
                      <a:pt x="83" y="51"/>
                    </a:lnTo>
                    <a:lnTo>
                      <a:pt x="82" y="51"/>
                    </a:lnTo>
                    <a:lnTo>
                      <a:pt x="82" y="50"/>
                    </a:lnTo>
                    <a:lnTo>
                      <a:pt x="78" y="47"/>
                    </a:lnTo>
                    <a:lnTo>
                      <a:pt x="74" y="43"/>
                    </a:lnTo>
                    <a:lnTo>
                      <a:pt x="72" y="42"/>
                    </a:lnTo>
                    <a:lnTo>
                      <a:pt x="71" y="40"/>
                    </a:lnTo>
                    <a:lnTo>
                      <a:pt x="69" y="39"/>
                    </a:lnTo>
                    <a:lnTo>
                      <a:pt x="68" y="38"/>
                    </a:lnTo>
                    <a:lnTo>
                      <a:pt x="67" y="38"/>
                    </a:lnTo>
                    <a:lnTo>
                      <a:pt x="66" y="37"/>
                    </a:lnTo>
                    <a:lnTo>
                      <a:pt x="65" y="37"/>
                    </a:lnTo>
                    <a:lnTo>
                      <a:pt x="65" y="36"/>
                    </a:lnTo>
                    <a:lnTo>
                      <a:pt x="64" y="36"/>
                    </a:lnTo>
                    <a:lnTo>
                      <a:pt x="63" y="36"/>
                    </a:lnTo>
                    <a:lnTo>
                      <a:pt x="62" y="36"/>
                    </a:lnTo>
                    <a:lnTo>
                      <a:pt x="61" y="36"/>
                    </a:lnTo>
                    <a:lnTo>
                      <a:pt x="60" y="37"/>
                    </a:lnTo>
                    <a:lnTo>
                      <a:pt x="59" y="37"/>
                    </a:lnTo>
                    <a:lnTo>
                      <a:pt x="58" y="38"/>
                    </a:lnTo>
                    <a:lnTo>
                      <a:pt x="58" y="39"/>
                    </a:lnTo>
                    <a:lnTo>
                      <a:pt x="58" y="40"/>
                    </a:lnTo>
                    <a:lnTo>
                      <a:pt x="58" y="41"/>
                    </a:lnTo>
                    <a:lnTo>
                      <a:pt x="58" y="43"/>
                    </a:lnTo>
                    <a:lnTo>
                      <a:pt x="58" y="44"/>
                    </a:lnTo>
                    <a:lnTo>
                      <a:pt x="58" y="45"/>
                    </a:lnTo>
                    <a:lnTo>
                      <a:pt x="59" y="47"/>
                    </a:lnTo>
                    <a:lnTo>
                      <a:pt x="60" y="48"/>
                    </a:lnTo>
                    <a:lnTo>
                      <a:pt x="60" y="50"/>
                    </a:lnTo>
                    <a:lnTo>
                      <a:pt x="61" y="52"/>
                    </a:lnTo>
                    <a:lnTo>
                      <a:pt x="62" y="53"/>
                    </a:lnTo>
                    <a:lnTo>
                      <a:pt x="64" y="57"/>
                    </a:lnTo>
                    <a:lnTo>
                      <a:pt x="67" y="60"/>
                    </a:lnTo>
                    <a:lnTo>
                      <a:pt x="69" y="63"/>
                    </a:lnTo>
                    <a:lnTo>
                      <a:pt x="72" y="66"/>
                    </a:lnTo>
                    <a:lnTo>
                      <a:pt x="74" y="69"/>
                    </a:lnTo>
                    <a:lnTo>
                      <a:pt x="76" y="72"/>
                    </a:lnTo>
                    <a:lnTo>
                      <a:pt x="80" y="75"/>
                    </a:lnTo>
                    <a:lnTo>
                      <a:pt x="81" y="77"/>
                    </a:lnTo>
                    <a:lnTo>
                      <a:pt x="81" y="83"/>
                    </a:lnTo>
                    <a:lnTo>
                      <a:pt x="77" y="89"/>
                    </a:lnTo>
                    <a:lnTo>
                      <a:pt x="69" y="105"/>
                    </a:lnTo>
                    <a:lnTo>
                      <a:pt x="57" y="129"/>
                    </a:lnTo>
                    <a:lnTo>
                      <a:pt x="44" y="156"/>
                    </a:lnTo>
                    <a:lnTo>
                      <a:pt x="37" y="170"/>
                    </a:lnTo>
                    <a:lnTo>
                      <a:pt x="30" y="184"/>
                    </a:lnTo>
                    <a:lnTo>
                      <a:pt x="23" y="198"/>
                    </a:lnTo>
                    <a:lnTo>
                      <a:pt x="17" y="211"/>
                    </a:lnTo>
                    <a:lnTo>
                      <a:pt x="12" y="222"/>
                    </a:lnTo>
                    <a:lnTo>
                      <a:pt x="8" y="232"/>
                    </a:lnTo>
                    <a:lnTo>
                      <a:pt x="6" y="236"/>
                    </a:lnTo>
                    <a:lnTo>
                      <a:pt x="5" y="239"/>
                    </a:lnTo>
                    <a:lnTo>
                      <a:pt x="3" y="242"/>
                    </a:lnTo>
                    <a:lnTo>
                      <a:pt x="3" y="244"/>
                    </a:lnTo>
                    <a:lnTo>
                      <a:pt x="2" y="245"/>
                    </a:lnTo>
                    <a:lnTo>
                      <a:pt x="2" y="246"/>
                    </a:lnTo>
                    <a:lnTo>
                      <a:pt x="2" y="247"/>
                    </a:lnTo>
                    <a:lnTo>
                      <a:pt x="1" y="249"/>
                    </a:lnTo>
                    <a:lnTo>
                      <a:pt x="1" y="250"/>
                    </a:lnTo>
                    <a:lnTo>
                      <a:pt x="1" y="251"/>
                    </a:lnTo>
                    <a:lnTo>
                      <a:pt x="0" y="252"/>
                    </a:lnTo>
                    <a:lnTo>
                      <a:pt x="0" y="253"/>
                    </a:lnTo>
                    <a:lnTo>
                      <a:pt x="0" y="254"/>
                    </a:lnTo>
                    <a:lnTo>
                      <a:pt x="1" y="256"/>
                    </a:lnTo>
                    <a:lnTo>
                      <a:pt x="2" y="258"/>
                    </a:lnTo>
                    <a:lnTo>
                      <a:pt x="2" y="259"/>
                    </a:lnTo>
                    <a:lnTo>
                      <a:pt x="4" y="261"/>
                    </a:lnTo>
                    <a:lnTo>
                      <a:pt x="5" y="263"/>
                    </a:lnTo>
                    <a:lnTo>
                      <a:pt x="7" y="266"/>
                    </a:lnTo>
                    <a:lnTo>
                      <a:pt x="8" y="268"/>
                    </a:lnTo>
                    <a:lnTo>
                      <a:pt x="10" y="270"/>
                    </a:lnTo>
                    <a:lnTo>
                      <a:pt x="13" y="273"/>
                    </a:lnTo>
                    <a:lnTo>
                      <a:pt x="16" y="276"/>
                    </a:lnTo>
                    <a:lnTo>
                      <a:pt x="19" y="278"/>
                    </a:lnTo>
                    <a:lnTo>
                      <a:pt x="22" y="281"/>
                    </a:lnTo>
                    <a:lnTo>
                      <a:pt x="26" y="284"/>
                    </a:lnTo>
                    <a:lnTo>
                      <a:pt x="30" y="287"/>
                    </a:lnTo>
                    <a:lnTo>
                      <a:pt x="34" y="290"/>
                    </a:lnTo>
                    <a:lnTo>
                      <a:pt x="39" y="293"/>
                    </a:lnTo>
                    <a:lnTo>
                      <a:pt x="43" y="295"/>
                    </a:lnTo>
                    <a:lnTo>
                      <a:pt x="47" y="298"/>
                    </a:lnTo>
                    <a:lnTo>
                      <a:pt x="50" y="300"/>
                    </a:lnTo>
                    <a:lnTo>
                      <a:pt x="57" y="303"/>
                    </a:lnTo>
                    <a:lnTo>
                      <a:pt x="63" y="306"/>
                    </a:lnTo>
                    <a:lnTo>
                      <a:pt x="68" y="309"/>
                    </a:lnTo>
                    <a:lnTo>
                      <a:pt x="72" y="310"/>
                    </a:lnTo>
                    <a:lnTo>
                      <a:pt x="76" y="312"/>
                    </a:lnTo>
                    <a:lnTo>
                      <a:pt x="79" y="313"/>
                    </a:lnTo>
                    <a:lnTo>
                      <a:pt x="82" y="304"/>
                    </a:lnTo>
                    <a:lnTo>
                      <a:pt x="86" y="294"/>
                    </a:lnTo>
                    <a:lnTo>
                      <a:pt x="90" y="283"/>
                    </a:lnTo>
                    <a:lnTo>
                      <a:pt x="94" y="270"/>
                    </a:lnTo>
                    <a:lnTo>
                      <a:pt x="98" y="257"/>
                    </a:lnTo>
                    <a:lnTo>
                      <a:pt x="102" y="243"/>
                    </a:lnTo>
                    <a:lnTo>
                      <a:pt x="106" y="229"/>
                    </a:lnTo>
                    <a:lnTo>
                      <a:pt x="111" y="215"/>
                    </a:lnTo>
                    <a:lnTo>
                      <a:pt x="119" y="188"/>
                    </a:lnTo>
                    <a:lnTo>
                      <a:pt x="125" y="165"/>
                    </a:lnTo>
                    <a:lnTo>
                      <a:pt x="130" y="148"/>
                    </a:lnTo>
                    <a:lnTo>
                      <a:pt x="133" y="138"/>
                    </a:lnTo>
                    <a:lnTo>
                      <a:pt x="133" y="136"/>
                    </a:lnTo>
                    <a:lnTo>
                      <a:pt x="134" y="133"/>
                    </a:lnTo>
                    <a:lnTo>
                      <a:pt x="135" y="130"/>
                    </a:lnTo>
                    <a:lnTo>
                      <a:pt x="135" y="126"/>
                    </a:lnTo>
                    <a:lnTo>
                      <a:pt x="136" y="119"/>
                    </a:lnTo>
                    <a:lnTo>
                      <a:pt x="137" y="112"/>
                    </a:lnTo>
                    <a:lnTo>
                      <a:pt x="138" y="106"/>
                    </a:lnTo>
                    <a:lnTo>
                      <a:pt x="139" y="100"/>
                    </a:lnTo>
                    <a:lnTo>
                      <a:pt x="139" y="97"/>
                    </a:lnTo>
                    <a:lnTo>
                      <a:pt x="140" y="95"/>
                    </a:lnTo>
                    <a:lnTo>
                      <a:pt x="140" y="94"/>
                    </a:lnTo>
                    <a:lnTo>
                      <a:pt x="140" y="93"/>
                    </a:lnTo>
                    <a:lnTo>
                      <a:pt x="141" y="93"/>
                    </a:lnTo>
                    <a:lnTo>
                      <a:pt x="141" y="92"/>
                    </a:lnTo>
                    <a:lnTo>
                      <a:pt x="142" y="90"/>
                    </a:lnTo>
                    <a:lnTo>
                      <a:pt x="143" y="89"/>
                    </a:lnTo>
                    <a:lnTo>
                      <a:pt x="144" y="87"/>
                    </a:lnTo>
                    <a:lnTo>
                      <a:pt x="145" y="85"/>
                    </a:lnTo>
                    <a:lnTo>
                      <a:pt x="146" y="83"/>
                    </a:lnTo>
                    <a:lnTo>
                      <a:pt x="147" y="82"/>
                    </a:lnTo>
                    <a:lnTo>
                      <a:pt x="147" y="80"/>
                    </a:lnTo>
                    <a:lnTo>
                      <a:pt x="148" y="79"/>
                    </a:lnTo>
                    <a:lnTo>
                      <a:pt x="148" y="76"/>
                    </a:lnTo>
                    <a:lnTo>
                      <a:pt x="149" y="73"/>
                    </a:lnTo>
                    <a:lnTo>
                      <a:pt x="149" y="71"/>
                    </a:lnTo>
                    <a:lnTo>
                      <a:pt x="150" y="69"/>
                    </a:lnTo>
                    <a:lnTo>
                      <a:pt x="150" y="68"/>
                    </a:lnTo>
                    <a:lnTo>
                      <a:pt x="150" y="67"/>
                    </a:lnTo>
                    <a:lnTo>
                      <a:pt x="151" y="67"/>
                    </a:lnTo>
                    <a:lnTo>
                      <a:pt x="152" y="66"/>
                    </a:lnTo>
                    <a:lnTo>
                      <a:pt x="153" y="64"/>
                    </a:lnTo>
                    <a:lnTo>
                      <a:pt x="155" y="63"/>
                    </a:lnTo>
                    <a:lnTo>
                      <a:pt x="160" y="58"/>
                    </a:lnTo>
                    <a:lnTo>
                      <a:pt x="165" y="54"/>
                    </a:lnTo>
                    <a:lnTo>
                      <a:pt x="167" y="52"/>
                    </a:lnTo>
                    <a:lnTo>
                      <a:pt x="169" y="49"/>
                    </a:lnTo>
                    <a:lnTo>
                      <a:pt x="171" y="47"/>
                    </a:lnTo>
                    <a:lnTo>
                      <a:pt x="173" y="45"/>
                    </a:lnTo>
                    <a:lnTo>
                      <a:pt x="174" y="44"/>
                    </a:lnTo>
                    <a:lnTo>
                      <a:pt x="174" y="43"/>
                    </a:lnTo>
                    <a:lnTo>
                      <a:pt x="175" y="42"/>
                    </a:lnTo>
                    <a:lnTo>
                      <a:pt x="175" y="41"/>
                    </a:lnTo>
                    <a:lnTo>
                      <a:pt x="175" y="40"/>
                    </a:lnTo>
                    <a:lnTo>
                      <a:pt x="175" y="39"/>
                    </a:lnTo>
                    <a:lnTo>
                      <a:pt x="174" y="38"/>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 name="Freeform 84"/>
              <p:cNvSpPr>
                <a:spLocks/>
              </p:cNvSpPr>
              <p:nvPr/>
            </p:nvSpPr>
            <p:spPr bwMode="auto">
              <a:xfrm>
                <a:off x="1643" y="2983"/>
                <a:ext cx="378" cy="317"/>
              </a:xfrm>
              <a:custGeom>
                <a:avLst/>
                <a:gdLst>
                  <a:gd name="T0" fmla="*/ 341 w 378"/>
                  <a:gd name="T1" fmla="*/ 278 h 317"/>
                  <a:gd name="T2" fmla="*/ 338 w 378"/>
                  <a:gd name="T3" fmla="*/ 248 h 317"/>
                  <a:gd name="T4" fmla="*/ 337 w 378"/>
                  <a:gd name="T5" fmla="*/ 220 h 317"/>
                  <a:gd name="T6" fmla="*/ 336 w 378"/>
                  <a:gd name="T7" fmla="*/ 194 h 317"/>
                  <a:gd name="T8" fmla="*/ 333 w 378"/>
                  <a:gd name="T9" fmla="*/ 160 h 317"/>
                  <a:gd name="T10" fmla="*/ 333 w 378"/>
                  <a:gd name="T11" fmla="*/ 144 h 317"/>
                  <a:gd name="T12" fmla="*/ 336 w 378"/>
                  <a:gd name="T13" fmla="*/ 134 h 317"/>
                  <a:gd name="T14" fmla="*/ 346 w 378"/>
                  <a:gd name="T15" fmla="*/ 114 h 317"/>
                  <a:gd name="T16" fmla="*/ 353 w 378"/>
                  <a:gd name="T17" fmla="*/ 104 h 317"/>
                  <a:gd name="T18" fmla="*/ 364 w 378"/>
                  <a:gd name="T19" fmla="*/ 90 h 317"/>
                  <a:gd name="T20" fmla="*/ 371 w 378"/>
                  <a:gd name="T21" fmla="*/ 82 h 317"/>
                  <a:gd name="T22" fmla="*/ 376 w 378"/>
                  <a:gd name="T23" fmla="*/ 76 h 317"/>
                  <a:gd name="T24" fmla="*/ 378 w 378"/>
                  <a:gd name="T25" fmla="*/ 71 h 317"/>
                  <a:gd name="T26" fmla="*/ 377 w 378"/>
                  <a:gd name="T27" fmla="*/ 68 h 317"/>
                  <a:gd name="T28" fmla="*/ 374 w 378"/>
                  <a:gd name="T29" fmla="*/ 66 h 317"/>
                  <a:gd name="T30" fmla="*/ 366 w 378"/>
                  <a:gd name="T31" fmla="*/ 64 h 317"/>
                  <a:gd name="T32" fmla="*/ 350 w 378"/>
                  <a:gd name="T33" fmla="*/ 57 h 317"/>
                  <a:gd name="T34" fmla="*/ 326 w 378"/>
                  <a:gd name="T35" fmla="*/ 43 h 317"/>
                  <a:gd name="T36" fmla="*/ 314 w 378"/>
                  <a:gd name="T37" fmla="*/ 34 h 317"/>
                  <a:gd name="T38" fmla="*/ 305 w 378"/>
                  <a:gd name="T39" fmla="*/ 26 h 317"/>
                  <a:gd name="T40" fmla="*/ 299 w 378"/>
                  <a:gd name="T41" fmla="*/ 19 h 317"/>
                  <a:gd name="T42" fmla="*/ 295 w 378"/>
                  <a:gd name="T43" fmla="*/ 13 h 317"/>
                  <a:gd name="T44" fmla="*/ 291 w 378"/>
                  <a:gd name="T45" fmla="*/ 3 h 317"/>
                  <a:gd name="T46" fmla="*/ 288 w 378"/>
                  <a:gd name="T47" fmla="*/ 6 h 317"/>
                  <a:gd name="T48" fmla="*/ 281 w 378"/>
                  <a:gd name="T49" fmla="*/ 22 h 317"/>
                  <a:gd name="T50" fmla="*/ 276 w 378"/>
                  <a:gd name="T51" fmla="*/ 34 h 317"/>
                  <a:gd name="T52" fmla="*/ 273 w 378"/>
                  <a:gd name="T53" fmla="*/ 39 h 317"/>
                  <a:gd name="T54" fmla="*/ 244 w 378"/>
                  <a:gd name="T55" fmla="*/ 46 h 317"/>
                  <a:gd name="T56" fmla="*/ 180 w 378"/>
                  <a:gd name="T57" fmla="*/ 62 h 317"/>
                  <a:gd name="T58" fmla="*/ 126 w 378"/>
                  <a:gd name="T59" fmla="*/ 77 h 317"/>
                  <a:gd name="T60" fmla="*/ 95 w 378"/>
                  <a:gd name="T61" fmla="*/ 87 h 317"/>
                  <a:gd name="T62" fmla="*/ 72 w 378"/>
                  <a:gd name="T63" fmla="*/ 97 h 317"/>
                  <a:gd name="T64" fmla="*/ 55 w 378"/>
                  <a:gd name="T65" fmla="*/ 108 h 317"/>
                  <a:gd name="T66" fmla="*/ 39 w 378"/>
                  <a:gd name="T67" fmla="*/ 123 h 317"/>
                  <a:gd name="T68" fmla="*/ 28 w 378"/>
                  <a:gd name="T69" fmla="*/ 136 h 317"/>
                  <a:gd name="T70" fmla="*/ 21 w 378"/>
                  <a:gd name="T71" fmla="*/ 145 h 317"/>
                  <a:gd name="T72" fmla="*/ 15 w 378"/>
                  <a:gd name="T73" fmla="*/ 155 h 317"/>
                  <a:gd name="T74" fmla="*/ 10 w 378"/>
                  <a:gd name="T75" fmla="*/ 167 h 317"/>
                  <a:gd name="T76" fmla="*/ 5 w 378"/>
                  <a:gd name="T77" fmla="*/ 184 h 317"/>
                  <a:gd name="T78" fmla="*/ 1 w 378"/>
                  <a:gd name="T79" fmla="*/ 202 h 317"/>
                  <a:gd name="T80" fmla="*/ 0 w 378"/>
                  <a:gd name="T81" fmla="*/ 217 h 317"/>
                  <a:gd name="T82" fmla="*/ 0 w 378"/>
                  <a:gd name="T83" fmla="*/ 234 h 317"/>
                  <a:gd name="T84" fmla="*/ 0 w 378"/>
                  <a:gd name="T85" fmla="*/ 247 h 317"/>
                  <a:gd name="T86" fmla="*/ 2 w 378"/>
                  <a:gd name="T87" fmla="*/ 259 h 317"/>
                  <a:gd name="T88" fmla="*/ 5 w 378"/>
                  <a:gd name="T89" fmla="*/ 271 h 317"/>
                  <a:gd name="T90" fmla="*/ 8 w 378"/>
                  <a:gd name="T91" fmla="*/ 281 h 317"/>
                  <a:gd name="T92" fmla="*/ 17 w 378"/>
                  <a:gd name="T93" fmla="*/ 304 h 317"/>
                  <a:gd name="T94" fmla="*/ 23 w 378"/>
                  <a:gd name="T95" fmla="*/ 317 h 3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17"/>
                  <a:gd name="T146" fmla="*/ 378 w 378"/>
                  <a:gd name="T147" fmla="*/ 317 h 3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17">
                    <a:moveTo>
                      <a:pt x="343" y="293"/>
                    </a:moveTo>
                    <a:lnTo>
                      <a:pt x="343" y="291"/>
                    </a:lnTo>
                    <a:lnTo>
                      <a:pt x="342" y="286"/>
                    </a:lnTo>
                    <a:lnTo>
                      <a:pt x="341" y="278"/>
                    </a:lnTo>
                    <a:lnTo>
                      <a:pt x="340" y="267"/>
                    </a:lnTo>
                    <a:lnTo>
                      <a:pt x="339" y="261"/>
                    </a:lnTo>
                    <a:lnTo>
                      <a:pt x="339" y="255"/>
                    </a:lnTo>
                    <a:lnTo>
                      <a:pt x="338" y="248"/>
                    </a:lnTo>
                    <a:lnTo>
                      <a:pt x="338" y="241"/>
                    </a:lnTo>
                    <a:lnTo>
                      <a:pt x="337" y="234"/>
                    </a:lnTo>
                    <a:lnTo>
                      <a:pt x="337" y="227"/>
                    </a:lnTo>
                    <a:lnTo>
                      <a:pt x="337" y="220"/>
                    </a:lnTo>
                    <a:lnTo>
                      <a:pt x="337" y="213"/>
                    </a:lnTo>
                    <a:lnTo>
                      <a:pt x="337" y="206"/>
                    </a:lnTo>
                    <a:lnTo>
                      <a:pt x="336" y="200"/>
                    </a:lnTo>
                    <a:lnTo>
                      <a:pt x="336" y="194"/>
                    </a:lnTo>
                    <a:lnTo>
                      <a:pt x="336" y="188"/>
                    </a:lnTo>
                    <a:lnTo>
                      <a:pt x="335" y="177"/>
                    </a:lnTo>
                    <a:lnTo>
                      <a:pt x="334" y="168"/>
                    </a:lnTo>
                    <a:lnTo>
                      <a:pt x="333" y="160"/>
                    </a:lnTo>
                    <a:lnTo>
                      <a:pt x="332" y="153"/>
                    </a:lnTo>
                    <a:lnTo>
                      <a:pt x="332" y="149"/>
                    </a:lnTo>
                    <a:lnTo>
                      <a:pt x="332" y="146"/>
                    </a:lnTo>
                    <a:lnTo>
                      <a:pt x="333" y="144"/>
                    </a:lnTo>
                    <a:lnTo>
                      <a:pt x="333" y="141"/>
                    </a:lnTo>
                    <a:lnTo>
                      <a:pt x="333" y="139"/>
                    </a:lnTo>
                    <a:lnTo>
                      <a:pt x="334" y="137"/>
                    </a:lnTo>
                    <a:lnTo>
                      <a:pt x="336" y="134"/>
                    </a:lnTo>
                    <a:lnTo>
                      <a:pt x="337" y="130"/>
                    </a:lnTo>
                    <a:lnTo>
                      <a:pt x="340" y="126"/>
                    </a:lnTo>
                    <a:lnTo>
                      <a:pt x="343" y="121"/>
                    </a:lnTo>
                    <a:lnTo>
                      <a:pt x="346" y="114"/>
                    </a:lnTo>
                    <a:lnTo>
                      <a:pt x="350" y="106"/>
                    </a:lnTo>
                    <a:lnTo>
                      <a:pt x="351" y="106"/>
                    </a:lnTo>
                    <a:lnTo>
                      <a:pt x="351" y="105"/>
                    </a:lnTo>
                    <a:lnTo>
                      <a:pt x="353" y="104"/>
                    </a:lnTo>
                    <a:lnTo>
                      <a:pt x="355" y="101"/>
                    </a:lnTo>
                    <a:lnTo>
                      <a:pt x="357" y="97"/>
                    </a:lnTo>
                    <a:lnTo>
                      <a:pt x="361" y="94"/>
                    </a:lnTo>
                    <a:lnTo>
                      <a:pt x="364" y="90"/>
                    </a:lnTo>
                    <a:lnTo>
                      <a:pt x="366" y="88"/>
                    </a:lnTo>
                    <a:lnTo>
                      <a:pt x="368" y="86"/>
                    </a:lnTo>
                    <a:lnTo>
                      <a:pt x="370" y="84"/>
                    </a:lnTo>
                    <a:lnTo>
                      <a:pt x="371" y="82"/>
                    </a:lnTo>
                    <a:lnTo>
                      <a:pt x="373" y="81"/>
                    </a:lnTo>
                    <a:lnTo>
                      <a:pt x="374" y="79"/>
                    </a:lnTo>
                    <a:lnTo>
                      <a:pt x="375" y="78"/>
                    </a:lnTo>
                    <a:lnTo>
                      <a:pt x="376" y="76"/>
                    </a:lnTo>
                    <a:lnTo>
                      <a:pt x="377" y="75"/>
                    </a:lnTo>
                    <a:lnTo>
                      <a:pt x="377" y="74"/>
                    </a:lnTo>
                    <a:lnTo>
                      <a:pt x="377" y="72"/>
                    </a:lnTo>
                    <a:lnTo>
                      <a:pt x="378" y="71"/>
                    </a:lnTo>
                    <a:lnTo>
                      <a:pt x="378" y="70"/>
                    </a:lnTo>
                    <a:lnTo>
                      <a:pt x="378" y="69"/>
                    </a:lnTo>
                    <a:lnTo>
                      <a:pt x="377" y="69"/>
                    </a:lnTo>
                    <a:lnTo>
                      <a:pt x="377" y="68"/>
                    </a:lnTo>
                    <a:lnTo>
                      <a:pt x="377" y="67"/>
                    </a:lnTo>
                    <a:lnTo>
                      <a:pt x="376" y="67"/>
                    </a:lnTo>
                    <a:lnTo>
                      <a:pt x="374" y="66"/>
                    </a:lnTo>
                    <a:lnTo>
                      <a:pt x="373" y="66"/>
                    </a:lnTo>
                    <a:lnTo>
                      <a:pt x="371" y="66"/>
                    </a:lnTo>
                    <a:lnTo>
                      <a:pt x="368" y="65"/>
                    </a:lnTo>
                    <a:lnTo>
                      <a:pt x="366" y="64"/>
                    </a:lnTo>
                    <a:lnTo>
                      <a:pt x="363" y="63"/>
                    </a:lnTo>
                    <a:lnTo>
                      <a:pt x="359" y="61"/>
                    </a:lnTo>
                    <a:lnTo>
                      <a:pt x="355" y="59"/>
                    </a:lnTo>
                    <a:lnTo>
                      <a:pt x="350" y="57"/>
                    </a:lnTo>
                    <a:lnTo>
                      <a:pt x="345" y="54"/>
                    </a:lnTo>
                    <a:lnTo>
                      <a:pt x="339" y="51"/>
                    </a:lnTo>
                    <a:lnTo>
                      <a:pt x="333" y="47"/>
                    </a:lnTo>
                    <a:lnTo>
                      <a:pt x="326" y="43"/>
                    </a:lnTo>
                    <a:lnTo>
                      <a:pt x="323" y="41"/>
                    </a:lnTo>
                    <a:lnTo>
                      <a:pt x="320" y="39"/>
                    </a:lnTo>
                    <a:lnTo>
                      <a:pt x="317" y="36"/>
                    </a:lnTo>
                    <a:lnTo>
                      <a:pt x="314" y="34"/>
                    </a:lnTo>
                    <a:lnTo>
                      <a:pt x="312" y="32"/>
                    </a:lnTo>
                    <a:lnTo>
                      <a:pt x="309" y="30"/>
                    </a:lnTo>
                    <a:lnTo>
                      <a:pt x="307" y="28"/>
                    </a:lnTo>
                    <a:lnTo>
                      <a:pt x="305" y="26"/>
                    </a:lnTo>
                    <a:lnTo>
                      <a:pt x="303" y="24"/>
                    </a:lnTo>
                    <a:lnTo>
                      <a:pt x="302" y="22"/>
                    </a:lnTo>
                    <a:lnTo>
                      <a:pt x="300" y="21"/>
                    </a:lnTo>
                    <a:lnTo>
                      <a:pt x="299" y="19"/>
                    </a:lnTo>
                    <a:lnTo>
                      <a:pt x="297" y="17"/>
                    </a:lnTo>
                    <a:lnTo>
                      <a:pt x="296" y="16"/>
                    </a:lnTo>
                    <a:lnTo>
                      <a:pt x="295" y="14"/>
                    </a:lnTo>
                    <a:lnTo>
                      <a:pt x="295" y="13"/>
                    </a:lnTo>
                    <a:lnTo>
                      <a:pt x="293" y="10"/>
                    </a:lnTo>
                    <a:lnTo>
                      <a:pt x="292" y="7"/>
                    </a:lnTo>
                    <a:lnTo>
                      <a:pt x="292" y="5"/>
                    </a:lnTo>
                    <a:lnTo>
                      <a:pt x="291" y="3"/>
                    </a:lnTo>
                    <a:lnTo>
                      <a:pt x="291" y="1"/>
                    </a:lnTo>
                    <a:lnTo>
                      <a:pt x="291" y="0"/>
                    </a:lnTo>
                    <a:lnTo>
                      <a:pt x="289" y="3"/>
                    </a:lnTo>
                    <a:lnTo>
                      <a:pt x="288" y="6"/>
                    </a:lnTo>
                    <a:lnTo>
                      <a:pt x="286" y="10"/>
                    </a:lnTo>
                    <a:lnTo>
                      <a:pt x="284" y="13"/>
                    </a:lnTo>
                    <a:lnTo>
                      <a:pt x="283" y="17"/>
                    </a:lnTo>
                    <a:lnTo>
                      <a:pt x="281" y="22"/>
                    </a:lnTo>
                    <a:lnTo>
                      <a:pt x="280" y="26"/>
                    </a:lnTo>
                    <a:lnTo>
                      <a:pt x="278" y="30"/>
                    </a:lnTo>
                    <a:lnTo>
                      <a:pt x="277" y="32"/>
                    </a:lnTo>
                    <a:lnTo>
                      <a:pt x="276" y="34"/>
                    </a:lnTo>
                    <a:lnTo>
                      <a:pt x="275" y="36"/>
                    </a:lnTo>
                    <a:lnTo>
                      <a:pt x="274" y="37"/>
                    </a:lnTo>
                    <a:lnTo>
                      <a:pt x="273" y="38"/>
                    </a:lnTo>
                    <a:lnTo>
                      <a:pt x="273" y="39"/>
                    </a:lnTo>
                    <a:lnTo>
                      <a:pt x="272" y="39"/>
                    </a:lnTo>
                    <a:lnTo>
                      <a:pt x="272" y="40"/>
                    </a:lnTo>
                    <a:lnTo>
                      <a:pt x="264" y="41"/>
                    </a:lnTo>
                    <a:lnTo>
                      <a:pt x="244" y="46"/>
                    </a:lnTo>
                    <a:lnTo>
                      <a:pt x="230" y="49"/>
                    </a:lnTo>
                    <a:lnTo>
                      <a:pt x="214" y="53"/>
                    </a:lnTo>
                    <a:lnTo>
                      <a:pt x="197" y="57"/>
                    </a:lnTo>
                    <a:lnTo>
                      <a:pt x="180" y="62"/>
                    </a:lnTo>
                    <a:lnTo>
                      <a:pt x="161" y="67"/>
                    </a:lnTo>
                    <a:lnTo>
                      <a:pt x="143" y="72"/>
                    </a:lnTo>
                    <a:lnTo>
                      <a:pt x="135" y="74"/>
                    </a:lnTo>
                    <a:lnTo>
                      <a:pt x="126" y="77"/>
                    </a:lnTo>
                    <a:lnTo>
                      <a:pt x="118" y="80"/>
                    </a:lnTo>
                    <a:lnTo>
                      <a:pt x="110" y="82"/>
                    </a:lnTo>
                    <a:lnTo>
                      <a:pt x="102" y="85"/>
                    </a:lnTo>
                    <a:lnTo>
                      <a:pt x="95" y="87"/>
                    </a:lnTo>
                    <a:lnTo>
                      <a:pt x="88" y="90"/>
                    </a:lnTo>
                    <a:lnTo>
                      <a:pt x="82" y="92"/>
                    </a:lnTo>
                    <a:lnTo>
                      <a:pt x="77" y="94"/>
                    </a:lnTo>
                    <a:lnTo>
                      <a:pt x="72" y="97"/>
                    </a:lnTo>
                    <a:lnTo>
                      <a:pt x="68" y="99"/>
                    </a:lnTo>
                    <a:lnTo>
                      <a:pt x="64" y="101"/>
                    </a:lnTo>
                    <a:lnTo>
                      <a:pt x="60" y="104"/>
                    </a:lnTo>
                    <a:lnTo>
                      <a:pt x="55" y="108"/>
                    </a:lnTo>
                    <a:lnTo>
                      <a:pt x="51" y="111"/>
                    </a:lnTo>
                    <a:lnTo>
                      <a:pt x="47" y="115"/>
                    </a:lnTo>
                    <a:lnTo>
                      <a:pt x="43" y="119"/>
                    </a:lnTo>
                    <a:lnTo>
                      <a:pt x="39" y="123"/>
                    </a:lnTo>
                    <a:lnTo>
                      <a:pt x="35" y="127"/>
                    </a:lnTo>
                    <a:lnTo>
                      <a:pt x="31" y="131"/>
                    </a:lnTo>
                    <a:lnTo>
                      <a:pt x="29" y="133"/>
                    </a:lnTo>
                    <a:lnTo>
                      <a:pt x="28" y="136"/>
                    </a:lnTo>
                    <a:lnTo>
                      <a:pt x="26" y="138"/>
                    </a:lnTo>
                    <a:lnTo>
                      <a:pt x="24" y="140"/>
                    </a:lnTo>
                    <a:lnTo>
                      <a:pt x="23" y="143"/>
                    </a:lnTo>
                    <a:lnTo>
                      <a:pt x="21" y="145"/>
                    </a:lnTo>
                    <a:lnTo>
                      <a:pt x="20" y="147"/>
                    </a:lnTo>
                    <a:lnTo>
                      <a:pt x="18" y="150"/>
                    </a:lnTo>
                    <a:lnTo>
                      <a:pt x="17" y="153"/>
                    </a:lnTo>
                    <a:lnTo>
                      <a:pt x="15" y="155"/>
                    </a:lnTo>
                    <a:lnTo>
                      <a:pt x="14" y="158"/>
                    </a:lnTo>
                    <a:lnTo>
                      <a:pt x="13" y="161"/>
                    </a:lnTo>
                    <a:lnTo>
                      <a:pt x="11" y="164"/>
                    </a:lnTo>
                    <a:lnTo>
                      <a:pt x="10" y="167"/>
                    </a:lnTo>
                    <a:lnTo>
                      <a:pt x="9" y="170"/>
                    </a:lnTo>
                    <a:lnTo>
                      <a:pt x="8" y="173"/>
                    </a:lnTo>
                    <a:lnTo>
                      <a:pt x="6" y="179"/>
                    </a:lnTo>
                    <a:lnTo>
                      <a:pt x="5" y="184"/>
                    </a:lnTo>
                    <a:lnTo>
                      <a:pt x="4" y="189"/>
                    </a:lnTo>
                    <a:lnTo>
                      <a:pt x="3" y="194"/>
                    </a:lnTo>
                    <a:lnTo>
                      <a:pt x="2" y="198"/>
                    </a:lnTo>
                    <a:lnTo>
                      <a:pt x="1" y="202"/>
                    </a:lnTo>
                    <a:lnTo>
                      <a:pt x="1" y="206"/>
                    </a:lnTo>
                    <a:lnTo>
                      <a:pt x="0" y="210"/>
                    </a:lnTo>
                    <a:lnTo>
                      <a:pt x="0" y="213"/>
                    </a:lnTo>
                    <a:lnTo>
                      <a:pt x="0" y="217"/>
                    </a:lnTo>
                    <a:lnTo>
                      <a:pt x="0" y="220"/>
                    </a:lnTo>
                    <a:lnTo>
                      <a:pt x="0" y="223"/>
                    </a:lnTo>
                    <a:lnTo>
                      <a:pt x="0" y="229"/>
                    </a:lnTo>
                    <a:lnTo>
                      <a:pt x="0" y="234"/>
                    </a:lnTo>
                    <a:lnTo>
                      <a:pt x="0" y="237"/>
                    </a:lnTo>
                    <a:lnTo>
                      <a:pt x="0" y="240"/>
                    </a:lnTo>
                    <a:lnTo>
                      <a:pt x="0" y="243"/>
                    </a:lnTo>
                    <a:lnTo>
                      <a:pt x="0" y="247"/>
                    </a:lnTo>
                    <a:lnTo>
                      <a:pt x="1" y="250"/>
                    </a:lnTo>
                    <a:lnTo>
                      <a:pt x="1" y="253"/>
                    </a:lnTo>
                    <a:lnTo>
                      <a:pt x="2" y="256"/>
                    </a:lnTo>
                    <a:lnTo>
                      <a:pt x="2" y="259"/>
                    </a:lnTo>
                    <a:lnTo>
                      <a:pt x="3" y="262"/>
                    </a:lnTo>
                    <a:lnTo>
                      <a:pt x="3" y="265"/>
                    </a:lnTo>
                    <a:lnTo>
                      <a:pt x="4" y="268"/>
                    </a:lnTo>
                    <a:lnTo>
                      <a:pt x="5" y="271"/>
                    </a:lnTo>
                    <a:lnTo>
                      <a:pt x="5" y="274"/>
                    </a:lnTo>
                    <a:lnTo>
                      <a:pt x="6" y="276"/>
                    </a:lnTo>
                    <a:lnTo>
                      <a:pt x="7" y="278"/>
                    </a:lnTo>
                    <a:lnTo>
                      <a:pt x="8" y="281"/>
                    </a:lnTo>
                    <a:lnTo>
                      <a:pt x="10" y="286"/>
                    </a:lnTo>
                    <a:lnTo>
                      <a:pt x="12" y="292"/>
                    </a:lnTo>
                    <a:lnTo>
                      <a:pt x="15" y="298"/>
                    </a:lnTo>
                    <a:lnTo>
                      <a:pt x="17" y="304"/>
                    </a:lnTo>
                    <a:lnTo>
                      <a:pt x="20" y="309"/>
                    </a:lnTo>
                    <a:lnTo>
                      <a:pt x="22" y="313"/>
                    </a:lnTo>
                    <a:lnTo>
                      <a:pt x="23" y="316"/>
                    </a:lnTo>
                    <a:lnTo>
                      <a:pt x="23" y="317"/>
                    </a:lnTo>
                    <a:lnTo>
                      <a:pt x="343" y="293"/>
                    </a:lnTo>
                    <a:close/>
                  </a:path>
                </a:pathLst>
              </a:custGeom>
              <a:solidFill>
                <a:srgbClr val="5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3" name="Freeform 85"/>
              <p:cNvSpPr>
                <a:spLocks/>
              </p:cNvSpPr>
              <p:nvPr/>
            </p:nvSpPr>
            <p:spPr bwMode="auto">
              <a:xfrm>
                <a:off x="1769" y="3060"/>
                <a:ext cx="119" cy="55"/>
              </a:xfrm>
              <a:custGeom>
                <a:avLst/>
                <a:gdLst>
                  <a:gd name="T0" fmla="*/ 0 w 119"/>
                  <a:gd name="T1" fmla="*/ 0 h 55"/>
                  <a:gd name="T2" fmla="*/ 8 w 119"/>
                  <a:gd name="T3" fmla="*/ 32 h 55"/>
                  <a:gd name="T4" fmla="*/ 11 w 119"/>
                  <a:gd name="T5" fmla="*/ 33 h 55"/>
                  <a:gd name="T6" fmla="*/ 18 w 119"/>
                  <a:gd name="T7" fmla="*/ 36 h 55"/>
                  <a:gd name="T8" fmla="*/ 29 w 119"/>
                  <a:gd name="T9" fmla="*/ 40 h 55"/>
                  <a:gd name="T10" fmla="*/ 42 w 119"/>
                  <a:gd name="T11" fmla="*/ 44 h 55"/>
                  <a:gd name="T12" fmla="*/ 49 w 119"/>
                  <a:gd name="T13" fmla="*/ 46 h 55"/>
                  <a:gd name="T14" fmla="*/ 56 w 119"/>
                  <a:gd name="T15" fmla="*/ 49 h 55"/>
                  <a:gd name="T16" fmla="*/ 62 w 119"/>
                  <a:gd name="T17" fmla="*/ 51 h 55"/>
                  <a:gd name="T18" fmla="*/ 68 w 119"/>
                  <a:gd name="T19" fmla="*/ 52 h 55"/>
                  <a:gd name="T20" fmla="*/ 71 w 119"/>
                  <a:gd name="T21" fmla="*/ 53 h 55"/>
                  <a:gd name="T22" fmla="*/ 74 w 119"/>
                  <a:gd name="T23" fmla="*/ 54 h 55"/>
                  <a:gd name="T24" fmla="*/ 77 w 119"/>
                  <a:gd name="T25" fmla="*/ 54 h 55"/>
                  <a:gd name="T26" fmla="*/ 79 w 119"/>
                  <a:gd name="T27" fmla="*/ 55 h 55"/>
                  <a:gd name="T28" fmla="*/ 81 w 119"/>
                  <a:gd name="T29" fmla="*/ 55 h 55"/>
                  <a:gd name="T30" fmla="*/ 83 w 119"/>
                  <a:gd name="T31" fmla="*/ 55 h 55"/>
                  <a:gd name="T32" fmla="*/ 85 w 119"/>
                  <a:gd name="T33" fmla="*/ 55 h 55"/>
                  <a:gd name="T34" fmla="*/ 86 w 119"/>
                  <a:gd name="T35" fmla="*/ 55 h 55"/>
                  <a:gd name="T36" fmla="*/ 87 w 119"/>
                  <a:gd name="T37" fmla="*/ 54 h 55"/>
                  <a:gd name="T38" fmla="*/ 89 w 119"/>
                  <a:gd name="T39" fmla="*/ 54 h 55"/>
                  <a:gd name="T40" fmla="*/ 90 w 119"/>
                  <a:gd name="T41" fmla="*/ 53 h 55"/>
                  <a:gd name="T42" fmla="*/ 91 w 119"/>
                  <a:gd name="T43" fmla="*/ 53 h 55"/>
                  <a:gd name="T44" fmla="*/ 93 w 119"/>
                  <a:gd name="T45" fmla="*/ 52 h 55"/>
                  <a:gd name="T46" fmla="*/ 94 w 119"/>
                  <a:gd name="T47" fmla="*/ 51 h 55"/>
                  <a:gd name="T48" fmla="*/ 95 w 119"/>
                  <a:gd name="T49" fmla="*/ 50 h 55"/>
                  <a:gd name="T50" fmla="*/ 97 w 119"/>
                  <a:gd name="T51" fmla="*/ 49 h 55"/>
                  <a:gd name="T52" fmla="*/ 100 w 119"/>
                  <a:gd name="T53" fmla="*/ 46 h 55"/>
                  <a:gd name="T54" fmla="*/ 102 w 119"/>
                  <a:gd name="T55" fmla="*/ 43 h 55"/>
                  <a:gd name="T56" fmla="*/ 105 w 119"/>
                  <a:gd name="T57" fmla="*/ 40 h 55"/>
                  <a:gd name="T58" fmla="*/ 107 w 119"/>
                  <a:gd name="T59" fmla="*/ 37 h 55"/>
                  <a:gd name="T60" fmla="*/ 112 w 119"/>
                  <a:gd name="T61" fmla="*/ 31 h 55"/>
                  <a:gd name="T62" fmla="*/ 116 w 119"/>
                  <a:gd name="T63" fmla="*/ 26 h 55"/>
                  <a:gd name="T64" fmla="*/ 118 w 119"/>
                  <a:gd name="T65" fmla="*/ 23 h 55"/>
                  <a:gd name="T66" fmla="*/ 119 w 119"/>
                  <a:gd name="T67" fmla="*/ 21 h 55"/>
                  <a:gd name="T68" fmla="*/ 114 w 119"/>
                  <a:gd name="T69" fmla="*/ 8 h 55"/>
                  <a:gd name="T70" fmla="*/ 0 w 119"/>
                  <a:gd name="T71" fmla="*/ 0 h 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55"/>
                  <a:gd name="T110" fmla="*/ 119 w 119"/>
                  <a:gd name="T111" fmla="*/ 55 h 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55">
                    <a:moveTo>
                      <a:pt x="0" y="0"/>
                    </a:moveTo>
                    <a:lnTo>
                      <a:pt x="8" y="32"/>
                    </a:lnTo>
                    <a:lnTo>
                      <a:pt x="11" y="33"/>
                    </a:lnTo>
                    <a:lnTo>
                      <a:pt x="18" y="36"/>
                    </a:lnTo>
                    <a:lnTo>
                      <a:pt x="29" y="40"/>
                    </a:lnTo>
                    <a:lnTo>
                      <a:pt x="42" y="44"/>
                    </a:lnTo>
                    <a:lnTo>
                      <a:pt x="49" y="46"/>
                    </a:lnTo>
                    <a:lnTo>
                      <a:pt x="56" y="49"/>
                    </a:lnTo>
                    <a:lnTo>
                      <a:pt x="62" y="51"/>
                    </a:lnTo>
                    <a:lnTo>
                      <a:pt x="68" y="52"/>
                    </a:lnTo>
                    <a:lnTo>
                      <a:pt x="71" y="53"/>
                    </a:lnTo>
                    <a:lnTo>
                      <a:pt x="74" y="54"/>
                    </a:lnTo>
                    <a:lnTo>
                      <a:pt x="77" y="54"/>
                    </a:lnTo>
                    <a:lnTo>
                      <a:pt x="79" y="55"/>
                    </a:lnTo>
                    <a:lnTo>
                      <a:pt x="81" y="55"/>
                    </a:lnTo>
                    <a:lnTo>
                      <a:pt x="83" y="55"/>
                    </a:lnTo>
                    <a:lnTo>
                      <a:pt x="85" y="55"/>
                    </a:lnTo>
                    <a:lnTo>
                      <a:pt x="86" y="55"/>
                    </a:lnTo>
                    <a:lnTo>
                      <a:pt x="87" y="54"/>
                    </a:lnTo>
                    <a:lnTo>
                      <a:pt x="89" y="54"/>
                    </a:lnTo>
                    <a:lnTo>
                      <a:pt x="90" y="53"/>
                    </a:lnTo>
                    <a:lnTo>
                      <a:pt x="91" y="53"/>
                    </a:lnTo>
                    <a:lnTo>
                      <a:pt x="93" y="52"/>
                    </a:lnTo>
                    <a:lnTo>
                      <a:pt x="94" y="51"/>
                    </a:lnTo>
                    <a:lnTo>
                      <a:pt x="95" y="50"/>
                    </a:lnTo>
                    <a:lnTo>
                      <a:pt x="97" y="49"/>
                    </a:lnTo>
                    <a:lnTo>
                      <a:pt x="100" y="46"/>
                    </a:lnTo>
                    <a:lnTo>
                      <a:pt x="102" y="43"/>
                    </a:lnTo>
                    <a:lnTo>
                      <a:pt x="105" y="40"/>
                    </a:lnTo>
                    <a:lnTo>
                      <a:pt x="107" y="37"/>
                    </a:lnTo>
                    <a:lnTo>
                      <a:pt x="112" y="31"/>
                    </a:lnTo>
                    <a:lnTo>
                      <a:pt x="116" y="26"/>
                    </a:lnTo>
                    <a:lnTo>
                      <a:pt x="118" y="23"/>
                    </a:lnTo>
                    <a:lnTo>
                      <a:pt x="119" y="21"/>
                    </a:lnTo>
                    <a:lnTo>
                      <a:pt x="114" y="8"/>
                    </a:lnTo>
                    <a:lnTo>
                      <a:pt x="0" y="0"/>
                    </a:lnTo>
                    <a:close/>
                  </a:path>
                </a:pathLst>
              </a:custGeom>
              <a:solidFill>
                <a:srgbClr val="C693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4" name="Freeform 86"/>
              <p:cNvSpPr>
                <a:spLocks/>
              </p:cNvSpPr>
              <p:nvPr/>
            </p:nvSpPr>
            <p:spPr bwMode="auto">
              <a:xfrm>
                <a:off x="1733" y="3050"/>
                <a:ext cx="117" cy="101"/>
              </a:xfrm>
              <a:custGeom>
                <a:avLst/>
                <a:gdLst>
                  <a:gd name="T0" fmla="*/ 31 w 117"/>
                  <a:gd name="T1" fmla="*/ 1 h 101"/>
                  <a:gd name="T2" fmla="*/ 41 w 117"/>
                  <a:gd name="T3" fmla="*/ 12 h 101"/>
                  <a:gd name="T4" fmla="*/ 53 w 117"/>
                  <a:gd name="T5" fmla="*/ 23 h 101"/>
                  <a:gd name="T6" fmla="*/ 62 w 117"/>
                  <a:gd name="T7" fmla="*/ 31 h 101"/>
                  <a:gd name="T8" fmla="*/ 70 w 117"/>
                  <a:gd name="T9" fmla="*/ 39 h 101"/>
                  <a:gd name="T10" fmla="*/ 76 w 117"/>
                  <a:gd name="T11" fmla="*/ 43 h 101"/>
                  <a:gd name="T12" fmla="*/ 79 w 117"/>
                  <a:gd name="T13" fmla="*/ 46 h 101"/>
                  <a:gd name="T14" fmla="*/ 87 w 117"/>
                  <a:gd name="T15" fmla="*/ 51 h 101"/>
                  <a:gd name="T16" fmla="*/ 100 w 117"/>
                  <a:gd name="T17" fmla="*/ 58 h 101"/>
                  <a:gd name="T18" fmla="*/ 110 w 117"/>
                  <a:gd name="T19" fmla="*/ 63 h 101"/>
                  <a:gd name="T20" fmla="*/ 116 w 117"/>
                  <a:gd name="T21" fmla="*/ 66 h 101"/>
                  <a:gd name="T22" fmla="*/ 115 w 117"/>
                  <a:gd name="T23" fmla="*/ 68 h 101"/>
                  <a:gd name="T24" fmla="*/ 109 w 117"/>
                  <a:gd name="T25" fmla="*/ 76 h 101"/>
                  <a:gd name="T26" fmla="*/ 103 w 117"/>
                  <a:gd name="T27" fmla="*/ 82 h 101"/>
                  <a:gd name="T28" fmla="*/ 98 w 117"/>
                  <a:gd name="T29" fmla="*/ 87 h 101"/>
                  <a:gd name="T30" fmla="*/ 95 w 117"/>
                  <a:gd name="T31" fmla="*/ 91 h 101"/>
                  <a:gd name="T32" fmla="*/ 91 w 117"/>
                  <a:gd name="T33" fmla="*/ 94 h 101"/>
                  <a:gd name="T34" fmla="*/ 87 w 117"/>
                  <a:gd name="T35" fmla="*/ 96 h 101"/>
                  <a:gd name="T36" fmla="*/ 83 w 117"/>
                  <a:gd name="T37" fmla="*/ 98 h 101"/>
                  <a:gd name="T38" fmla="*/ 79 w 117"/>
                  <a:gd name="T39" fmla="*/ 100 h 101"/>
                  <a:gd name="T40" fmla="*/ 76 w 117"/>
                  <a:gd name="T41" fmla="*/ 101 h 101"/>
                  <a:gd name="T42" fmla="*/ 72 w 117"/>
                  <a:gd name="T43" fmla="*/ 100 h 101"/>
                  <a:gd name="T44" fmla="*/ 68 w 117"/>
                  <a:gd name="T45" fmla="*/ 99 h 101"/>
                  <a:gd name="T46" fmla="*/ 62 w 117"/>
                  <a:gd name="T47" fmla="*/ 96 h 101"/>
                  <a:gd name="T48" fmla="*/ 58 w 117"/>
                  <a:gd name="T49" fmla="*/ 94 h 101"/>
                  <a:gd name="T50" fmla="*/ 53 w 117"/>
                  <a:gd name="T51" fmla="*/ 91 h 101"/>
                  <a:gd name="T52" fmla="*/ 49 w 117"/>
                  <a:gd name="T53" fmla="*/ 87 h 101"/>
                  <a:gd name="T54" fmla="*/ 45 w 117"/>
                  <a:gd name="T55" fmla="*/ 83 h 101"/>
                  <a:gd name="T56" fmla="*/ 40 w 117"/>
                  <a:gd name="T57" fmla="*/ 78 h 101"/>
                  <a:gd name="T58" fmla="*/ 35 w 117"/>
                  <a:gd name="T59" fmla="*/ 71 h 101"/>
                  <a:gd name="T60" fmla="*/ 26 w 117"/>
                  <a:gd name="T61" fmla="*/ 58 h 101"/>
                  <a:gd name="T62" fmla="*/ 15 w 117"/>
                  <a:gd name="T63" fmla="*/ 41 h 101"/>
                  <a:gd name="T64" fmla="*/ 7 w 117"/>
                  <a:gd name="T65" fmla="*/ 31 h 101"/>
                  <a:gd name="T66" fmla="*/ 4 w 117"/>
                  <a:gd name="T67" fmla="*/ 25 h 101"/>
                  <a:gd name="T68" fmla="*/ 1 w 117"/>
                  <a:gd name="T69" fmla="*/ 20 h 101"/>
                  <a:gd name="T70" fmla="*/ 0 w 117"/>
                  <a:gd name="T71" fmla="*/ 18 h 101"/>
                  <a:gd name="T72" fmla="*/ 0 w 117"/>
                  <a:gd name="T73" fmla="*/ 17 h 101"/>
                  <a:gd name="T74" fmla="*/ 2 w 117"/>
                  <a:gd name="T75" fmla="*/ 16 h 101"/>
                  <a:gd name="T76" fmla="*/ 6 w 117"/>
                  <a:gd name="T77" fmla="*/ 13 h 101"/>
                  <a:gd name="T78" fmla="*/ 10 w 117"/>
                  <a:gd name="T79" fmla="*/ 9 h 101"/>
                  <a:gd name="T80" fmla="*/ 14 w 117"/>
                  <a:gd name="T81" fmla="*/ 7 h 101"/>
                  <a:gd name="T82" fmla="*/ 19 w 117"/>
                  <a:gd name="T83" fmla="*/ 4 h 101"/>
                  <a:gd name="T84" fmla="*/ 26 w 117"/>
                  <a:gd name="T85" fmla="*/ 1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01"/>
                  <a:gd name="T131" fmla="*/ 117 w 117"/>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01">
                    <a:moveTo>
                      <a:pt x="29" y="0"/>
                    </a:moveTo>
                    <a:lnTo>
                      <a:pt x="31" y="1"/>
                    </a:lnTo>
                    <a:lnTo>
                      <a:pt x="35" y="6"/>
                    </a:lnTo>
                    <a:lnTo>
                      <a:pt x="41" y="12"/>
                    </a:lnTo>
                    <a:lnTo>
                      <a:pt x="49" y="19"/>
                    </a:lnTo>
                    <a:lnTo>
                      <a:pt x="53" y="23"/>
                    </a:lnTo>
                    <a:lnTo>
                      <a:pt x="57" y="27"/>
                    </a:lnTo>
                    <a:lnTo>
                      <a:pt x="62" y="31"/>
                    </a:lnTo>
                    <a:lnTo>
                      <a:pt x="66" y="35"/>
                    </a:lnTo>
                    <a:lnTo>
                      <a:pt x="70" y="39"/>
                    </a:lnTo>
                    <a:lnTo>
                      <a:pt x="74" y="42"/>
                    </a:lnTo>
                    <a:lnTo>
                      <a:pt x="76" y="43"/>
                    </a:lnTo>
                    <a:lnTo>
                      <a:pt x="78" y="45"/>
                    </a:lnTo>
                    <a:lnTo>
                      <a:pt x="79" y="46"/>
                    </a:lnTo>
                    <a:lnTo>
                      <a:pt x="81" y="47"/>
                    </a:lnTo>
                    <a:lnTo>
                      <a:pt x="87" y="51"/>
                    </a:lnTo>
                    <a:lnTo>
                      <a:pt x="94" y="54"/>
                    </a:lnTo>
                    <a:lnTo>
                      <a:pt x="100" y="58"/>
                    </a:lnTo>
                    <a:lnTo>
                      <a:pt x="105" y="60"/>
                    </a:lnTo>
                    <a:lnTo>
                      <a:pt x="110" y="63"/>
                    </a:lnTo>
                    <a:lnTo>
                      <a:pt x="113" y="65"/>
                    </a:lnTo>
                    <a:lnTo>
                      <a:pt x="116" y="66"/>
                    </a:lnTo>
                    <a:lnTo>
                      <a:pt x="117" y="66"/>
                    </a:lnTo>
                    <a:lnTo>
                      <a:pt x="115" y="68"/>
                    </a:lnTo>
                    <a:lnTo>
                      <a:pt x="112" y="73"/>
                    </a:lnTo>
                    <a:lnTo>
                      <a:pt x="109" y="76"/>
                    </a:lnTo>
                    <a:lnTo>
                      <a:pt x="107" y="79"/>
                    </a:lnTo>
                    <a:lnTo>
                      <a:pt x="103" y="82"/>
                    </a:lnTo>
                    <a:lnTo>
                      <a:pt x="100" y="86"/>
                    </a:lnTo>
                    <a:lnTo>
                      <a:pt x="98" y="87"/>
                    </a:lnTo>
                    <a:lnTo>
                      <a:pt x="96" y="89"/>
                    </a:lnTo>
                    <a:lnTo>
                      <a:pt x="95" y="91"/>
                    </a:lnTo>
                    <a:lnTo>
                      <a:pt x="93" y="92"/>
                    </a:lnTo>
                    <a:lnTo>
                      <a:pt x="91" y="94"/>
                    </a:lnTo>
                    <a:lnTo>
                      <a:pt x="89" y="95"/>
                    </a:lnTo>
                    <a:lnTo>
                      <a:pt x="87" y="96"/>
                    </a:lnTo>
                    <a:lnTo>
                      <a:pt x="85" y="98"/>
                    </a:lnTo>
                    <a:lnTo>
                      <a:pt x="83" y="98"/>
                    </a:lnTo>
                    <a:lnTo>
                      <a:pt x="81" y="99"/>
                    </a:lnTo>
                    <a:lnTo>
                      <a:pt x="79" y="100"/>
                    </a:lnTo>
                    <a:lnTo>
                      <a:pt x="78" y="100"/>
                    </a:lnTo>
                    <a:lnTo>
                      <a:pt x="76" y="101"/>
                    </a:lnTo>
                    <a:lnTo>
                      <a:pt x="74" y="101"/>
                    </a:lnTo>
                    <a:lnTo>
                      <a:pt x="72" y="100"/>
                    </a:lnTo>
                    <a:lnTo>
                      <a:pt x="71" y="100"/>
                    </a:lnTo>
                    <a:lnTo>
                      <a:pt x="68" y="99"/>
                    </a:lnTo>
                    <a:lnTo>
                      <a:pt x="65" y="97"/>
                    </a:lnTo>
                    <a:lnTo>
                      <a:pt x="62" y="96"/>
                    </a:lnTo>
                    <a:lnTo>
                      <a:pt x="60" y="95"/>
                    </a:lnTo>
                    <a:lnTo>
                      <a:pt x="58" y="94"/>
                    </a:lnTo>
                    <a:lnTo>
                      <a:pt x="55" y="92"/>
                    </a:lnTo>
                    <a:lnTo>
                      <a:pt x="53" y="91"/>
                    </a:lnTo>
                    <a:lnTo>
                      <a:pt x="51" y="89"/>
                    </a:lnTo>
                    <a:lnTo>
                      <a:pt x="49" y="87"/>
                    </a:lnTo>
                    <a:lnTo>
                      <a:pt x="47" y="85"/>
                    </a:lnTo>
                    <a:lnTo>
                      <a:pt x="45" y="83"/>
                    </a:lnTo>
                    <a:lnTo>
                      <a:pt x="43" y="81"/>
                    </a:lnTo>
                    <a:lnTo>
                      <a:pt x="40" y="78"/>
                    </a:lnTo>
                    <a:lnTo>
                      <a:pt x="38" y="74"/>
                    </a:lnTo>
                    <a:lnTo>
                      <a:pt x="35" y="71"/>
                    </a:lnTo>
                    <a:lnTo>
                      <a:pt x="32" y="66"/>
                    </a:lnTo>
                    <a:lnTo>
                      <a:pt x="26" y="58"/>
                    </a:lnTo>
                    <a:lnTo>
                      <a:pt x="20" y="49"/>
                    </a:lnTo>
                    <a:lnTo>
                      <a:pt x="15" y="41"/>
                    </a:lnTo>
                    <a:lnTo>
                      <a:pt x="10" y="34"/>
                    </a:lnTo>
                    <a:lnTo>
                      <a:pt x="7" y="31"/>
                    </a:lnTo>
                    <a:lnTo>
                      <a:pt x="5" y="28"/>
                    </a:lnTo>
                    <a:lnTo>
                      <a:pt x="4" y="25"/>
                    </a:lnTo>
                    <a:lnTo>
                      <a:pt x="2" y="23"/>
                    </a:lnTo>
                    <a:lnTo>
                      <a:pt x="1" y="20"/>
                    </a:lnTo>
                    <a:lnTo>
                      <a:pt x="0" y="19"/>
                    </a:lnTo>
                    <a:lnTo>
                      <a:pt x="0" y="18"/>
                    </a:lnTo>
                    <a:lnTo>
                      <a:pt x="0" y="17"/>
                    </a:lnTo>
                    <a:lnTo>
                      <a:pt x="1" y="17"/>
                    </a:lnTo>
                    <a:lnTo>
                      <a:pt x="2" y="16"/>
                    </a:lnTo>
                    <a:lnTo>
                      <a:pt x="3" y="14"/>
                    </a:lnTo>
                    <a:lnTo>
                      <a:pt x="6" y="13"/>
                    </a:lnTo>
                    <a:lnTo>
                      <a:pt x="8" y="11"/>
                    </a:lnTo>
                    <a:lnTo>
                      <a:pt x="10" y="9"/>
                    </a:lnTo>
                    <a:lnTo>
                      <a:pt x="12" y="8"/>
                    </a:lnTo>
                    <a:lnTo>
                      <a:pt x="14" y="7"/>
                    </a:lnTo>
                    <a:lnTo>
                      <a:pt x="17" y="6"/>
                    </a:lnTo>
                    <a:lnTo>
                      <a:pt x="19" y="4"/>
                    </a:lnTo>
                    <a:lnTo>
                      <a:pt x="22" y="3"/>
                    </a:lnTo>
                    <a:lnTo>
                      <a:pt x="26" y="1"/>
                    </a:lnTo>
                    <a:lnTo>
                      <a:pt x="29" y="0"/>
                    </a:lnTo>
                    <a:close/>
                  </a:path>
                </a:pathLst>
              </a:custGeom>
              <a:solidFill>
                <a:srgbClr val="BD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5" name="Freeform 87"/>
              <p:cNvSpPr>
                <a:spLocks/>
              </p:cNvSpPr>
              <p:nvPr/>
            </p:nvSpPr>
            <p:spPr bwMode="auto">
              <a:xfrm>
                <a:off x="1850" y="3057"/>
                <a:ext cx="59" cy="74"/>
              </a:xfrm>
              <a:custGeom>
                <a:avLst/>
                <a:gdLst>
                  <a:gd name="T0" fmla="*/ 17 w 59"/>
                  <a:gd name="T1" fmla="*/ 26 h 74"/>
                  <a:gd name="T2" fmla="*/ 18 w 59"/>
                  <a:gd name="T3" fmla="*/ 28 h 74"/>
                  <a:gd name="T4" fmla="*/ 17 w 59"/>
                  <a:gd name="T5" fmla="*/ 31 h 74"/>
                  <a:gd name="T6" fmla="*/ 17 w 59"/>
                  <a:gd name="T7" fmla="*/ 33 h 74"/>
                  <a:gd name="T8" fmla="*/ 16 w 59"/>
                  <a:gd name="T9" fmla="*/ 36 h 74"/>
                  <a:gd name="T10" fmla="*/ 14 w 59"/>
                  <a:gd name="T11" fmla="*/ 39 h 74"/>
                  <a:gd name="T12" fmla="*/ 10 w 59"/>
                  <a:gd name="T13" fmla="*/ 44 h 74"/>
                  <a:gd name="T14" fmla="*/ 6 w 59"/>
                  <a:gd name="T15" fmla="*/ 51 h 74"/>
                  <a:gd name="T16" fmla="*/ 2 w 59"/>
                  <a:gd name="T17" fmla="*/ 56 h 74"/>
                  <a:gd name="T18" fmla="*/ 0 w 59"/>
                  <a:gd name="T19" fmla="*/ 59 h 74"/>
                  <a:gd name="T20" fmla="*/ 1 w 59"/>
                  <a:gd name="T21" fmla="*/ 60 h 74"/>
                  <a:gd name="T22" fmla="*/ 9 w 59"/>
                  <a:gd name="T23" fmla="*/ 64 h 74"/>
                  <a:gd name="T24" fmla="*/ 16 w 59"/>
                  <a:gd name="T25" fmla="*/ 67 h 74"/>
                  <a:gd name="T26" fmla="*/ 25 w 59"/>
                  <a:gd name="T27" fmla="*/ 70 h 74"/>
                  <a:gd name="T28" fmla="*/ 31 w 59"/>
                  <a:gd name="T29" fmla="*/ 72 h 74"/>
                  <a:gd name="T30" fmla="*/ 35 w 59"/>
                  <a:gd name="T31" fmla="*/ 73 h 74"/>
                  <a:gd name="T32" fmla="*/ 40 w 59"/>
                  <a:gd name="T33" fmla="*/ 73 h 74"/>
                  <a:gd name="T34" fmla="*/ 43 w 59"/>
                  <a:gd name="T35" fmla="*/ 74 h 74"/>
                  <a:gd name="T36" fmla="*/ 47 w 59"/>
                  <a:gd name="T37" fmla="*/ 73 h 74"/>
                  <a:gd name="T38" fmla="*/ 50 w 59"/>
                  <a:gd name="T39" fmla="*/ 72 h 74"/>
                  <a:gd name="T40" fmla="*/ 52 w 59"/>
                  <a:gd name="T41" fmla="*/ 71 h 74"/>
                  <a:gd name="T42" fmla="*/ 54 w 59"/>
                  <a:gd name="T43" fmla="*/ 69 h 74"/>
                  <a:gd name="T44" fmla="*/ 56 w 59"/>
                  <a:gd name="T45" fmla="*/ 67 h 74"/>
                  <a:gd name="T46" fmla="*/ 57 w 59"/>
                  <a:gd name="T47" fmla="*/ 66 h 74"/>
                  <a:gd name="T48" fmla="*/ 58 w 59"/>
                  <a:gd name="T49" fmla="*/ 64 h 74"/>
                  <a:gd name="T50" fmla="*/ 59 w 59"/>
                  <a:gd name="T51" fmla="*/ 62 h 74"/>
                  <a:gd name="T52" fmla="*/ 59 w 59"/>
                  <a:gd name="T53" fmla="*/ 59 h 74"/>
                  <a:gd name="T54" fmla="*/ 59 w 59"/>
                  <a:gd name="T55" fmla="*/ 55 h 74"/>
                  <a:gd name="T56" fmla="*/ 59 w 59"/>
                  <a:gd name="T57" fmla="*/ 51 h 74"/>
                  <a:gd name="T58" fmla="*/ 58 w 59"/>
                  <a:gd name="T59" fmla="*/ 42 h 74"/>
                  <a:gd name="T60" fmla="*/ 56 w 59"/>
                  <a:gd name="T61" fmla="*/ 32 h 74"/>
                  <a:gd name="T62" fmla="*/ 55 w 59"/>
                  <a:gd name="T63" fmla="*/ 25 h 74"/>
                  <a:gd name="T64" fmla="*/ 53 w 59"/>
                  <a:gd name="T65" fmla="*/ 16 h 74"/>
                  <a:gd name="T66" fmla="*/ 50 w 59"/>
                  <a:gd name="T67" fmla="*/ 6 h 74"/>
                  <a:gd name="T68" fmla="*/ 49 w 59"/>
                  <a:gd name="T69" fmla="*/ 0 h 74"/>
                  <a:gd name="T70" fmla="*/ 47 w 59"/>
                  <a:gd name="T71" fmla="*/ 0 h 74"/>
                  <a:gd name="T72" fmla="*/ 41 w 59"/>
                  <a:gd name="T73" fmla="*/ 5 h 74"/>
                  <a:gd name="T74" fmla="*/ 31 w 59"/>
                  <a:gd name="T75" fmla="*/ 13 h 74"/>
                  <a:gd name="T76" fmla="*/ 24 w 59"/>
                  <a:gd name="T77" fmla="*/ 20 h 74"/>
                  <a:gd name="T78" fmla="*/ 19 w 59"/>
                  <a:gd name="T79" fmla="*/ 24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74"/>
                  <a:gd name="T122" fmla="*/ 59 w 59"/>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74">
                    <a:moveTo>
                      <a:pt x="17" y="26"/>
                    </a:moveTo>
                    <a:lnTo>
                      <a:pt x="17" y="26"/>
                    </a:lnTo>
                    <a:lnTo>
                      <a:pt x="18" y="27"/>
                    </a:lnTo>
                    <a:lnTo>
                      <a:pt x="18" y="28"/>
                    </a:lnTo>
                    <a:lnTo>
                      <a:pt x="18" y="30"/>
                    </a:lnTo>
                    <a:lnTo>
                      <a:pt x="17" y="31"/>
                    </a:lnTo>
                    <a:lnTo>
                      <a:pt x="17" y="32"/>
                    </a:lnTo>
                    <a:lnTo>
                      <a:pt x="17" y="33"/>
                    </a:lnTo>
                    <a:lnTo>
                      <a:pt x="16" y="34"/>
                    </a:lnTo>
                    <a:lnTo>
                      <a:pt x="16" y="36"/>
                    </a:lnTo>
                    <a:lnTo>
                      <a:pt x="15" y="37"/>
                    </a:lnTo>
                    <a:lnTo>
                      <a:pt x="14" y="39"/>
                    </a:lnTo>
                    <a:lnTo>
                      <a:pt x="13" y="41"/>
                    </a:lnTo>
                    <a:lnTo>
                      <a:pt x="10" y="44"/>
                    </a:lnTo>
                    <a:lnTo>
                      <a:pt x="8" y="48"/>
                    </a:lnTo>
                    <a:lnTo>
                      <a:pt x="6" y="51"/>
                    </a:lnTo>
                    <a:lnTo>
                      <a:pt x="4" y="54"/>
                    </a:lnTo>
                    <a:lnTo>
                      <a:pt x="2" y="56"/>
                    </a:lnTo>
                    <a:lnTo>
                      <a:pt x="1" y="58"/>
                    </a:lnTo>
                    <a:lnTo>
                      <a:pt x="0" y="59"/>
                    </a:lnTo>
                    <a:lnTo>
                      <a:pt x="1" y="60"/>
                    </a:lnTo>
                    <a:lnTo>
                      <a:pt x="6" y="63"/>
                    </a:lnTo>
                    <a:lnTo>
                      <a:pt x="9" y="64"/>
                    </a:lnTo>
                    <a:lnTo>
                      <a:pt x="12" y="66"/>
                    </a:lnTo>
                    <a:lnTo>
                      <a:pt x="16" y="67"/>
                    </a:lnTo>
                    <a:lnTo>
                      <a:pt x="20" y="69"/>
                    </a:lnTo>
                    <a:lnTo>
                      <a:pt x="25" y="70"/>
                    </a:lnTo>
                    <a:lnTo>
                      <a:pt x="29" y="71"/>
                    </a:lnTo>
                    <a:lnTo>
                      <a:pt x="31" y="72"/>
                    </a:lnTo>
                    <a:lnTo>
                      <a:pt x="33" y="72"/>
                    </a:lnTo>
                    <a:lnTo>
                      <a:pt x="35" y="73"/>
                    </a:lnTo>
                    <a:lnTo>
                      <a:pt x="37" y="73"/>
                    </a:lnTo>
                    <a:lnTo>
                      <a:pt x="40" y="73"/>
                    </a:lnTo>
                    <a:lnTo>
                      <a:pt x="41" y="74"/>
                    </a:lnTo>
                    <a:lnTo>
                      <a:pt x="43" y="74"/>
                    </a:lnTo>
                    <a:lnTo>
                      <a:pt x="45" y="73"/>
                    </a:lnTo>
                    <a:lnTo>
                      <a:pt x="47" y="73"/>
                    </a:lnTo>
                    <a:lnTo>
                      <a:pt x="48" y="73"/>
                    </a:lnTo>
                    <a:lnTo>
                      <a:pt x="50" y="72"/>
                    </a:lnTo>
                    <a:lnTo>
                      <a:pt x="51" y="71"/>
                    </a:lnTo>
                    <a:lnTo>
                      <a:pt x="52" y="71"/>
                    </a:lnTo>
                    <a:lnTo>
                      <a:pt x="53" y="70"/>
                    </a:lnTo>
                    <a:lnTo>
                      <a:pt x="54" y="69"/>
                    </a:lnTo>
                    <a:lnTo>
                      <a:pt x="55" y="68"/>
                    </a:lnTo>
                    <a:lnTo>
                      <a:pt x="56" y="67"/>
                    </a:lnTo>
                    <a:lnTo>
                      <a:pt x="57" y="67"/>
                    </a:lnTo>
                    <a:lnTo>
                      <a:pt x="57" y="66"/>
                    </a:lnTo>
                    <a:lnTo>
                      <a:pt x="58" y="65"/>
                    </a:lnTo>
                    <a:lnTo>
                      <a:pt x="58" y="64"/>
                    </a:lnTo>
                    <a:lnTo>
                      <a:pt x="59" y="63"/>
                    </a:lnTo>
                    <a:lnTo>
                      <a:pt x="59" y="62"/>
                    </a:lnTo>
                    <a:lnTo>
                      <a:pt x="59" y="61"/>
                    </a:lnTo>
                    <a:lnTo>
                      <a:pt x="59" y="59"/>
                    </a:lnTo>
                    <a:lnTo>
                      <a:pt x="59" y="57"/>
                    </a:lnTo>
                    <a:lnTo>
                      <a:pt x="59" y="55"/>
                    </a:lnTo>
                    <a:lnTo>
                      <a:pt x="59" y="53"/>
                    </a:lnTo>
                    <a:lnTo>
                      <a:pt x="59" y="51"/>
                    </a:lnTo>
                    <a:lnTo>
                      <a:pt x="58" y="48"/>
                    </a:lnTo>
                    <a:lnTo>
                      <a:pt x="58" y="42"/>
                    </a:lnTo>
                    <a:lnTo>
                      <a:pt x="57" y="36"/>
                    </a:lnTo>
                    <a:lnTo>
                      <a:pt x="56" y="32"/>
                    </a:lnTo>
                    <a:lnTo>
                      <a:pt x="56" y="29"/>
                    </a:lnTo>
                    <a:lnTo>
                      <a:pt x="55" y="25"/>
                    </a:lnTo>
                    <a:lnTo>
                      <a:pt x="55" y="22"/>
                    </a:lnTo>
                    <a:lnTo>
                      <a:pt x="53" y="16"/>
                    </a:lnTo>
                    <a:lnTo>
                      <a:pt x="52" y="11"/>
                    </a:lnTo>
                    <a:lnTo>
                      <a:pt x="50" y="6"/>
                    </a:lnTo>
                    <a:lnTo>
                      <a:pt x="49" y="3"/>
                    </a:lnTo>
                    <a:lnTo>
                      <a:pt x="49" y="0"/>
                    </a:lnTo>
                    <a:lnTo>
                      <a:pt x="48" y="0"/>
                    </a:lnTo>
                    <a:lnTo>
                      <a:pt x="47" y="0"/>
                    </a:lnTo>
                    <a:lnTo>
                      <a:pt x="45" y="2"/>
                    </a:lnTo>
                    <a:lnTo>
                      <a:pt x="41" y="5"/>
                    </a:lnTo>
                    <a:lnTo>
                      <a:pt x="36" y="9"/>
                    </a:lnTo>
                    <a:lnTo>
                      <a:pt x="31" y="13"/>
                    </a:lnTo>
                    <a:lnTo>
                      <a:pt x="26" y="17"/>
                    </a:lnTo>
                    <a:lnTo>
                      <a:pt x="24" y="20"/>
                    </a:lnTo>
                    <a:lnTo>
                      <a:pt x="21" y="22"/>
                    </a:lnTo>
                    <a:lnTo>
                      <a:pt x="19" y="24"/>
                    </a:lnTo>
                    <a:lnTo>
                      <a:pt x="17" y="26"/>
                    </a:lnTo>
                    <a:close/>
                  </a:path>
                </a:pathLst>
              </a:custGeom>
              <a:solidFill>
                <a:srgbClr val="BD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 name="Freeform 88"/>
              <p:cNvSpPr>
                <a:spLocks/>
              </p:cNvSpPr>
              <p:nvPr/>
            </p:nvSpPr>
            <p:spPr bwMode="auto">
              <a:xfrm>
                <a:off x="969" y="2889"/>
                <a:ext cx="483" cy="455"/>
              </a:xfrm>
              <a:custGeom>
                <a:avLst/>
                <a:gdLst>
                  <a:gd name="T0" fmla="*/ 75 w 483"/>
                  <a:gd name="T1" fmla="*/ 258 h 455"/>
                  <a:gd name="T2" fmla="*/ 55 w 483"/>
                  <a:gd name="T3" fmla="*/ 271 h 455"/>
                  <a:gd name="T4" fmla="*/ 36 w 483"/>
                  <a:gd name="T5" fmla="*/ 286 h 455"/>
                  <a:gd name="T6" fmla="*/ 26 w 483"/>
                  <a:gd name="T7" fmla="*/ 296 h 455"/>
                  <a:gd name="T8" fmla="*/ 18 w 483"/>
                  <a:gd name="T9" fmla="*/ 306 h 455"/>
                  <a:gd name="T10" fmla="*/ 12 w 483"/>
                  <a:gd name="T11" fmla="*/ 316 h 455"/>
                  <a:gd name="T12" fmla="*/ 7 w 483"/>
                  <a:gd name="T13" fmla="*/ 326 h 455"/>
                  <a:gd name="T14" fmla="*/ 3 w 483"/>
                  <a:gd name="T15" fmla="*/ 338 h 455"/>
                  <a:gd name="T16" fmla="*/ 0 w 483"/>
                  <a:gd name="T17" fmla="*/ 356 h 455"/>
                  <a:gd name="T18" fmla="*/ 0 w 483"/>
                  <a:gd name="T19" fmla="*/ 377 h 455"/>
                  <a:gd name="T20" fmla="*/ 1 w 483"/>
                  <a:gd name="T21" fmla="*/ 386 h 455"/>
                  <a:gd name="T22" fmla="*/ 2 w 483"/>
                  <a:gd name="T23" fmla="*/ 395 h 455"/>
                  <a:gd name="T24" fmla="*/ 3 w 483"/>
                  <a:gd name="T25" fmla="*/ 407 h 455"/>
                  <a:gd name="T26" fmla="*/ 7 w 483"/>
                  <a:gd name="T27" fmla="*/ 440 h 455"/>
                  <a:gd name="T28" fmla="*/ 360 w 483"/>
                  <a:gd name="T29" fmla="*/ 430 h 455"/>
                  <a:gd name="T30" fmla="*/ 358 w 483"/>
                  <a:gd name="T31" fmla="*/ 411 h 455"/>
                  <a:gd name="T32" fmla="*/ 356 w 483"/>
                  <a:gd name="T33" fmla="*/ 378 h 455"/>
                  <a:gd name="T34" fmla="*/ 356 w 483"/>
                  <a:gd name="T35" fmla="*/ 351 h 455"/>
                  <a:gd name="T36" fmla="*/ 354 w 483"/>
                  <a:gd name="T37" fmla="*/ 317 h 455"/>
                  <a:gd name="T38" fmla="*/ 353 w 483"/>
                  <a:gd name="T39" fmla="*/ 293 h 455"/>
                  <a:gd name="T40" fmla="*/ 355 w 483"/>
                  <a:gd name="T41" fmla="*/ 284 h 455"/>
                  <a:gd name="T42" fmla="*/ 362 w 483"/>
                  <a:gd name="T43" fmla="*/ 268 h 455"/>
                  <a:gd name="T44" fmla="*/ 398 w 483"/>
                  <a:gd name="T45" fmla="*/ 204 h 455"/>
                  <a:gd name="T46" fmla="*/ 410 w 483"/>
                  <a:gd name="T47" fmla="*/ 180 h 455"/>
                  <a:gd name="T48" fmla="*/ 413 w 483"/>
                  <a:gd name="T49" fmla="*/ 172 h 455"/>
                  <a:gd name="T50" fmla="*/ 421 w 483"/>
                  <a:gd name="T51" fmla="*/ 160 h 455"/>
                  <a:gd name="T52" fmla="*/ 430 w 483"/>
                  <a:gd name="T53" fmla="*/ 150 h 455"/>
                  <a:gd name="T54" fmla="*/ 439 w 483"/>
                  <a:gd name="T55" fmla="*/ 137 h 455"/>
                  <a:gd name="T56" fmla="*/ 442 w 483"/>
                  <a:gd name="T57" fmla="*/ 130 h 455"/>
                  <a:gd name="T58" fmla="*/ 456 w 483"/>
                  <a:gd name="T59" fmla="*/ 94 h 455"/>
                  <a:gd name="T60" fmla="*/ 466 w 483"/>
                  <a:gd name="T61" fmla="*/ 70 h 455"/>
                  <a:gd name="T62" fmla="*/ 471 w 483"/>
                  <a:gd name="T63" fmla="*/ 59 h 455"/>
                  <a:gd name="T64" fmla="*/ 478 w 483"/>
                  <a:gd name="T65" fmla="*/ 41 h 455"/>
                  <a:gd name="T66" fmla="*/ 483 w 483"/>
                  <a:gd name="T67" fmla="*/ 27 h 455"/>
                  <a:gd name="T68" fmla="*/ 472 w 483"/>
                  <a:gd name="T69" fmla="*/ 25 h 455"/>
                  <a:gd name="T70" fmla="*/ 457 w 483"/>
                  <a:gd name="T71" fmla="*/ 21 h 455"/>
                  <a:gd name="T72" fmla="*/ 449 w 483"/>
                  <a:gd name="T73" fmla="*/ 17 h 455"/>
                  <a:gd name="T74" fmla="*/ 438 w 483"/>
                  <a:gd name="T75" fmla="*/ 8 h 455"/>
                  <a:gd name="T76" fmla="*/ 430 w 483"/>
                  <a:gd name="T77" fmla="*/ 0 h 455"/>
                  <a:gd name="T78" fmla="*/ 414 w 483"/>
                  <a:gd name="T79" fmla="*/ 16 h 455"/>
                  <a:gd name="T80" fmla="*/ 392 w 483"/>
                  <a:gd name="T81" fmla="*/ 38 h 455"/>
                  <a:gd name="T82" fmla="*/ 376 w 483"/>
                  <a:gd name="T83" fmla="*/ 57 h 455"/>
                  <a:gd name="T84" fmla="*/ 367 w 483"/>
                  <a:gd name="T85" fmla="*/ 70 h 455"/>
                  <a:gd name="T86" fmla="*/ 356 w 483"/>
                  <a:gd name="T87" fmla="*/ 88 h 455"/>
                  <a:gd name="T88" fmla="*/ 337 w 483"/>
                  <a:gd name="T89" fmla="*/ 115 h 455"/>
                  <a:gd name="T90" fmla="*/ 321 w 483"/>
                  <a:gd name="T91" fmla="*/ 136 h 455"/>
                  <a:gd name="T92" fmla="*/ 309 w 483"/>
                  <a:gd name="T93" fmla="*/ 157 h 455"/>
                  <a:gd name="T94" fmla="*/ 295 w 483"/>
                  <a:gd name="T95" fmla="*/ 177 h 4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3"/>
                  <a:gd name="T145" fmla="*/ 0 h 455"/>
                  <a:gd name="T146" fmla="*/ 483 w 483"/>
                  <a:gd name="T147" fmla="*/ 455 h 4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3" h="455">
                    <a:moveTo>
                      <a:pt x="86" y="251"/>
                    </a:moveTo>
                    <a:lnTo>
                      <a:pt x="84" y="253"/>
                    </a:lnTo>
                    <a:lnTo>
                      <a:pt x="78" y="256"/>
                    </a:lnTo>
                    <a:lnTo>
                      <a:pt x="75" y="258"/>
                    </a:lnTo>
                    <a:lnTo>
                      <a:pt x="70" y="261"/>
                    </a:lnTo>
                    <a:lnTo>
                      <a:pt x="66" y="264"/>
                    </a:lnTo>
                    <a:lnTo>
                      <a:pt x="61" y="267"/>
                    </a:lnTo>
                    <a:lnTo>
                      <a:pt x="55" y="271"/>
                    </a:lnTo>
                    <a:lnTo>
                      <a:pt x="50" y="275"/>
                    </a:lnTo>
                    <a:lnTo>
                      <a:pt x="44" y="279"/>
                    </a:lnTo>
                    <a:lnTo>
                      <a:pt x="39" y="284"/>
                    </a:lnTo>
                    <a:lnTo>
                      <a:pt x="36" y="286"/>
                    </a:lnTo>
                    <a:lnTo>
                      <a:pt x="34" y="288"/>
                    </a:lnTo>
                    <a:lnTo>
                      <a:pt x="31" y="291"/>
                    </a:lnTo>
                    <a:lnTo>
                      <a:pt x="29" y="293"/>
                    </a:lnTo>
                    <a:lnTo>
                      <a:pt x="26" y="296"/>
                    </a:lnTo>
                    <a:lnTo>
                      <a:pt x="24" y="298"/>
                    </a:lnTo>
                    <a:lnTo>
                      <a:pt x="22" y="301"/>
                    </a:lnTo>
                    <a:lnTo>
                      <a:pt x="20" y="303"/>
                    </a:lnTo>
                    <a:lnTo>
                      <a:pt x="18" y="306"/>
                    </a:lnTo>
                    <a:lnTo>
                      <a:pt x="16" y="308"/>
                    </a:lnTo>
                    <a:lnTo>
                      <a:pt x="15" y="311"/>
                    </a:lnTo>
                    <a:lnTo>
                      <a:pt x="13" y="313"/>
                    </a:lnTo>
                    <a:lnTo>
                      <a:pt x="12" y="316"/>
                    </a:lnTo>
                    <a:lnTo>
                      <a:pt x="10" y="319"/>
                    </a:lnTo>
                    <a:lnTo>
                      <a:pt x="9" y="321"/>
                    </a:lnTo>
                    <a:lnTo>
                      <a:pt x="8" y="324"/>
                    </a:lnTo>
                    <a:lnTo>
                      <a:pt x="7" y="326"/>
                    </a:lnTo>
                    <a:lnTo>
                      <a:pt x="6" y="329"/>
                    </a:lnTo>
                    <a:lnTo>
                      <a:pt x="5" y="331"/>
                    </a:lnTo>
                    <a:lnTo>
                      <a:pt x="5" y="334"/>
                    </a:lnTo>
                    <a:lnTo>
                      <a:pt x="3" y="338"/>
                    </a:lnTo>
                    <a:lnTo>
                      <a:pt x="2" y="343"/>
                    </a:lnTo>
                    <a:lnTo>
                      <a:pt x="1" y="348"/>
                    </a:lnTo>
                    <a:lnTo>
                      <a:pt x="1" y="352"/>
                    </a:lnTo>
                    <a:lnTo>
                      <a:pt x="0" y="356"/>
                    </a:lnTo>
                    <a:lnTo>
                      <a:pt x="0" y="360"/>
                    </a:lnTo>
                    <a:lnTo>
                      <a:pt x="0" y="368"/>
                    </a:lnTo>
                    <a:lnTo>
                      <a:pt x="0" y="374"/>
                    </a:lnTo>
                    <a:lnTo>
                      <a:pt x="0" y="377"/>
                    </a:lnTo>
                    <a:lnTo>
                      <a:pt x="0" y="379"/>
                    </a:lnTo>
                    <a:lnTo>
                      <a:pt x="0" y="381"/>
                    </a:lnTo>
                    <a:lnTo>
                      <a:pt x="0" y="383"/>
                    </a:lnTo>
                    <a:lnTo>
                      <a:pt x="1" y="386"/>
                    </a:lnTo>
                    <a:lnTo>
                      <a:pt x="1" y="388"/>
                    </a:lnTo>
                    <a:lnTo>
                      <a:pt x="2" y="390"/>
                    </a:lnTo>
                    <a:lnTo>
                      <a:pt x="2" y="392"/>
                    </a:lnTo>
                    <a:lnTo>
                      <a:pt x="2" y="395"/>
                    </a:lnTo>
                    <a:lnTo>
                      <a:pt x="3" y="398"/>
                    </a:lnTo>
                    <a:lnTo>
                      <a:pt x="3" y="401"/>
                    </a:lnTo>
                    <a:lnTo>
                      <a:pt x="3" y="404"/>
                    </a:lnTo>
                    <a:lnTo>
                      <a:pt x="3" y="407"/>
                    </a:lnTo>
                    <a:lnTo>
                      <a:pt x="4" y="411"/>
                    </a:lnTo>
                    <a:lnTo>
                      <a:pt x="5" y="421"/>
                    </a:lnTo>
                    <a:lnTo>
                      <a:pt x="6" y="430"/>
                    </a:lnTo>
                    <a:lnTo>
                      <a:pt x="7" y="440"/>
                    </a:lnTo>
                    <a:lnTo>
                      <a:pt x="8" y="447"/>
                    </a:lnTo>
                    <a:lnTo>
                      <a:pt x="8" y="453"/>
                    </a:lnTo>
                    <a:lnTo>
                      <a:pt x="9" y="455"/>
                    </a:lnTo>
                    <a:lnTo>
                      <a:pt x="360" y="430"/>
                    </a:lnTo>
                    <a:lnTo>
                      <a:pt x="359" y="429"/>
                    </a:lnTo>
                    <a:lnTo>
                      <a:pt x="359" y="425"/>
                    </a:lnTo>
                    <a:lnTo>
                      <a:pt x="358" y="419"/>
                    </a:lnTo>
                    <a:lnTo>
                      <a:pt x="358" y="411"/>
                    </a:lnTo>
                    <a:lnTo>
                      <a:pt x="357" y="402"/>
                    </a:lnTo>
                    <a:lnTo>
                      <a:pt x="357" y="391"/>
                    </a:lnTo>
                    <a:lnTo>
                      <a:pt x="357" y="385"/>
                    </a:lnTo>
                    <a:lnTo>
                      <a:pt x="356" y="378"/>
                    </a:lnTo>
                    <a:lnTo>
                      <a:pt x="356" y="372"/>
                    </a:lnTo>
                    <a:lnTo>
                      <a:pt x="356" y="365"/>
                    </a:lnTo>
                    <a:lnTo>
                      <a:pt x="356" y="358"/>
                    </a:lnTo>
                    <a:lnTo>
                      <a:pt x="356" y="351"/>
                    </a:lnTo>
                    <a:lnTo>
                      <a:pt x="356" y="345"/>
                    </a:lnTo>
                    <a:lnTo>
                      <a:pt x="355" y="339"/>
                    </a:lnTo>
                    <a:lnTo>
                      <a:pt x="355" y="327"/>
                    </a:lnTo>
                    <a:lnTo>
                      <a:pt x="354" y="317"/>
                    </a:lnTo>
                    <a:lnTo>
                      <a:pt x="353" y="308"/>
                    </a:lnTo>
                    <a:lnTo>
                      <a:pt x="353" y="300"/>
                    </a:lnTo>
                    <a:lnTo>
                      <a:pt x="353" y="296"/>
                    </a:lnTo>
                    <a:lnTo>
                      <a:pt x="353" y="293"/>
                    </a:lnTo>
                    <a:lnTo>
                      <a:pt x="353" y="290"/>
                    </a:lnTo>
                    <a:lnTo>
                      <a:pt x="354" y="287"/>
                    </a:lnTo>
                    <a:lnTo>
                      <a:pt x="354" y="286"/>
                    </a:lnTo>
                    <a:lnTo>
                      <a:pt x="355" y="284"/>
                    </a:lnTo>
                    <a:lnTo>
                      <a:pt x="356" y="282"/>
                    </a:lnTo>
                    <a:lnTo>
                      <a:pt x="357" y="280"/>
                    </a:lnTo>
                    <a:lnTo>
                      <a:pt x="359" y="274"/>
                    </a:lnTo>
                    <a:lnTo>
                      <a:pt x="362" y="268"/>
                    </a:lnTo>
                    <a:lnTo>
                      <a:pt x="370" y="253"/>
                    </a:lnTo>
                    <a:lnTo>
                      <a:pt x="380" y="237"/>
                    </a:lnTo>
                    <a:lnTo>
                      <a:pt x="389" y="220"/>
                    </a:lnTo>
                    <a:lnTo>
                      <a:pt x="398" y="204"/>
                    </a:lnTo>
                    <a:lnTo>
                      <a:pt x="402" y="196"/>
                    </a:lnTo>
                    <a:lnTo>
                      <a:pt x="405" y="190"/>
                    </a:lnTo>
                    <a:lnTo>
                      <a:pt x="408" y="184"/>
                    </a:lnTo>
                    <a:lnTo>
                      <a:pt x="410" y="180"/>
                    </a:lnTo>
                    <a:lnTo>
                      <a:pt x="410" y="178"/>
                    </a:lnTo>
                    <a:lnTo>
                      <a:pt x="411" y="176"/>
                    </a:lnTo>
                    <a:lnTo>
                      <a:pt x="412" y="174"/>
                    </a:lnTo>
                    <a:lnTo>
                      <a:pt x="413" y="172"/>
                    </a:lnTo>
                    <a:lnTo>
                      <a:pt x="415" y="169"/>
                    </a:lnTo>
                    <a:lnTo>
                      <a:pt x="417" y="166"/>
                    </a:lnTo>
                    <a:lnTo>
                      <a:pt x="419" y="163"/>
                    </a:lnTo>
                    <a:lnTo>
                      <a:pt x="421" y="160"/>
                    </a:lnTo>
                    <a:lnTo>
                      <a:pt x="424" y="158"/>
                    </a:lnTo>
                    <a:lnTo>
                      <a:pt x="426" y="155"/>
                    </a:lnTo>
                    <a:lnTo>
                      <a:pt x="428" y="152"/>
                    </a:lnTo>
                    <a:lnTo>
                      <a:pt x="430" y="150"/>
                    </a:lnTo>
                    <a:lnTo>
                      <a:pt x="433" y="147"/>
                    </a:lnTo>
                    <a:lnTo>
                      <a:pt x="435" y="144"/>
                    </a:lnTo>
                    <a:lnTo>
                      <a:pt x="437" y="141"/>
                    </a:lnTo>
                    <a:lnTo>
                      <a:pt x="439" y="137"/>
                    </a:lnTo>
                    <a:lnTo>
                      <a:pt x="440" y="136"/>
                    </a:lnTo>
                    <a:lnTo>
                      <a:pt x="441" y="134"/>
                    </a:lnTo>
                    <a:lnTo>
                      <a:pt x="441" y="132"/>
                    </a:lnTo>
                    <a:lnTo>
                      <a:pt x="442" y="130"/>
                    </a:lnTo>
                    <a:lnTo>
                      <a:pt x="446" y="122"/>
                    </a:lnTo>
                    <a:lnTo>
                      <a:pt x="449" y="112"/>
                    </a:lnTo>
                    <a:lnTo>
                      <a:pt x="453" y="103"/>
                    </a:lnTo>
                    <a:lnTo>
                      <a:pt x="456" y="94"/>
                    </a:lnTo>
                    <a:lnTo>
                      <a:pt x="460" y="85"/>
                    </a:lnTo>
                    <a:lnTo>
                      <a:pt x="463" y="77"/>
                    </a:lnTo>
                    <a:lnTo>
                      <a:pt x="464" y="73"/>
                    </a:lnTo>
                    <a:lnTo>
                      <a:pt x="466" y="70"/>
                    </a:lnTo>
                    <a:lnTo>
                      <a:pt x="467" y="67"/>
                    </a:lnTo>
                    <a:lnTo>
                      <a:pt x="469" y="64"/>
                    </a:lnTo>
                    <a:lnTo>
                      <a:pt x="470" y="62"/>
                    </a:lnTo>
                    <a:lnTo>
                      <a:pt x="471" y="59"/>
                    </a:lnTo>
                    <a:lnTo>
                      <a:pt x="472" y="56"/>
                    </a:lnTo>
                    <a:lnTo>
                      <a:pt x="474" y="53"/>
                    </a:lnTo>
                    <a:lnTo>
                      <a:pt x="476" y="47"/>
                    </a:lnTo>
                    <a:lnTo>
                      <a:pt x="478" y="41"/>
                    </a:lnTo>
                    <a:lnTo>
                      <a:pt x="480" y="35"/>
                    </a:lnTo>
                    <a:lnTo>
                      <a:pt x="482" y="31"/>
                    </a:lnTo>
                    <a:lnTo>
                      <a:pt x="483" y="28"/>
                    </a:lnTo>
                    <a:lnTo>
                      <a:pt x="483" y="27"/>
                    </a:lnTo>
                    <a:lnTo>
                      <a:pt x="480" y="26"/>
                    </a:lnTo>
                    <a:lnTo>
                      <a:pt x="476" y="26"/>
                    </a:lnTo>
                    <a:lnTo>
                      <a:pt x="472" y="25"/>
                    </a:lnTo>
                    <a:lnTo>
                      <a:pt x="467" y="24"/>
                    </a:lnTo>
                    <a:lnTo>
                      <a:pt x="462" y="22"/>
                    </a:lnTo>
                    <a:lnTo>
                      <a:pt x="459" y="22"/>
                    </a:lnTo>
                    <a:lnTo>
                      <a:pt x="457" y="21"/>
                    </a:lnTo>
                    <a:lnTo>
                      <a:pt x="455" y="20"/>
                    </a:lnTo>
                    <a:lnTo>
                      <a:pt x="453" y="19"/>
                    </a:lnTo>
                    <a:lnTo>
                      <a:pt x="451" y="18"/>
                    </a:lnTo>
                    <a:lnTo>
                      <a:pt x="449" y="17"/>
                    </a:lnTo>
                    <a:lnTo>
                      <a:pt x="447" y="15"/>
                    </a:lnTo>
                    <a:lnTo>
                      <a:pt x="445" y="14"/>
                    </a:lnTo>
                    <a:lnTo>
                      <a:pt x="441" y="11"/>
                    </a:lnTo>
                    <a:lnTo>
                      <a:pt x="438" y="8"/>
                    </a:lnTo>
                    <a:lnTo>
                      <a:pt x="435" y="5"/>
                    </a:lnTo>
                    <a:lnTo>
                      <a:pt x="432" y="2"/>
                    </a:lnTo>
                    <a:lnTo>
                      <a:pt x="431" y="1"/>
                    </a:lnTo>
                    <a:lnTo>
                      <a:pt x="430" y="0"/>
                    </a:lnTo>
                    <a:lnTo>
                      <a:pt x="428" y="2"/>
                    </a:lnTo>
                    <a:lnTo>
                      <a:pt x="422" y="8"/>
                    </a:lnTo>
                    <a:lnTo>
                      <a:pt x="418" y="11"/>
                    </a:lnTo>
                    <a:lnTo>
                      <a:pt x="414" y="16"/>
                    </a:lnTo>
                    <a:lnTo>
                      <a:pt x="409" y="21"/>
                    </a:lnTo>
                    <a:lnTo>
                      <a:pt x="403" y="26"/>
                    </a:lnTo>
                    <a:lnTo>
                      <a:pt x="398" y="32"/>
                    </a:lnTo>
                    <a:lnTo>
                      <a:pt x="392" y="38"/>
                    </a:lnTo>
                    <a:lnTo>
                      <a:pt x="387" y="44"/>
                    </a:lnTo>
                    <a:lnTo>
                      <a:pt x="381" y="51"/>
                    </a:lnTo>
                    <a:lnTo>
                      <a:pt x="379" y="54"/>
                    </a:lnTo>
                    <a:lnTo>
                      <a:pt x="376" y="57"/>
                    </a:lnTo>
                    <a:lnTo>
                      <a:pt x="373" y="60"/>
                    </a:lnTo>
                    <a:lnTo>
                      <a:pt x="371" y="64"/>
                    </a:lnTo>
                    <a:lnTo>
                      <a:pt x="369" y="67"/>
                    </a:lnTo>
                    <a:lnTo>
                      <a:pt x="367" y="70"/>
                    </a:lnTo>
                    <a:lnTo>
                      <a:pt x="365" y="73"/>
                    </a:lnTo>
                    <a:lnTo>
                      <a:pt x="363" y="76"/>
                    </a:lnTo>
                    <a:lnTo>
                      <a:pt x="359" y="82"/>
                    </a:lnTo>
                    <a:lnTo>
                      <a:pt x="356" y="88"/>
                    </a:lnTo>
                    <a:lnTo>
                      <a:pt x="353" y="93"/>
                    </a:lnTo>
                    <a:lnTo>
                      <a:pt x="349" y="98"/>
                    </a:lnTo>
                    <a:lnTo>
                      <a:pt x="343" y="107"/>
                    </a:lnTo>
                    <a:lnTo>
                      <a:pt x="337" y="115"/>
                    </a:lnTo>
                    <a:lnTo>
                      <a:pt x="331" y="122"/>
                    </a:lnTo>
                    <a:lnTo>
                      <a:pt x="326" y="129"/>
                    </a:lnTo>
                    <a:lnTo>
                      <a:pt x="323" y="133"/>
                    </a:lnTo>
                    <a:lnTo>
                      <a:pt x="321" y="136"/>
                    </a:lnTo>
                    <a:lnTo>
                      <a:pt x="319" y="139"/>
                    </a:lnTo>
                    <a:lnTo>
                      <a:pt x="317" y="143"/>
                    </a:lnTo>
                    <a:lnTo>
                      <a:pt x="313" y="150"/>
                    </a:lnTo>
                    <a:lnTo>
                      <a:pt x="309" y="157"/>
                    </a:lnTo>
                    <a:lnTo>
                      <a:pt x="305" y="163"/>
                    </a:lnTo>
                    <a:lnTo>
                      <a:pt x="301" y="169"/>
                    </a:lnTo>
                    <a:lnTo>
                      <a:pt x="298" y="174"/>
                    </a:lnTo>
                    <a:lnTo>
                      <a:pt x="295" y="177"/>
                    </a:lnTo>
                    <a:lnTo>
                      <a:pt x="293" y="180"/>
                    </a:lnTo>
                    <a:lnTo>
                      <a:pt x="86" y="251"/>
                    </a:lnTo>
                    <a:close/>
                  </a:path>
                </a:pathLst>
              </a:custGeom>
              <a:solidFill>
                <a:srgbClr val="E87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 name="Freeform 89"/>
              <p:cNvSpPr>
                <a:spLocks/>
              </p:cNvSpPr>
              <p:nvPr/>
            </p:nvSpPr>
            <p:spPr bwMode="auto">
              <a:xfrm>
                <a:off x="1108" y="3103"/>
                <a:ext cx="119" cy="74"/>
              </a:xfrm>
              <a:custGeom>
                <a:avLst/>
                <a:gdLst>
                  <a:gd name="T0" fmla="*/ 0 w 119"/>
                  <a:gd name="T1" fmla="*/ 0 h 74"/>
                  <a:gd name="T2" fmla="*/ 8 w 119"/>
                  <a:gd name="T3" fmla="*/ 31 h 74"/>
                  <a:gd name="T4" fmla="*/ 10 w 119"/>
                  <a:gd name="T5" fmla="*/ 33 h 74"/>
                  <a:gd name="T6" fmla="*/ 16 w 119"/>
                  <a:gd name="T7" fmla="*/ 39 h 74"/>
                  <a:gd name="T8" fmla="*/ 20 w 119"/>
                  <a:gd name="T9" fmla="*/ 42 h 74"/>
                  <a:gd name="T10" fmla="*/ 25 w 119"/>
                  <a:gd name="T11" fmla="*/ 46 h 74"/>
                  <a:gd name="T12" fmla="*/ 30 w 119"/>
                  <a:gd name="T13" fmla="*/ 50 h 74"/>
                  <a:gd name="T14" fmla="*/ 36 w 119"/>
                  <a:gd name="T15" fmla="*/ 54 h 74"/>
                  <a:gd name="T16" fmla="*/ 42 w 119"/>
                  <a:gd name="T17" fmla="*/ 58 h 74"/>
                  <a:gd name="T18" fmla="*/ 47 w 119"/>
                  <a:gd name="T19" fmla="*/ 62 h 74"/>
                  <a:gd name="T20" fmla="*/ 50 w 119"/>
                  <a:gd name="T21" fmla="*/ 64 h 74"/>
                  <a:gd name="T22" fmla="*/ 53 w 119"/>
                  <a:gd name="T23" fmla="*/ 65 h 74"/>
                  <a:gd name="T24" fmla="*/ 56 w 119"/>
                  <a:gd name="T25" fmla="*/ 67 h 74"/>
                  <a:gd name="T26" fmla="*/ 58 w 119"/>
                  <a:gd name="T27" fmla="*/ 69 h 74"/>
                  <a:gd name="T28" fmla="*/ 61 w 119"/>
                  <a:gd name="T29" fmla="*/ 70 h 74"/>
                  <a:gd name="T30" fmla="*/ 63 w 119"/>
                  <a:gd name="T31" fmla="*/ 71 h 74"/>
                  <a:gd name="T32" fmla="*/ 65 w 119"/>
                  <a:gd name="T33" fmla="*/ 72 h 74"/>
                  <a:gd name="T34" fmla="*/ 67 w 119"/>
                  <a:gd name="T35" fmla="*/ 73 h 74"/>
                  <a:gd name="T36" fmla="*/ 69 w 119"/>
                  <a:gd name="T37" fmla="*/ 74 h 74"/>
                  <a:gd name="T38" fmla="*/ 71 w 119"/>
                  <a:gd name="T39" fmla="*/ 74 h 74"/>
                  <a:gd name="T40" fmla="*/ 73 w 119"/>
                  <a:gd name="T41" fmla="*/ 74 h 74"/>
                  <a:gd name="T42" fmla="*/ 74 w 119"/>
                  <a:gd name="T43" fmla="*/ 74 h 74"/>
                  <a:gd name="T44" fmla="*/ 75 w 119"/>
                  <a:gd name="T45" fmla="*/ 74 h 74"/>
                  <a:gd name="T46" fmla="*/ 77 w 119"/>
                  <a:gd name="T47" fmla="*/ 73 h 74"/>
                  <a:gd name="T48" fmla="*/ 78 w 119"/>
                  <a:gd name="T49" fmla="*/ 72 h 74"/>
                  <a:gd name="T50" fmla="*/ 80 w 119"/>
                  <a:gd name="T51" fmla="*/ 71 h 74"/>
                  <a:gd name="T52" fmla="*/ 81 w 119"/>
                  <a:gd name="T53" fmla="*/ 70 h 74"/>
                  <a:gd name="T54" fmla="*/ 83 w 119"/>
                  <a:gd name="T55" fmla="*/ 68 h 74"/>
                  <a:gd name="T56" fmla="*/ 85 w 119"/>
                  <a:gd name="T57" fmla="*/ 67 h 74"/>
                  <a:gd name="T58" fmla="*/ 87 w 119"/>
                  <a:gd name="T59" fmla="*/ 65 h 74"/>
                  <a:gd name="T60" fmla="*/ 90 w 119"/>
                  <a:gd name="T61" fmla="*/ 61 h 74"/>
                  <a:gd name="T62" fmla="*/ 94 w 119"/>
                  <a:gd name="T63" fmla="*/ 56 h 74"/>
                  <a:gd name="T64" fmla="*/ 98 w 119"/>
                  <a:gd name="T65" fmla="*/ 52 h 74"/>
                  <a:gd name="T66" fmla="*/ 101 w 119"/>
                  <a:gd name="T67" fmla="*/ 47 h 74"/>
                  <a:gd name="T68" fmla="*/ 105 w 119"/>
                  <a:gd name="T69" fmla="*/ 42 h 74"/>
                  <a:gd name="T70" fmla="*/ 108 w 119"/>
                  <a:gd name="T71" fmla="*/ 37 h 74"/>
                  <a:gd name="T72" fmla="*/ 111 w 119"/>
                  <a:gd name="T73" fmla="*/ 33 h 74"/>
                  <a:gd name="T74" fmla="*/ 114 w 119"/>
                  <a:gd name="T75" fmla="*/ 29 h 74"/>
                  <a:gd name="T76" fmla="*/ 118 w 119"/>
                  <a:gd name="T77" fmla="*/ 23 h 74"/>
                  <a:gd name="T78" fmla="*/ 119 w 119"/>
                  <a:gd name="T79" fmla="*/ 21 h 74"/>
                  <a:gd name="T80" fmla="*/ 114 w 119"/>
                  <a:gd name="T81" fmla="*/ 7 h 74"/>
                  <a:gd name="T82" fmla="*/ 0 w 119"/>
                  <a:gd name="T83" fmla="*/ 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9"/>
                  <a:gd name="T127" fmla="*/ 0 h 74"/>
                  <a:gd name="T128" fmla="*/ 119 w 11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9" h="74">
                    <a:moveTo>
                      <a:pt x="0" y="0"/>
                    </a:moveTo>
                    <a:lnTo>
                      <a:pt x="8" y="31"/>
                    </a:lnTo>
                    <a:lnTo>
                      <a:pt x="10" y="33"/>
                    </a:lnTo>
                    <a:lnTo>
                      <a:pt x="16" y="39"/>
                    </a:lnTo>
                    <a:lnTo>
                      <a:pt x="20" y="42"/>
                    </a:lnTo>
                    <a:lnTo>
                      <a:pt x="25" y="46"/>
                    </a:lnTo>
                    <a:lnTo>
                      <a:pt x="30" y="50"/>
                    </a:lnTo>
                    <a:lnTo>
                      <a:pt x="36" y="54"/>
                    </a:lnTo>
                    <a:lnTo>
                      <a:pt x="42" y="58"/>
                    </a:lnTo>
                    <a:lnTo>
                      <a:pt x="47" y="62"/>
                    </a:lnTo>
                    <a:lnTo>
                      <a:pt x="50" y="64"/>
                    </a:lnTo>
                    <a:lnTo>
                      <a:pt x="53" y="65"/>
                    </a:lnTo>
                    <a:lnTo>
                      <a:pt x="56" y="67"/>
                    </a:lnTo>
                    <a:lnTo>
                      <a:pt x="58" y="69"/>
                    </a:lnTo>
                    <a:lnTo>
                      <a:pt x="61" y="70"/>
                    </a:lnTo>
                    <a:lnTo>
                      <a:pt x="63" y="71"/>
                    </a:lnTo>
                    <a:lnTo>
                      <a:pt x="65" y="72"/>
                    </a:lnTo>
                    <a:lnTo>
                      <a:pt x="67" y="73"/>
                    </a:lnTo>
                    <a:lnTo>
                      <a:pt x="69" y="74"/>
                    </a:lnTo>
                    <a:lnTo>
                      <a:pt x="71" y="74"/>
                    </a:lnTo>
                    <a:lnTo>
                      <a:pt x="73" y="74"/>
                    </a:lnTo>
                    <a:lnTo>
                      <a:pt x="74" y="74"/>
                    </a:lnTo>
                    <a:lnTo>
                      <a:pt x="75" y="74"/>
                    </a:lnTo>
                    <a:lnTo>
                      <a:pt x="77" y="73"/>
                    </a:lnTo>
                    <a:lnTo>
                      <a:pt x="78" y="72"/>
                    </a:lnTo>
                    <a:lnTo>
                      <a:pt x="80" y="71"/>
                    </a:lnTo>
                    <a:lnTo>
                      <a:pt x="81" y="70"/>
                    </a:lnTo>
                    <a:lnTo>
                      <a:pt x="83" y="68"/>
                    </a:lnTo>
                    <a:lnTo>
                      <a:pt x="85" y="67"/>
                    </a:lnTo>
                    <a:lnTo>
                      <a:pt x="87" y="65"/>
                    </a:lnTo>
                    <a:lnTo>
                      <a:pt x="90" y="61"/>
                    </a:lnTo>
                    <a:lnTo>
                      <a:pt x="94" y="56"/>
                    </a:lnTo>
                    <a:lnTo>
                      <a:pt x="98" y="52"/>
                    </a:lnTo>
                    <a:lnTo>
                      <a:pt x="101" y="47"/>
                    </a:lnTo>
                    <a:lnTo>
                      <a:pt x="105" y="42"/>
                    </a:lnTo>
                    <a:lnTo>
                      <a:pt x="108" y="37"/>
                    </a:lnTo>
                    <a:lnTo>
                      <a:pt x="111" y="33"/>
                    </a:lnTo>
                    <a:lnTo>
                      <a:pt x="114" y="29"/>
                    </a:lnTo>
                    <a:lnTo>
                      <a:pt x="118" y="23"/>
                    </a:lnTo>
                    <a:lnTo>
                      <a:pt x="119" y="21"/>
                    </a:lnTo>
                    <a:lnTo>
                      <a:pt x="114" y="7"/>
                    </a:lnTo>
                    <a:lnTo>
                      <a:pt x="0" y="0"/>
                    </a:lnTo>
                    <a:close/>
                  </a:path>
                </a:pathLst>
              </a:custGeom>
              <a:solidFill>
                <a:srgbClr val="C693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8" name="Freeform 90"/>
              <p:cNvSpPr>
                <a:spLocks/>
              </p:cNvSpPr>
              <p:nvPr/>
            </p:nvSpPr>
            <p:spPr bwMode="auto">
              <a:xfrm>
                <a:off x="1032" y="3087"/>
                <a:ext cx="226" cy="97"/>
              </a:xfrm>
              <a:custGeom>
                <a:avLst/>
                <a:gdLst>
                  <a:gd name="T0" fmla="*/ 93 w 226"/>
                  <a:gd name="T1" fmla="*/ 30 h 97"/>
                  <a:gd name="T2" fmla="*/ 112 w 226"/>
                  <a:gd name="T3" fmla="*/ 42 h 97"/>
                  <a:gd name="T4" fmla="*/ 131 w 226"/>
                  <a:gd name="T5" fmla="*/ 55 h 97"/>
                  <a:gd name="T6" fmla="*/ 137 w 226"/>
                  <a:gd name="T7" fmla="*/ 61 h 97"/>
                  <a:gd name="T8" fmla="*/ 146 w 226"/>
                  <a:gd name="T9" fmla="*/ 69 h 97"/>
                  <a:gd name="T10" fmla="*/ 151 w 226"/>
                  <a:gd name="T11" fmla="*/ 75 h 97"/>
                  <a:gd name="T12" fmla="*/ 153 w 226"/>
                  <a:gd name="T13" fmla="*/ 75 h 97"/>
                  <a:gd name="T14" fmla="*/ 158 w 226"/>
                  <a:gd name="T15" fmla="*/ 68 h 97"/>
                  <a:gd name="T16" fmla="*/ 168 w 226"/>
                  <a:gd name="T17" fmla="*/ 55 h 97"/>
                  <a:gd name="T18" fmla="*/ 174 w 226"/>
                  <a:gd name="T19" fmla="*/ 47 h 97"/>
                  <a:gd name="T20" fmla="*/ 183 w 226"/>
                  <a:gd name="T21" fmla="*/ 38 h 97"/>
                  <a:gd name="T22" fmla="*/ 189 w 226"/>
                  <a:gd name="T23" fmla="*/ 32 h 97"/>
                  <a:gd name="T24" fmla="*/ 226 w 226"/>
                  <a:gd name="T25" fmla="*/ 0 h 97"/>
                  <a:gd name="T26" fmla="*/ 226 w 226"/>
                  <a:gd name="T27" fmla="*/ 12 h 97"/>
                  <a:gd name="T28" fmla="*/ 224 w 226"/>
                  <a:gd name="T29" fmla="*/ 29 h 97"/>
                  <a:gd name="T30" fmla="*/ 223 w 226"/>
                  <a:gd name="T31" fmla="*/ 39 h 97"/>
                  <a:gd name="T32" fmla="*/ 221 w 226"/>
                  <a:gd name="T33" fmla="*/ 44 h 97"/>
                  <a:gd name="T34" fmla="*/ 219 w 226"/>
                  <a:gd name="T35" fmla="*/ 48 h 97"/>
                  <a:gd name="T36" fmla="*/ 215 w 226"/>
                  <a:gd name="T37" fmla="*/ 53 h 97"/>
                  <a:gd name="T38" fmla="*/ 207 w 226"/>
                  <a:gd name="T39" fmla="*/ 62 h 97"/>
                  <a:gd name="T40" fmla="*/ 193 w 226"/>
                  <a:gd name="T41" fmla="*/ 74 h 97"/>
                  <a:gd name="T42" fmla="*/ 182 w 226"/>
                  <a:gd name="T43" fmla="*/ 82 h 97"/>
                  <a:gd name="T44" fmla="*/ 176 w 226"/>
                  <a:gd name="T45" fmla="*/ 87 h 97"/>
                  <a:gd name="T46" fmla="*/ 168 w 226"/>
                  <a:gd name="T47" fmla="*/ 94 h 97"/>
                  <a:gd name="T48" fmla="*/ 164 w 226"/>
                  <a:gd name="T49" fmla="*/ 96 h 97"/>
                  <a:gd name="T50" fmla="*/ 161 w 226"/>
                  <a:gd name="T51" fmla="*/ 97 h 97"/>
                  <a:gd name="T52" fmla="*/ 158 w 226"/>
                  <a:gd name="T53" fmla="*/ 97 h 97"/>
                  <a:gd name="T54" fmla="*/ 153 w 226"/>
                  <a:gd name="T55" fmla="*/ 95 h 97"/>
                  <a:gd name="T56" fmla="*/ 145 w 226"/>
                  <a:gd name="T57" fmla="*/ 93 h 97"/>
                  <a:gd name="T58" fmla="*/ 127 w 226"/>
                  <a:gd name="T59" fmla="*/ 85 h 97"/>
                  <a:gd name="T60" fmla="*/ 108 w 226"/>
                  <a:gd name="T61" fmla="*/ 76 h 97"/>
                  <a:gd name="T62" fmla="*/ 99 w 226"/>
                  <a:gd name="T63" fmla="*/ 72 h 97"/>
                  <a:gd name="T64" fmla="*/ 89 w 226"/>
                  <a:gd name="T65" fmla="*/ 69 h 97"/>
                  <a:gd name="T66" fmla="*/ 74 w 226"/>
                  <a:gd name="T67" fmla="*/ 67 h 97"/>
                  <a:gd name="T68" fmla="*/ 48 w 226"/>
                  <a:gd name="T69" fmla="*/ 64 h 97"/>
                  <a:gd name="T70" fmla="*/ 35 w 226"/>
                  <a:gd name="T71" fmla="*/ 64 h 97"/>
                  <a:gd name="T72" fmla="*/ 24 w 226"/>
                  <a:gd name="T73" fmla="*/ 64 h 97"/>
                  <a:gd name="T74" fmla="*/ 13 w 226"/>
                  <a:gd name="T75" fmla="*/ 66 h 97"/>
                  <a:gd name="T76" fmla="*/ 7 w 226"/>
                  <a:gd name="T77" fmla="*/ 68 h 97"/>
                  <a:gd name="T78" fmla="*/ 4 w 226"/>
                  <a:gd name="T79" fmla="*/ 65 h 97"/>
                  <a:gd name="T80" fmla="*/ 1 w 226"/>
                  <a:gd name="T81" fmla="*/ 60 h 97"/>
                  <a:gd name="T82" fmla="*/ 0 w 226"/>
                  <a:gd name="T83" fmla="*/ 57 h 97"/>
                  <a:gd name="T84" fmla="*/ 0 w 226"/>
                  <a:gd name="T85" fmla="*/ 54 h 97"/>
                  <a:gd name="T86" fmla="*/ 0 w 226"/>
                  <a:gd name="T87" fmla="*/ 51 h 97"/>
                  <a:gd name="T88" fmla="*/ 2 w 226"/>
                  <a:gd name="T89" fmla="*/ 48 h 97"/>
                  <a:gd name="T90" fmla="*/ 5 w 226"/>
                  <a:gd name="T91" fmla="*/ 44 h 97"/>
                  <a:gd name="T92" fmla="*/ 15 w 226"/>
                  <a:gd name="T93" fmla="*/ 36 h 97"/>
                  <a:gd name="T94" fmla="*/ 20 w 226"/>
                  <a:gd name="T95" fmla="*/ 32 h 97"/>
                  <a:gd name="T96" fmla="*/ 21 w 226"/>
                  <a:gd name="T97" fmla="*/ 32 h 97"/>
                  <a:gd name="T98" fmla="*/ 17 w 226"/>
                  <a:gd name="T99" fmla="*/ 30 h 97"/>
                  <a:gd name="T100" fmla="*/ 14 w 226"/>
                  <a:gd name="T101" fmla="*/ 27 h 97"/>
                  <a:gd name="T102" fmla="*/ 14 w 226"/>
                  <a:gd name="T103" fmla="*/ 25 h 97"/>
                  <a:gd name="T104" fmla="*/ 13 w 226"/>
                  <a:gd name="T105" fmla="*/ 23 h 97"/>
                  <a:gd name="T106" fmla="*/ 14 w 226"/>
                  <a:gd name="T107" fmla="*/ 20 h 97"/>
                  <a:gd name="T108" fmla="*/ 17 w 226"/>
                  <a:gd name="T109" fmla="*/ 18 h 97"/>
                  <a:gd name="T110" fmla="*/ 20 w 226"/>
                  <a:gd name="T111" fmla="*/ 15 h 97"/>
                  <a:gd name="T112" fmla="*/ 25 w 226"/>
                  <a:gd name="T113" fmla="*/ 12 h 97"/>
                  <a:gd name="T114" fmla="*/ 33 w 226"/>
                  <a:gd name="T115" fmla="*/ 10 h 97"/>
                  <a:gd name="T116" fmla="*/ 43 w 226"/>
                  <a:gd name="T117" fmla="*/ 7 h 97"/>
                  <a:gd name="T118" fmla="*/ 52 w 226"/>
                  <a:gd name="T119" fmla="*/ 6 h 97"/>
                  <a:gd name="T120" fmla="*/ 59 w 226"/>
                  <a:gd name="T121" fmla="*/ 5 h 97"/>
                  <a:gd name="T122" fmla="*/ 88 w 226"/>
                  <a:gd name="T123" fmla="*/ 27 h 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6"/>
                  <a:gd name="T187" fmla="*/ 0 h 97"/>
                  <a:gd name="T188" fmla="*/ 226 w 226"/>
                  <a:gd name="T189" fmla="*/ 97 h 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6" h="97">
                    <a:moveTo>
                      <a:pt x="88" y="27"/>
                    </a:moveTo>
                    <a:lnTo>
                      <a:pt x="90" y="28"/>
                    </a:lnTo>
                    <a:lnTo>
                      <a:pt x="93" y="30"/>
                    </a:lnTo>
                    <a:lnTo>
                      <a:pt x="99" y="33"/>
                    </a:lnTo>
                    <a:lnTo>
                      <a:pt x="105" y="38"/>
                    </a:lnTo>
                    <a:lnTo>
                      <a:pt x="112" y="42"/>
                    </a:lnTo>
                    <a:lnTo>
                      <a:pt x="119" y="47"/>
                    </a:lnTo>
                    <a:lnTo>
                      <a:pt x="126" y="51"/>
                    </a:lnTo>
                    <a:lnTo>
                      <a:pt x="131" y="55"/>
                    </a:lnTo>
                    <a:lnTo>
                      <a:pt x="133" y="57"/>
                    </a:lnTo>
                    <a:lnTo>
                      <a:pt x="135" y="59"/>
                    </a:lnTo>
                    <a:lnTo>
                      <a:pt x="137" y="61"/>
                    </a:lnTo>
                    <a:lnTo>
                      <a:pt x="139" y="62"/>
                    </a:lnTo>
                    <a:lnTo>
                      <a:pt x="143" y="66"/>
                    </a:lnTo>
                    <a:lnTo>
                      <a:pt x="146" y="69"/>
                    </a:lnTo>
                    <a:lnTo>
                      <a:pt x="148" y="72"/>
                    </a:lnTo>
                    <a:lnTo>
                      <a:pt x="150" y="74"/>
                    </a:lnTo>
                    <a:lnTo>
                      <a:pt x="151" y="75"/>
                    </a:lnTo>
                    <a:lnTo>
                      <a:pt x="151" y="76"/>
                    </a:lnTo>
                    <a:lnTo>
                      <a:pt x="152" y="75"/>
                    </a:lnTo>
                    <a:lnTo>
                      <a:pt x="153" y="75"/>
                    </a:lnTo>
                    <a:lnTo>
                      <a:pt x="154" y="73"/>
                    </a:lnTo>
                    <a:lnTo>
                      <a:pt x="156" y="71"/>
                    </a:lnTo>
                    <a:lnTo>
                      <a:pt x="158" y="68"/>
                    </a:lnTo>
                    <a:lnTo>
                      <a:pt x="161" y="65"/>
                    </a:lnTo>
                    <a:lnTo>
                      <a:pt x="165" y="60"/>
                    </a:lnTo>
                    <a:lnTo>
                      <a:pt x="168" y="55"/>
                    </a:lnTo>
                    <a:lnTo>
                      <a:pt x="170" y="52"/>
                    </a:lnTo>
                    <a:lnTo>
                      <a:pt x="172" y="50"/>
                    </a:lnTo>
                    <a:lnTo>
                      <a:pt x="174" y="47"/>
                    </a:lnTo>
                    <a:lnTo>
                      <a:pt x="176" y="45"/>
                    </a:lnTo>
                    <a:lnTo>
                      <a:pt x="180" y="41"/>
                    </a:lnTo>
                    <a:lnTo>
                      <a:pt x="183" y="38"/>
                    </a:lnTo>
                    <a:lnTo>
                      <a:pt x="185" y="35"/>
                    </a:lnTo>
                    <a:lnTo>
                      <a:pt x="188" y="34"/>
                    </a:lnTo>
                    <a:lnTo>
                      <a:pt x="189" y="32"/>
                    </a:lnTo>
                    <a:lnTo>
                      <a:pt x="214" y="7"/>
                    </a:lnTo>
                    <a:lnTo>
                      <a:pt x="226" y="0"/>
                    </a:lnTo>
                    <a:lnTo>
                      <a:pt x="226" y="1"/>
                    </a:lnTo>
                    <a:lnTo>
                      <a:pt x="226" y="6"/>
                    </a:lnTo>
                    <a:lnTo>
                      <a:pt x="226" y="12"/>
                    </a:lnTo>
                    <a:lnTo>
                      <a:pt x="225" y="20"/>
                    </a:lnTo>
                    <a:lnTo>
                      <a:pt x="225" y="24"/>
                    </a:lnTo>
                    <a:lnTo>
                      <a:pt x="224" y="29"/>
                    </a:lnTo>
                    <a:lnTo>
                      <a:pt x="224" y="33"/>
                    </a:lnTo>
                    <a:lnTo>
                      <a:pt x="223" y="37"/>
                    </a:lnTo>
                    <a:lnTo>
                      <a:pt x="223" y="39"/>
                    </a:lnTo>
                    <a:lnTo>
                      <a:pt x="222" y="40"/>
                    </a:lnTo>
                    <a:lnTo>
                      <a:pt x="222" y="42"/>
                    </a:lnTo>
                    <a:lnTo>
                      <a:pt x="221" y="44"/>
                    </a:lnTo>
                    <a:lnTo>
                      <a:pt x="221" y="45"/>
                    </a:lnTo>
                    <a:lnTo>
                      <a:pt x="220" y="47"/>
                    </a:lnTo>
                    <a:lnTo>
                      <a:pt x="219" y="48"/>
                    </a:lnTo>
                    <a:lnTo>
                      <a:pt x="218" y="49"/>
                    </a:lnTo>
                    <a:lnTo>
                      <a:pt x="217" y="51"/>
                    </a:lnTo>
                    <a:lnTo>
                      <a:pt x="215" y="53"/>
                    </a:lnTo>
                    <a:lnTo>
                      <a:pt x="213" y="55"/>
                    </a:lnTo>
                    <a:lnTo>
                      <a:pt x="211" y="58"/>
                    </a:lnTo>
                    <a:lnTo>
                      <a:pt x="207" y="62"/>
                    </a:lnTo>
                    <a:lnTo>
                      <a:pt x="203" y="66"/>
                    </a:lnTo>
                    <a:lnTo>
                      <a:pt x="198" y="70"/>
                    </a:lnTo>
                    <a:lnTo>
                      <a:pt x="193" y="74"/>
                    </a:lnTo>
                    <a:lnTo>
                      <a:pt x="188" y="77"/>
                    </a:lnTo>
                    <a:lnTo>
                      <a:pt x="184" y="81"/>
                    </a:lnTo>
                    <a:lnTo>
                      <a:pt x="182" y="82"/>
                    </a:lnTo>
                    <a:lnTo>
                      <a:pt x="180" y="84"/>
                    </a:lnTo>
                    <a:lnTo>
                      <a:pt x="178" y="86"/>
                    </a:lnTo>
                    <a:lnTo>
                      <a:pt x="176" y="87"/>
                    </a:lnTo>
                    <a:lnTo>
                      <a:pt x="173" y="90"/>
                    </a:lnTo>
                    <a:lnTo>
                      <a:pt x="170" y="93"/>
                    </a:lnTo>
                    <a:lnTo>
                      <a:pt x="168" y="94"/>
                    </a:lnTo>
                    <a:lnTo>
                      <a:pt x="167" y="95"/>
                    </a:lnTo>
                    <a:lnTo>
                      <a:pt x="165" y="96"/>
                    </a:lnTo>
                    <a:lnTo>
                      <a:pt x="164" y="96"/>
                    </a:lnTo>
                    <a:lnTo>
                      <a:pt x="163" y="97"/>
                    </a:lnTo>
                    <a:lnTo>
                      <a:pt x="162" y="97"/>
                    </a:lnTo>
                    <a:lnTo>
                      <a:pt x="161" y="97"/>
                    </a:lnTo>
                    <a:lnTo>
                      <a:pt x="160" y="97"/>
                    </a:lnTo>
                    <a:lnTo>
                      <a:pt x="159" y="97"/>
                    </a:lnTo>
                    <a:lnTo>
                      <a:pt x="158" y="97"/>
                    </a:lnTo>
                    <a:lnTo>
                      <a:pt x="156" y="96"/>
                    </a:lnTo>
                    <a:lnTo>
                      <a:pt x="155" y="96"/>
                    </a:lnTo>
                    <a:lnTo>
                      <a:pt x="153" y="95"/>
                    </a:lnTo>
                    <a:lnTo>
                      <a:pt x="150" y="95"/>
                    </a:lnTo>
                    <a:lnTo>
                      <a:pt x="147" y="94"/>
                    </a:lnTo>
                    <a:lnTo>
                      <a:pt x="145" y="93"/>
                    </a:lnTo>
                    <a:lnTo>
                      <a:pt x="139" y="90"/>
                    </a:lnTo>
                    <a:lnTo>
                      <a:pt x="133" y="87"/>
                    </a:lnTo>
                    <a:lnTo>
                      <a:pt x="127" y="85"/>
                    </a:lnTo>
                    <a:lnTo>
                      <a:pt x="121" y="82"/>
                    </a:lnTo>
                    <a:lnTo>
                      <a:pt x="115" y="79"/>
                    </a:lnTo>
                    <a:lnTo>
                      <a:pt x="108" y="76"/>
                    </a:lnTo>
                    <a:lnTo>
                      <a:pt x="105" y="74"/>
                    </a:lnTo>
                    <a:lnTo>
                      <a:pt x="102" y="73"/>
                    </a:lnTo>
                    <a:lnTo>
                      <a:pt x="99" y="72"/>
                    </a:lnTo>
                    <a:lnTo>
                      <a:pt x="96" y="71"/>
                    </a:lnTo>
                    <a:lnTo>
                      <a:pt x="92" y="70"/>
                    </a:lnTo>
                    <a:lnTo>
                      <a:pt x="89" y="69"/>
                    </a:lnTo>
                    <a:lnTo>
                      <a:pt x="85" y="69"/>
                    </a:lnTo>
                    <a:lnTo>
                      <a:pt x="82" y="68"/>
                    </a:lnTo>
                    <a:lnTo>
                      <a:pt x="74" y="67"/>
                    </a:lnTo>
                    <a:lnTo>
                      <a:pt x="66" y="66"/>
                    </a:lnTo>
                    <a:lnTo>
                      <a:pt x="58" y="65"/>
                    </a:lnTo>
                    <a:lnTo>
                      <a:pt x="48" y="64"/>
                    </a:lnTo>
                    <a:lnTo>
                      <a:pt x="43" y="64"/>
                    </a:lnTo>
                    <a:lnTo>
                      <a:pt x="39" y="64"/>
                    </a:lnTo>
                    <a:lnTo>
                      <a:pt x="35" y="64"/>
                    </a:lnTo>
                    <a:lnTo>
                      <a:pt x="31" y="64"/>
                    </a:lnTo>
                    <a:lnTo>
                      <a:pt x="27" y="64"/>
                    </a:lnTo>
                    <a:lnTo>
                      <a:pt x="24" y="64"/>
                    </a:lnTo>
                    <a:lnTo>
                      <a:pt x="21" y="65"/>
                    </a:lnTo>
                    <a:lnTo>
                      <a:pt x="18" y="65"/>
                    </a:lnTo>
                    <a:lnTo>
                      <a:pt x="13" y="66"/>
                    </a:lnTo>
                    <a:lnTo>
                      <a:pt x="10" y="67"/>
                    </a:lnTo>
                    <a:lnTo>
                      <a:pt x="8" y="68"/>
                    </a:lnTo>
                    <a:lnTo>
                      <a:pt x="7" y="68"/>
                    </a:lnTo>
                    <a:lnTo>
                      <a:pt x="6" y="67"/>
                    </a:lnTo>
                    <a:lnTo>
                      <a:pt x="5" y="66"/>
                    </a:lnTo>
                    <a:lnTo>
                      <a:pt x="4" y="65"/>
                    </a:lnTo>
                    <a:lnTo>
                      <a:pt x="3" y="63"/>
                    </a:lnTo>
                    <a:lnTo>
                      <a:pt x="2" y="62"/>
                    </a:lnTo>
                    <a:lnTo>
                      <a:pt x="1" y="60"/>
                    </a:lnTo>
                    <a:lnTo>
                      <a:pt x="0" y="59"/>
                    </a:lnTo>
                    <a:lnTo>
                      <a:pt x="0" y="58"/>
                    </a:lnTo>
                    <a:lnTo>
                      <a:pt x="0" y="57"/>
                    </a:lnTo>
                    <a:lnTo>
                      <a:pt x="0" y="56"/>
                    </a:lnTo>
                    <a:lnTo>
                      <a:pt x="0" y="55"/>
                    </a:lnTo>
                    <a:lnTo>
                      <a:pt x="0" y="54"/>
                    </a:lnTo>
                    <a:lnTo>
                      <a:pt x="0" y="53"/>
                    </a:lnTo>
                    <a:lnTo>
                      <a:pt x="0" y="52"/>
                    </a:lnTo>
                    <a:lnTo>
                      <a:pt x="0" y="51"/>
                    </a:lnTo>
                    <a:lnTo>
                      <a:pt x="1" y="50"/>
                    </a:lnTo>
                    <a:lnTo>
                      <a:pt x="1" y="49"/>
                    </a:lnTo>
                    <a:lnTo>
                      <a:pt x="2" y="48"/>
                    </a:lnTo>
                    <a:lnTo>
                      <a:pt x="3" y="47"/>
                    </a:lnTo>
                    <a:lnTo>
                      <a:pt x="4" y="45"/>
                    </a:lnTo>
                    <a:lnTo>
                      <a:pt x="5" y="44"/>
                    </a:lnTo>
                    <a:lnTo>
                      <a:pt x="6" y="43"/>
                    </a:lnTo>
                    <a:lnTo>
                      <a:pt x="11" y="39"/>
                    </a:lnTo>
                    <a:lnTo>
                      <a:pt x="15" y="36"/>
                    </a:lnTo>
                    <a:lnTo>
                      <a:pt x="17" y="34"/>
                    </a:lnTo>
                    <a:lnTo>
                      <a:pt x="19" y="33"/>
                    </a:lnTo>
                    <a:lnTo>
                      <a:pt x="20" y="32"/>
                    </a:lnTo>
                    <a:lnTo>
                      <a:pt x="21" y="32"/>
                    </a:lnTo>
                    <a:lnTo>
                      <a:pt x="20" y="32"/>
                    </a:lnTo>
                    <a:lnTo>
                      <a:pt x="19" y="31"/>
                    </a:lnTo>
                    <a:lnTo>
                      <a:pt x="17" y="30"/>
                    </a:lnTo>
                    <a:lnTo>
                      <a:pt x="16" y="29"/>
                    </a:lnTo>
                    <a:lnTo>
                      <a:pt x="15" y="28"/>
                    </a:lnTo>
                    <a:lnTo>
                      <a:pt x="14" y="27"/>
                    </a:lnTo>
                    <a:lnTo>
                      <a:pt x="14" y="26"/>
                    </a:lnTo>
                    <a:lnTo>
                      <a:pt x="14" y="25"/>
                    </a:lnTo>
                    <a:lnTo>
                      <a:pt x="13" y="24"/>
                    </a:lnTo>
                    <a:lnTo>
                      <a:pt x="13" y="23"/>
                    </a:lnTo>
                    <a:lnTo>
                      <a:pt x="14" y="22"/>
                    </a:lnTo>
                    <a:lnTo>
                      <a:pt x="14" y="21"/>
                    </a:lnTo>
                    <a:lnTo>
                      <a:pt x="14" y="20"/>
                    </a:lnTo>
                    <a:lnTo>
                      <a:pt x="15" y="20"/>
                    </a:lnTo>
                    <a:lnTo>
                      <a:pt x="16" y="19"/>
                    </a:lnTo>
                    <a:lnTo>
                      <a:pt x="17" y="18"/>
                    </a:lnTo>
                    <a:lnTo>
                      <a:pt x="18" y="17"/>
                    </a:lnTo>
                    <a:lnTo>
                      <a:pt x="19" y="16"/>
                    </a:lnTo>
                    <a:lnTo>
                      <a:pt x="20" y="15"/>
                    </a:lnTo>
                    <a:lnTo>
                      <a:pt x="22" y="14"/>
                    </a:lnTo>
                    <a:lnTo>
                      <a:pt x="24" y="13"/>
                    </a:lnTo>
                    <a:lnTo>
                      <a:pt x="25" y="12"/>
                    </a:lnTo>
                    <a:lnTo>
                      <a:pt x="27" y="12"/>
                    </a:lnTo>
                    <a:lnTo>
                      <a:pt x="29" y="11"/>
                    </a:lnTo>
                    <a:lnTo>
                      <a:pt x="33" y="10"/>
                    </a:lnTo>
                    <a:lnTo>
                      <a:pt x="36" y="8"/>
                    </a:lnTo>
                    <a:lnTo>
                      <a:pt x="40" y="8"/>
                    </a:lnTo>
                    <a:lnTo>
                      <a:pt x="43" y="7"/>
                    </a:lnTo>
                    <a:lnTo>
                      <a:pt x="46" y="6"/>
                    </a:lnTo>
                    <a:lnTo>
                      <a:pt x="50" y="6"/>
                    </a:lnTo>
                    <a:lnTo>
                      <a:pt x="52" y="6"/>
                    </a:lnTo>
                    <a:lnTo>
                      <a:pt x="55" y="6"/>
                    </a:lnTo>
                    <a:lnTo>
                      <a:pt x="57" y="5"/>
                    </a:lnTo>
                    <a:lnTo>
                      <a:pt x="59" y="5"/>
                    </a:lnTo>
                    <a:lnTo>
                      <a:pt x="62" y="6"/>
                    </a:lnTo>
                    <a:lnTo>
                      <a:pt x="63" y="6"/>
                    </a:lnTo>
                    <a:lnTo>
                      <a:pt x="88" y="27"/>
                    </a:lnTo>
                    <a:close/>
                  </a:path>
                </a:pathLst>
              </a:custGeom>
              <a:solidFill>
                <a:srgbClr val="B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9" name="Freeform 91"/>
              <p:cNvSpPr>
                <a:spLocks/>
              </p:cNvSpPr>
              <p:nvPr/>
            </p:nvSpPr>
            <p:spPr bwMode="auto">
              <a:xfrm>
                <a:off x="1264" y="2866"/>
                <a:ext cx="83" cy="203"/>
              </a:xfrm>
              <a:custGeom>
                <a:avLst/>
                <a:gdLst>
                  <a:gd name="T0" fmla="*/ 19 w 83"/>
                  <a:gd name="T1" fmla="*/ 0 h 203"/>
                  <a:gd name="T2" fmla="*/ 28 w 83"/>
                  <a:gd name="T3" fmla="*/ 1 h 203"/>
                  <a:gd name="T4" fmla="*/ 38 w 83"/>
                  <a:gd name="T5" fmla="*/ 3 h 203"/>
                  <a:gd name="T6" fmla="*/ 49 w 83"/>
                  <a:gd name="T7" fmla="*/ 7 h 203"/>
                  <a:gd name="T8" fmla="*/ 60 w 83"/>
                  <a:gd name="T9" fmla="*/ 14 h 203"/>
                  <a:gd name="T10" fmla="*/ 70 w 83"/>
                  <a:gd name="T11" fmla="*/ 25 h 203"/>
                  <a:gd name="T12" fmla="*/ 77 w 83"/>
                  <a:gd name="T13" fmla="*/ 41 h 203"/>
                  <a:gd name="T14" fmla="*/ 81 w 83"/>
                  <a:gd name="T15" fmla="*/ 56 h 203"/>
                  <a:gd name="T16" fmla="*/ 83 w 83"/>
                  <a:gd name="T17" fmla="*/ 72 h 203"/>
                  <a:gd name="T18" fmla="*/ 82 w 83"/>
                  <a:gd name="T19" fmla="*/ 87 h 203"/>
                  <a:gd name="T20" fmla="*/ 80 w 83"/>
                  <a:gd name="T21" fmla="*/ 101 h 203"/>
                  <a:gd name="T22" fmla="*/ 75 w 83"/>
                  <a:gd name="T23" fmla="*/ 117 h 203"/>
                  <a:gd name="T24" fmla="*/ 68 w 83"/>
                  <a:gd name="T25" fmla="*/ 136 h 203"/>
                  <a:gd name="T26" fmla="*/ 63 w 83"/>
                  <a:gd name="T27" fmla="*/ 147 h 203"/>
                  <a:gd name="T28" fmla="*/ 57 w 83"/>
                  <a:gd name="T29" fmla="*/ 155 h 203"/>
                  <a:gd name="T30" fmla="*/ 48 w 83"/>
                  <a:gd name="T31" fmla="*/ 166 h 203"/>
                  <a:gd name="T32" fmla="*/ 40 w 83"/>
                  <a:gd name="T33" fmla="*/ 175 h 203"/>
                  <a:gd name="T34" fmla="*/ 38 w 83"/>
                  <a:gd name="T35" fmla="*/ 179 h 203"/>
                  <a:gd name="T36" fmla="*/ 38 w 83"/>
                  <a:gd name="T37" fmla="*/ 182 h 203"/>
                  <a:gd name="T38" fmla="*/ 42 w 83"/>
                  <a:gd name="T39" fmla="*/ 187 h 203"/>
                  <a:gd name="T40" fmla="*/ 46 w 83"/>
                  <a:gd name="T41" fmla="*/ 189 h 203"/>
                  <a:gd name="T42" fmla="*/ 51 w 83"/>
                  <a:gd name="T43" fmla="*/ 188 h 203"/>
                  <a:gd name="T44" fmla="*/ 55 w 83"/>
                  <a:gd name="T45" fmla="*/ 185 h 203"/>
                  <a:gd name="T46" fmla="*/ 62 w 83"/>
                  <a:gd name="T47" fmla="*/ 178 h 203"/>
                  <a:gd name="T48" fmla="*/ 66 w 83"/>
                  <a:gd name="T49" fmla="*/ 172 h 203"/>
                  <a:gd name="T50" fmla="*/ 69 w 83"/>
                  <a:gd name="T51" fmla="*/ 178 h 203"/>
                  <a:gd name="T52" fmla="*/ 69 w 83"/>
                  <a:gd name="T53" fmla="*/ 185 h 203"/>
                  <a:gd name="T54" fmla="*/ 68 w 83"/>
                  <a:gd name="T55" fmla="*/ 189 h 203"/>
                  <a:gd name="T56" fmla="*/ 65 w 83"/>
                  <a:gd name="T57" fmla="*/ 193 h 203"/>
                  <a:gd name="T58" fmla="*/ 60 w 83"/>
                  <a:gd name="T59" fmla="*/ 198 h 203"/>
                  <a:gd name="T60" fmla="*/ 55 w 83"/>
                  <a:gd name="T61" fmla="*/ 201 h 203"/>
                  <a:gd name="T62" fmla="*/ 49 w 83"/>
                  <a:gd name="T63" fmla="*/ 203 h 203"/>
                  <a:gd name="T64" fmla="*/ 44 w 83"/>
                  <a:gd name="T65" fmla="*/ 202 h 203"/>
                  <a:gd name="T66" fmla="*/ 38 w 83"/>
                  <a:gd name="T67" fmla="*/ 201 h 203"/>
                  <a:gd name="T68" fmla="*/ 33 w 83"/>
                  <a:gd name="T69" fmla="*/ 197 h 203"/>
                  <a:gd name="T70" fmla="*/ 26 w 83"/>
                  <a:gd name="T71" fmla="*/ 190 h 203"/>
                  <a:gd name="T72" fmla="*/ 22 w 83"/>
                  <a:gd name="T73" fmla="*/ 182 h 203"/>
                  <a:gd name="T74" fmla="*/ 23 w 83"/>
                  <a:gd name="T75" fmla="*/ 173 h 203"/>
                  <a:gd name="T76" fmla="*/ 27 w 83"/>
                  <a:gd name="T77" fmla="*/ 164 h 203"/>
                  <a:gd name="T78" fmla="*/ 37 w 83"/>
                  <a:gd name="T79" fmla="*/ 147 h 203"/>
                  <a:gd name="T80" fmla="*/ 44 w 83"/>
                  <a:gd name="T81" fmla="*/ 135 h 203"/>
                  <a:gd name="T82" fmla="*/ 48 w 83"/>
                  <a:gd name="T83" fmla="*/ 121 h 203"/>
                  <a:gd name="T84" fmla="*/ 50 w 83"/>
                  <a:gd name="T85" fmla="*/ 106 h 203"/>
                  <a:gd name="T86" fmla="*/ 46 w 83"/>
                  <a:gd name="T87" fmla="*/ 90 h 203"/>
                  <a:gd name="T88" fmla="*/ 41 w 83"/>
                  <a:gd name="T89" fmla="*/ 77 h 203"/>
                  <a:gd name="T90" fmla="*/ 35 w 83"/>
                  <a:gd name="T91" fmla="*/ 67 h 203"/>
                  <a:gd name="T92" fmla="*/ 26 w 83"/>
                  <a:gd name="T93" fmla="*/ 57 h 203"/>
                  <a:gd name="T94" fmla="*/ 12 w 83"/>
                  <a:gd name="T95" fmla="*/ 44 h 203"/>
                  <a:gd name="T96" fmla="*/ 6 w 83"/>
                  <a:gd name="T97" fmla="*/ 37 h 203"/>
                  <a:gd name="T98" fmla="*/ 3 w 83"/>
                  <a:gd name="T99" fmla="*/ 31 h 203"/>
                  <a:gd name="T100" fmla="*/ 0 w 83"/>
                  <a:gd name="T101" fmla="*/ 17 h 203"/>
                  <a:gd name="T102" fmla="*/ 0 w 83"/>
                  <a:gd name="T103" fmla="*/ 12 h 203"/>
                  <a:gd name="T104" fmla="*/ 4 w 83"/>
                  <a:gd name="T105" fmla="*/ 7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
                  <a:gd name="T160" fmla="*/ 0 h 203"/>
                  <a:gd name="T161" fmla="*/ 83 w 83"/>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 h="203">
                    <a:moveTo>
                      <a:pt x="10" y="1"/>
                    </a:moveTo>
                    <a:lnTo>
                      <a:pt x="12" y="1"/>
                    </a:lnTo>
                    <a:lnTo>
                      <a:pt x="18" y="0"/>
                    </a:lnTo>
                    <a:lnTo>
                      <a:pt x="19" y="0"/>
                    </a:lnTo>
                    <a:lnTo>
                      <a:pt x="21" y="0"/>
                    </a:lnTo>
                    <a:lnTo>
                      <a:pt x="24" y="0"/>
                    </a:lnTo>
                    <a:lnTo>
                      <a:pt x="26" y="0"/>
                    </a:lnTo>
                    <a:lnTo>
                      <a:pt x="28" y="1"/>
                    </a:lnTo>
                    <a:lnTo>
                      <a:pt x="31" y="1"/>
                    </a:lnTo>
                    <a:lnTo>
                      <a:pt x="33" y="1"/>
                    </a:lnTo>
                    <a:lnTo>
                      <a:pt x="36" y="2"/>
                    </a:lnTo>
                    <a:lnTo>
                      <a:pt x="38" y="3"/>
                    </a:lnTo>
                    <a:lnTo>
                      <a:pt x="41" y="3"/>
                    </a:lnTo>
                    <a:lnTo>
                      <a:pt x="44" y="4"/>
                    </a:lnTo>
                    <a:lnTo>
                      <a:pt x="47" y="5"/>
                    </a:lnTo>
                    <a:lnTo>
                      <a:pt x="49" y="7"/>
                    </a:lnTo>
                    <a:lnTo>
                      <a:pt x="52" y="8"/>
                    </a:lnTo>
                    <a:lnTo>
                      <a:pt x="55" y="10"/>
                    </a:lnTo>
                    <a:lnTo>
                      <a:pt x="58" y="12"/>
                    </a:lnTo>
                    <a:lnTo>
                      <a:pt x="60" y="14"/>
                    </a:lnTo>
                    <a:lnTo>
                      <a:pt x="63" y="16"/>
                    </a:lnTo>
                    <a:lnTo>
                      <a:pt x="65" y="19"/>
                    </a:lnTo>
                    <a:lnTo>
                      <a:pt x="68" y="22"/>
                    </a:lnTo>
                    <a:lnTo>
                      <a:pt x="70" y="25"/>
                    </a:lnTo>
                    <a:lnTo>
                      <a:pt x="72" y="29"/>
                    </a:lnTo>
                    <a:lnTo>
                      <a:pt x="74" y="32"/>
                    </a:lnTo>
                    <a:lnTo>
                      <a:pt x="76" y="37"/>
                    </a:lnTo>
                    <a:lnTo>
                      <a:pt x="77" y="41"/>
                    </a:lnTo>
                    <a:lnTo>
                      <a:pt x="79" y="44"/>
                    </a:lnTo>
                    <a:lnTo>
                      <a:pt x="80" y="48"/>
                    </a:lnTo>
                    <a:lnTo>
                      <a:pt x="81" y="52"/>
                    </a:lnTo>
                    <a:lnTo>
                      <a:pt x="81" y="56"/>
                    </a:lnTo>
                    <a:lnTo>
                      <a:pt x="82" y="60"/>
                    </a:lnTo>
                    <a:lnTo>
                      <a:pt x="82" y="64"/>
                    </a:lnTo>
                    <a:lnTo>
                      <a:pt x="83" y="68"/>
                    </a:lnTo>
                    <a:lnTo>
                      <a:pt x="83" y="72"/>
                    </a:lnTo>
                    <a:lnTo>
                      <a:pt x="83" y="76"/>
                    </a:lnTo>
                    <a:lnTo>
                      <a:pt x="83" y="80"/>
                    </a:lnTo>
                    <a:lnTo>
                      <a:pt x="82" y="83"/>
                    </a:lnTo>
                    <a:lnTo>
                      <a:pt x="82" y="87"/>
                    </a:lnTo>
                    <a:lnTo>
                      <a:pt x="82" y="91"/>
                    </a:lnTo>
                    <a:lnTo>
                      <a:pt x="81" y="94"/>
                    </a:lnTo>
                    <a:lnTo>
                      <a:pt x="80" y="98"/>
                    </a:lnTo>
                    <a:lnTo>
                      <a:pt x="80" y="101"/>
                    </a:lnTo>
                    <a:lnTo>
                      <a:pt x="79" y="104"/>
                    </a:lnTo>
                    <a:lnTo>
                      <a:pt x="78" y="108"/>
                    </a:lnTo>
                    <a:lnTo>
                      <a:pt x="77" y="111"/>
                    </a:lnTo>
                    <a:lnTo>
                      <a:pt x="75" y="117"/>
                    </a:lnTo>
                    <a:lnTo>
                      <a:pt x="74" y="122"/>
                    </a:lnTo>
                    <a:lnTo>
                      <a:pt x="72" y="127"/>
                    </a:lnTo>
                    <a:lnTo>
                      <a:pt x="70" y="132"/>
                    </a:lnTo>
                    <a:lnTo>
                      <a:pt x="68" y="136"/>
                    </a:lnTo>
                    <a:lnTo>
                      <a:pt x="67" y="139"/>
                    </a:lnTo>
                    <a:lnTo>
                      <a:pt x="66" y="142"/>
                    </a:lnTo>
                    <a:lnTo>
                      <a:pt x="64" y="144"/>
                    </a:lnTo>
                    <a:lnTo>
                      <a:pt x="63" y="147"/>
                    </a:lnTo>
                    <a:lnTo>
                      <a:pt x="62" y="149"/>
                    </a:lnTo>
                    <a:lnTo>
                      <a:pt x="60" y="151"/>
                    </a:lnTo>
                    <a:lnTo>
                      <a:pt x="59" y="153"/>
                    </a:lnTo>
                    <a:lnTo>
                      <a:pt x="57" y="155"/>
                    </a:lnTo>
                    <a:lnTo>
                      <a:pt x="56" y="157"/>
                    </a:lnTo>
                    <a:lnTo>
                      <a:pt x="53" y="161"/>
                    </a:lnTo>
                    <a:lnTo>
                      <a:pt x="51" y="164"/>
                    </a:lnTo>
                    <a:lnTo>
                      <a:pt x="48" y="166"/>
                    </a:lnTo>
                    <a:lnTo>
                      <a:pt x="46" y="169"/>
                    </a:lnTo>
                    <a:lnTo>
                      <a:pt x="44" y="171"/>
                    </a:lnTo>
                    <a:lnTo>
                      <a:pt x="42" y="173"/>
                    </a:lnTo>
                    <a:lnTo>
                      <a:pt x="40" y="175"/>
                    </a:lnTo>
                    <a:lnTo>
                      <a:pt x="39" y="176"/>
                    </a:lnTo>
                    <a:lnTo>
                      <a:pt x="39" y="177"/>
                    </a:lnTo>
                    <a:lnTo>
                      <a:pt x="38" y="178"/>
                    </a:lnTo>
                    <a:lnTo>
                      <a:pt x="38" y="179"/>
                    </a:lnTo>
                    <a:lnTo>
                      <a:pt x="38" y="180"/>
                    </a:lnTo>
                    <a:lnTo>
                      <a:pt x="38" y="181"/>
                    </a:lnTo>
                    <a:lnTo>
                      <a:pt x="38" y="182"/>
                    </a:lnTo>
                    <a:lnTo>
                      <a:pt x="39" y="183"/>
                    </a:lnTo>
                    <a:lnTo>
                      <a:pt x="40" y="185"/>
                    </a:lnTo>
                    <a:lnTo>
                      <a:pt x="41" y="186"/>
                    </a:lnTo>
                    <a:lnTo>
                      <a:pt x="42" y="187"/>
                    </a:lnTo>
                    <a:lnTo>
                      <a:pt x="43" y="188"/>
                    </a:lnTo>
                    <a:lnTo>
                      <a:pt x="44" y="188"/>
                    </a:lnTo>
                    <a:lnTo>
                      <a:pt x="45" y="189"/>
                    </a:lnTo>
                    <a:lnTo>
                      <a:pt x="46" y="189"/>
                    </a:lnTo>
                    <a:lnTo>
                      <a:pt x="47" y="189"/>
                    </a:lnTo>
                    <a:lnTo>
                      <a:pt x="49" y="189"/>
                    </a:lnTo>
                    <a:lnTo>
                      <a:pt x="50" y="188"/>
                    </a:lnTo>
                    <a:lnTo>
                      <a:pt x="51" y="188"/>
                    </a:lnTo>
                    <a:lnTo>
                      <a:pt x="52" y="187"/>
                    </a:lnTo>
                    <a:lnTo>
                      <a:pt x="53" y="187"/>
                    </a:lnTo>
                    <a:lnTo>
                      <a:pt x="54" y="186"/>
                    </a:lnTo>
                    <a:lnTo>
                      <a:pt x="55" y="185"/>
                    </a:lnTo>
                    <a:lnTo>
                      <a:pt x="56" y="184"/>
                    </a:lnTo>
                    <a:lnTo>
                      <a:pt x="58" y="182"/>
                    </a:lnTo>
                    <a:lnTo>
                      <a:pt x="60" y="180"/>
                    </a:lnTo>
                    <a:lnTo>
                      <a:pt x="62" y="178"/>
                    </a:lnTo>
                    <a:lnTo>
                      <a:pt x="63" y="176"/>
                    </a:lnTo>
                    <a:lnTo>
                      <a:pt x="65" y="173"/>
                    </a:lnTo>
                    <a:lnTo>
                      <a:pt x="66" y="171"/>
                    </a:lnTo>
                    <a:lnTo>
                      <a:pt x="66" y="172"/>
                    </a:lnTo>
                    <a:lnTo>
                      <a:pt x="67" y="174"/>
                    </a:lnTo>
                    <a:lnTo>
                      <a:pt x="68" y="175"/>
                    </a:lnTo>
                    <a:lnTo>
                      <a:pt x="68" y="176"/>
                    </a:lnTo>
                    <a:lnTo>
                      <a:pt x="69" y="178"/>
                    </a:lnTo>
                    <a:lnTo>
                      <a:pt x="69" y="180"/>
                    </a:lnTo>
                    <a:lnTo>
                      <a:pt x="69" y="182"/>
                    </a:lnTo>
                    <a:lnTo>
                      <a:pt x="69" y="184"/>
                    </a:lnTo>
                    <a:lnTo>
                      <a:pt x="69" y="185"/>
                    </a:lnTo>
                    <a:lnTo>
                      <a:pt x="69" y="186"/>
                    </a:lnTo>
                    <a:lnTo>
                      <a:pt x="68" y="187"/>
                    </a:lnTo>
                    <a:lnTo>
                      <a:pt x="68" y="188"/>
                    </a:lnTo>
                    <a:lnTo>
                      <a:pt x="68" y="189"/>
                    </a:lnTo>
                    <a:lnTo>
                      <a:pt x="67" y="190"/>
                    </a:lnTo>
                    <a:lnTo>
                      <a:pt x="66" y="191"/>
                    </a:lnTo>
                    <a:lnTo>
                      <a:pt x="66" y="192"/>
                    </a:lnTo>
                    <a:lnTo>
                      <a:pt x="65" y="193"/>
                    </a:lnTo>
                    <a:lnTo>
                      <a:pt x="64" y="194"/>
                    </a:lnTo>
                    <a:lnTo>
                      <a:pt x="63" y="196"/>
                    </a:lnTo>
                    <a:lnTo>
                      <a:pt x="62" y="197"/>
                    </a:lnTo>
                    <a:lnTo>
                      <a:pt x="60" y="198"/>
                    </a:lnTo>
                    <a:lnTo>
                      <a:pt x="59" y="199"/>
                    </a:lnTo>
                    <a:lnTo>
                      <a:pt x="57" y="200"/>
                    </a:lnTo>
                    <a:lnTo>
                      <a:pt x="56" y="201"/>
                    </a:lnTo>
                    <a:lnTo>
                      <a:pt x="55" y="201"/>
                    </a:lnTo>
                    <a:lnTo>
                      <a:pt x="53" y="202"/>
                    </a:lnTo>
                    <a:lnTo>
                      <a:pt x="52" y="202"/>
                    </a:lnTo>
                    <a:lnTo>
                      <a:pt x="50" y="202"/>
                    </a:lnTo>
                    <a:lnTo>
                      <a:pt x="49" y="203"/>
                    </a:lnTo>
                    <a:lnTo>
                      <a:pt x="48" y="203"/>
                    </a:lnTo>
                    <a:lnTo>
                      <a:pt x="46" y="203"/>
                    </a:lnTo>
                    <a:lnTo>
                      <a:pt x="45" y="203"/>
                    </a:lnTo>
                    <a:lnTo>
                      <a:pt x="44" y="202"/>
                    </a:lnTo>
                    <a:lnTo>
                      <a:pt x="42" y="202"/>
                    </a:lnTo>
                    <a:lnTo>
                      <a:pt x="41" y="202"/>
                    </a:lnTo>
                    <a:lnTo>
                      <a:pt x="40" y="201"/>
                    </a:lnTo>
                    <a:lnTo>
                      <a:pt x="38" y="201"/>
                    </a:lnTo>
                    <a:lnTo>
                      <a:pt x="37" y="200"/>
                    </a:lnTo>
                    <a:lnTo>
                      <a:pt x="36" y="199"/>
                    </a:lnTo>
                    <a:lnTo>
                      <a:pt x="35" y="199"/>
                    </a:lnTo>
                    <a:lnTo>
                      <a:pt x="33" y="197"/>
                    </a:lnTo>
                    <a:lnTo>
                      <a:pt x="31" y="196"/>
                    </a:lnTo>
                    <a:lnTo>
                      <a:pt x="29" y="194"/>
                    </a:lnTo>
                    <a:lnTo>
                      <a:pt x="27" y="192"/>
                    </a:lnTo>
                    <a:lnTo>
                      <a:pt x="26" y="190"/>
                    </a:lnTo>
                    <a:lnTo>
                      <a:pt x="24" y="188"/>
                    </a:lnTo>
                    <a:lnTo>
                      <a:pt x="23" y="186"/>
                    </a:lnTo>
                    <a:lnTo>
                      <a:pt x="22" y="184"/>
                    </a:lnTo>
                    <a:lnTo>
                      <a:pt x="22" y="182"/>
                    </a:lnTo>
                    <a:lnTo>
                      <a:pt x="22" y="180"/>
                    </a:lnTo>
                    <a:lnTo>
                      <a:pt x="22" y="178"/>
                    </a:lnTo>
                    <a:lnTo>
                      <a:pt x="22" y="175"/>
                    </a:lnTo>
                    <a:lnTo>
                      <a:pt x="23" y="173"/>
                    </a:lnTo>
                    <a:lnTo>
                      <a:pt x="24" y="171"/>
                    </a:lnTo>
                    <a:lnTo>
                      <a:pt x="25" y="169"/>
                    </a:lnTo>
                    <a:lnTo>
                      <a:pt x="26" y="166"/>
                    </a:lnTo>
                    <a:lnTo>
                      <a:pt x="27" y="164"/>
                    </a:lnTo>
                    <a:lnTo>
                      <a:pt x="29" y="161"/>
                    </a:lnTo>
                    <a:lnTo>
                      <a:pt x="32" y="156"/>
                    </a:lnTo>
                    <a:lnTo>
                      <a:pt x="35" y="150"/>
                    </a:lnTo>
                    <a:lnTo>
                      <a:pt x="37" y="147"/>
                    </a:lnTo>
                    <a:lnTo>
                      <a:pt x="39" y="145"/>
                    </a:lnTo>
                    <a:lnTo>
                      <a:pt x="41" y="141"/>
                    </a:lnTo>
                    <a:lnTo>
                      <a:pt x="42" y="138"/>
                    </a:lnTo>
                    <a:lnTo>
                      <a:pt x="44" y="135"/>
                    </a:lnTo>
                    <a:lnTo>
                      <a:pt x="45" y="132"/>
                    </a:lnTo>
                    <a:lnTo>
                      <a:pt x="46" y="128"/>
                    </a:lnTo>
                    <a:lnTo>
                      <a:pt x="47" y="125"/>
                    </a:lnTo>
                    <a:lnTo>
                      <a:pt x="48" y="121"/>
                    </a:lnTo>
                    <a:lnTo>
                      <a:pt x="49" y="118"/>
                    </a:lnTo>
                    <a:lnTo>
                      <a:pt x="49" y="114"/>
                    </a:lnTo>
                    <a:lnTo>
                      <a:pt x="50" y="110"/>
                    </a:lnTo>
                    <a:lnTo>
                      <a:pt x="50" y="106"/>
                    </a:lnTo>
                    <a:lnTo>
                      <a:pt x="49" y="102"/>
                    </a:lnTo>
                    <a:lnTo>
                      <a:pt x="49" y="98"/>
                    </a:lnTo>
                    <a:lnTo>
                      <a:pt x="47" y="93"/>
                    </a:lnTo>
                    <a:lnTo>
                      <a:pt x="46" y="90"/>
                    </a:lnTo>
                    <a:lnTo>
                      <a:pt x="45" y="86"/>
                    </a:lnTo>
                    <a:lnTo>
                      <a:pt x="44" y="83"/>
                    </a:lnTo>
                    <a:lnTo>
                      <a:pt x="43" y="80"/>
                    </a:lnTo>
                    <a:lnTo>
                      <a:pt x="41" y="77"/>
                    </a:lnTo>
                    <a:lnTo>
                      <a:pt x="40" y="74"/>
                    </a:lnTo>
                    <a:lnTo>
                      <a:pt x="38" y="72"/>
                    </a:lnTo>
                    <a:lnTo>
                      <a:pt x="36" y="69"/>
                    </a:lnTo>
                    <a:lnTo>
                      <a:pt x="35" y="67"/>
                    </a:lnTo>
                    <a:lnTo>
                      <a:pt x="33" y="65"/>
                    </a:lnTo>
                    <a:lnTo>
                      <a:pt x="31" y="63"/>
                    </a:lnTo>
                    <a:lnTo>
                      <a:pt x="29" y="61"/>
                    </a:lnTo>
                    <a:lnTo>
                      <a:pt x="26" y="57"/>
                    </a:lnTo>
                    <a:lnTo>
                      <a:pt x="22" y="53"/>
                    </a:lnTo>
                    <a:lnTo>
                      <a:pt x="19" y="50"/>
                    </a:lnTo>
                    <a:lnTo>
                      <a:pt x="15" y="47"/>
                    </a:lnTo>
                    <a:lnTo>
                      <a:pt x="12" y="44"/>
                    </a:lnTo>
                    <a:lnTo>
                      <a:pt x="9" y="41"/>
                    </a:lnTo>
                    <a:lnTo>
                      <a:pt x="8" y="40"/>
                    </a:lnTo>
                    <a:lnTo>
                      <a:pt x="7" y="38"/>
                    </a:lnTo>
                    <a:lnTo>
                      <a:pt x="6" y="37"/>
                    </a:lnTo>
                    <a:lnTo>
                      <a:pt x="5" y="35"/>
                    </a:lnTo>
                    <a:lnTo>
                      <a:pt x="4" y="34"/>
                    </a:lnTo>
                    <a:lnTo>
                      <a:pt x="3" y="32"/>
                    </a:lnTo>
                    <a:lnTo>
                      <a:pt x="3" y="31"/>
                    </a:lnTo>
                    <a:lnTo>
                      <a:pt x="3" y="29"/>
                    </a:lnTo>
                    <a:lnTo>
                      <a:pt x="2" y="23"/>
                    </a:lnTo>
                    <a:lnTo>
                      <a:pt x="1" y="19"/>
                    </a:lnTo>
                    <a:lnTo>
                      <a:pt x="0" y="17"/>
                    </a:lnTo>
                    <a:lnTo>
                      <a:pt x="0" y="16"/>
                    </a:lnTo>
                    <a:lnTo>
                      <a:pt x="0" y="14"/>
                    </a:lnTo>
                    <a:lnTo>
                      <a:pt x="0" y="13"/>
                    </a:lnTo>
                    <a:lnTo>
                      <a:pt x="0" y="12"/>
                    </a:lnTo>
                    <a:lnTo>
                      <a:pt x="1" y="11"/>
                    </a:lnTo>
                    <a:lnTo>
                      <a:pt x="1" y="9"/>
                    </a:lnTo>
                    <a:lnTo>
                      <a:pt x="2" y="8"/>
                    </a:lnTo>
                    <a:lnTo>
                      <a:pt x="4" y="7"/>
                    </a:lnTo>
                    <a:lnTo>
                      <a:pt x="5" y="5"/>
                    </a:lnTo>
                    <a:lnTo>
                      <a:pt x="7" y="3"/>
                    </a:lnTo>
                    <a:lnTo>
                      <a:pt x="10" y="1"/>
                    </a:lnTo>
                    <a:close/>
                  </a:path>
                </a:pathLst>
              </a:custGeom>
              <a:solidFill>
                <a:srgbClr val="5312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0" name="Freeform 92"/>
              <p:cNvSpPr>
                <a:spLocks/>
              </p:cNvSpPr>
              <p:nvPr/>
            </p:nvSpPr>
            <p:spPr bwMode="auto">
              <a:xfrm>
                <a:off x="1236" y="2840"/>
                <a:ext cx="37" cy="34"/>
              </a:xfrm>
              <a:custGeom>
                <a:avLst/>
                <a:gdLst>
                  <a:gd name="T0" fmla="*/ 20 w 37"/>
                  <a:gd name="T1" fmla="*/ 34 h 34"/>
                  <a:gd name="T2" fmla="*/ 24 w 37"/>
                  <a:gd name="T3" fmla="*/ 33 h 34"/>
                  <a:gd name="T4" fmla="*/ 27 w 37"/>
                  <a:gd name="T5" fmla="*/ 32 h 34"/>
                  <a:gd name="T6" fmla="*/ 30 w 37"/>
                  <a:gd name="T7" fmla="*/ 30 h 34"/>
                  <a:gd name="T8" fmla="*/ 32 w 37"/>
                  <a:gd name="T9" fmla="*/ 28 h 34"/>
                  <a:gd name="T10" fmla="*/ 34 w 37"/>
                  <a:gd name="T11" fmla="*/ 25 h 34"/>
                  <a:gd name="T12" fmla="*/ 36 w 37"/>
                  <a:gd name="T13" fmla="*/ 22 h 34"/>
                  <a:gd name="T14" fmla="*/ 37 w 37"/>
                  <a:gd name="T15" fmla="*/ 18 h 34"/>
                  <a:gd name="T16" fmla="*/ 37 w 37"/>
                  <a:gd name="T17" fmla="*/ 15 h 34"/>
                  <a:gd name="T18" fmla="*/ 36 w 37"/>
                  <a:gd name="T19" fmla="*/ 12 h 34"/>
                  <a:gd name="T20" fmla="*/ 34 w 37"/>
                  <a:gd name="T21" fmla="*/ 9 h 34"/>
                  <a:gd name="T22" fmla="*/ 32 w 37"/>
                  <a:gd name="T23" fmla="*/ 6 h 34"/>
                  <a:gd name="T24" fmla="*/ 30 w 37"/>
                  <a:gd name="T25" fmla="*/ 4 h 34"/>
                  <a:gd name="T26" fmla="*/ 27 w 37"/>
                  <a:gd name="T27" fmla="*/ 2 h 34"/>
                  <a:gd name="T28" fmla="*/ 24 w 37"/>
                  <a:gd name="T29" fmla="*/ 1 h 34"/>
                  <a:gd name="T30" fmla="*/ 20 w 37"/>
                  <a:gd name="T31" fmla="*/ 0 h 34"/>
                  <a:gd name="T32" fmla="*/ 16 w 37"/>
                  <a:gd name="T33" fmla="*/ 0 h 34"/>
                  <a:gd name="T34" fmla="*/ 13 w 37"/>
                  <a:gd name="T35" fmla="*/ 1 h 34"/>
                  <a:gd name="T36" fmla="*/ 9 w 37"/>
                  <a:gd name="T37" fmla="*/ 2 h 34"/>
                  <a:gd name="T38" fmla="*/ 6 w 37"/>
                  <a:gd name="T39" fmla="*/ 4 h 34"/>
                  <a:gd name="T40" fmla="*/ 4 w 37"/>
                  <a:gd name="T41" fmla="*/ 6 h 34"/>
                  <a:gd name="T42" fmla="*/ 2 w 37"/>
                  <a:gd name="T43" fmla="*/ 9 h 34"/>
                  <a:gd name="T44" fmla="*/ 0 w 37"/>
                  <a:gd name="T45" fmla="*/ 12 h 34"/>
                  <a:gd name="T46" fmla="*/ 0 w 37"/>
                  <a:gd name="T47" fmla="*/ 15 h 34"/>
                  <a:gd name="T48" fmla="*/ 0 w 37"/>
                  <a:gd name="T49" fmla="*/ 18 h 34"/>
                  <a:gd name="T50" fmla="*/ 0 w 37"/>
                  <a:gd name="T51" fmla="*/ 22 h 34"/>
                  <a:gd name="T52" fmla="*/ 2 w 37"/>
                  <a:gd name="T53" fmla="*/ 25 h 34"/>
                  <a:gd name="T54" fmla="*/ 4 w 37"/>
                  <a:gd name="T55" fmla="*/ 28 h 34"/>
                  <a:gd name="T56" fmla="*/ 6 w 37"/>
                  <a:gd name="T57" fmla="*/ 30 h 34"/>
                  <a:gd name="T58" fmla="*/ 9 w 37"/>
                  <a:gd name="T59" fmla="*/ 32 h 34"/>
                  <a:gd name="T60" fmla="*/ 13 w 37"/>
                  <a:gd name="T61" fmla="*/ 33 h 34"/>
                  <a:gd name="T62" fmla="*/ 16 w 37"/>
                  <a:gd name="T63" fmla="*/ 3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4"/>
                  <a:gd name="T98" fmla="*/ 37 w 37"/>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4">
                    <a:moveTo>
                      <a:pt x="18" y="34"/>
                    </a:moveTo>
                    <a:lnTo>
                      <a:pt x="20" y="34"/>
                    </a:lnTo>
                    <a:lnTo>
                      <a:pt x="22" y="33"/>
                    </a:lnTo>
                    <a:lnTo>
                      <a:pt x="24" y="33"/>
                    </a:lnTo>
                    <a:lnTo>
                      <a:pt x="25" y="32"/>
                    </a:lnTo>
                    <a:lnTo>
                      <a:pt x="27" y="32"/>
                    </a:lnTo>
                    <a:lnTo>
                      <a:pt x="28" y="31"/>
                    </a:lnTo>
                    <a:lnTo>
                      <a:pt x="30" y="30"/>
                    </a:lnTo>
                    <a:lnTo>
                      <a:pt x="31" y="29"/>
                    </a:lnTo>
                    <a:lnTo>
                      <a:pt x="32" y="28"/>
                    </a:lnTo>
                    <a:lnTo>
                      <a:pt x="34" y="26"/>
                    </a:lnTo>
                    <a:lnTo>
                      <a:pt x="34" y="25"/>
                    </a:lnTo>
                    <a:lnTo>
                      <a:pt x="35" y="23"/>
                    </a:lnTo>
                    <a:lnTo>
                      <a:pt x="36" y="22"/>
                    </a:lnTo>
                    <a:lnTo>
                      <a:pt x="36" y="20"/>
                    </a:lnTo>
                    <a:lnTo>
                      <a:pt x="37" y="18"/>
                    </a:lnTo>
                    <a:lnTo>
                      <a:pt x="37" y="17"/>
                    </a:lnTo>
                    <a:lnTo>
                      <a:pt x="37" y="15"/>
                    </a:lnTo>
                    <a:lnTo>
                      <a:pt x="36" y="13"/>
                    </a:lnTo>
                    <a:lnTo>
                      <a:pt x="36" y="12"/>
                    </a:lnTo>
                    <a:lnTo>
                      <a:pt x="35" y="10"/>
                    </a:lnTo>
                    <a:lnTo>
                      <a:pt x="34" y="9"/>
                    </a:lnTo>
                    <a:lnTo>
                      <a:pt x="34" y="7"/>
                    </a:lnTo>
                    <a:lnTo>
                      <a:pt x="32" y="6"/>
                    </a:lnTo>
                    <a:lnTo>
                      <a:pt x="31" y="5"/>
                    </a:lnTo>
                    <a:lnTo>
                      <a:pt x="30" y="4"/>
                    </a:lnTo>
                    <a:lnTo>
                      <a:pt x="28" y="3"/>
                    </a:lnTo>
                    <a:lnTo>
                      <a:pt x="27" y="2"/>
                    </a:lnTo>
                    <a:lnTo>
                      <a:pt x="25" y="1"/>
                    </a:lnTo>
                    <a:lnTo>
                      <a:pt x="24" y="1"/>
                    </a:lnTo>
                    <a:lnTo>
                      <a:pt x="22" y="0"/>
                    </a:lnTo>
                    <a:lnTo>
                      <a:pt x="20" y="0"/>
                    </a:lnTo>
                    <a:lnTo>
                      <a:pt x="18" y="0"/>
                    </a:lnTo>
                    <a:lnTo>
                      <a:pt x="16" y="0"/>
                    </a:lnTo>
                    <a:lnTo>
                      <a:pt x="14" y="0"/>
                    </a:lnTo>
                    <a:lnTo>
                      <a:pt x="13" y="1"/>
                    </a:lnTo>
                    <a:lnTo>
                      <a:pt x="11" y="1"/>
                    </a:lnTo>
                    <a:lnTo>
                      <a:pt x="9" y="2"/>
                    </a:lnTo>
                    <a:lnTo>
                      <a:pt x="8" y="3"/>
                    </a:lnTo>
                    <a:lnTo>
                      <a:pt x="6" y="4"/>
                    </a:lnTo>
                    <a:lnTo>
                      <a:pt x="5" y="5"/>
                    </a:lnTo>
                    <a:lnTo>
                      <a:pt x="4" y="6"/>
                    </a:lnTo>
                    <a:lnTo>
                      <a:pt x="3" y="7"/>
                    </a:lnTo>
                    <a:lnTo>
                      <a:pt x="2" y="9"/>
                    </a:lnTo>
                    <a:lnTo>
                      <a:pt x="1" y="10"/>
                    </a:lnTo>
                    <a:lnTo>
                      <a:pt x="0" y="12"/>
                    </a:lnTo>
                    <a:lnTo>
                      <a:pt x="0" y="13"/>
                    </a:lnTo>
                    <a:lnTo>
                      <a:pt x="0" y="15"/>
                    </a:lnTo>
                    <a:lnTo>
                      <a:pt x="0" y="17"/>
                    </a:lnTo>
                    <a:lnTo>
                      <a:pt x="0" y="18"/>
                    </a:lnTo>
                    <a:lnTo>
                      <a:pt x="0" y="20"/>
                    </a:lnTo>
                    <a:lnTo>
                      <a:pt x="0" y="22"/>
                    </a:lnTo>
                    <a:lnTo>
                      <a:pt x="1" y="23"/>
                    </a:lnTo>
                    <a:lnTo>
                      <a:pt x="2" y="25"/>
                    </a:lnTo>
                    <a:lnTo>
                      <a:pt x="3" y="26"/>
                    </a:lnTo>
                    <a:lnTo>
                      <a:pt x="4" y="28"/>
                    </a:lnTo>
                    <a:lnTo>
                      <a:pt x="5" y="29"/>
                    </a:lnTo>
                    <a:lnTo>
                      <a:pt x="6" y="30"/>
                    </a:lnTo>
                    <a:lnTo>
                      <a:pt x="8" y="31"/>
                    </a:lnTo>
                    <a:lnTo>
                      <a:pt x="9" y="32"/>
                    </a:lnTo>
                    <a:lnTo>
                      <a:pt x="11" y="32"/>
                    </a:lnTo>
                    <a:lnTo>
                      <a:pt x="13" y="33"/>
                    </a:lnTo>
                    <a:lnTo>
                      <a:pt x="14" y="33"/>
                    </a:lnTo>
                    <a:lnTo>
                      <a:pt x="16" y="34"/>
                    </a:lnTo>
                    <a:lnTo>
                      <a:pt x="18" y="34"/>
                    </a:lnTo>
                    <a:close/>
                  </a:path>
                </a:pathLst>
              </a:custGeom>
              <a:solidFill>
                <a:srgbClr val="E87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1" name="Freeform 93"/>
              <p:cNvSpPr>
                <a:spLocks/>
              </p:cNvSpPr>
              <p:nvPr/>
            </p:nvSpPr>
            <p:spPr bwMode="auto">
              <a:xfrm>
                <a:off x="1262" y="2855"/>
                <a:ext cx="37" cy="34"/>
              </a:xfrm>
              <a:custGeom>
                <a:avLst/>
                <a:gdLst>
                  <a:gd name="T0" fmla="*/ 20 w 37"/>
                  <a:gd name="T1" fmla="*/ 34 h 34"/>
                  <a:gd name="T2" fmla="*/ 24 w 37"/>
                  <a:gd name="T3" fmla="*/ 33 h 34"/>
                  <a:gd name="T4" fmla="*/ 27 w 37"/>
                  <a:gd name="T5" fmla="*/ 32 h 34"/>
                  <a:gd name="T6" fmla="*/ 30 w 37"/>
                  <a:gd name="T7" fmla="*/ 30 h 34"/>
                  <a:gd name="T8" fmla="*/ 33 w 37"/>
                  <a:gd name="T9" fmla="*/ 28 h 34"/>
                  <a:gd name="T10" fmla="*/ 35 w 37"/>
                  <a:gd name="T11" fmla="*/ 25 h 34"/>
                  <a:gd name="T12" fmla="*/ 36 w 37"/>
                  <a:gd name="T13" fmla="*/ 22 h 34"/>
                  <a:gd name="T14" fmla="*/ 37 w 37"/>
                  <a:gd name="T15" fmla="*/ 19 h 34"/>
                  <a:gd name="T16" fmla="*/ 37 w 37"/>
                  <a:gd name="T17" fmla="*/ 15 h 34"/>
                  <a:gd name="T18" fmla="*/ 36 w 37"/>
                  <a:gd name="T19" fmla="*/ 12 h 34"/>
                  <a:gd name="T20" fmla="*/ 35 w 37"/>
                  <a:gd name="T21" fmla="*/ 9 h 34"/>
                  <a:gd name="T22" fmla="*/ 33 w 37"/>
                  <a:gd name="T23" fmla="*/ 6 h 34"/>
                  <a:gd name="T24" fmla="*/ 30 w 37"/>
                  <a:gd name="T25" fmla="*/ 4 h 34"/>
                  <a:gd name="T26" fmla="*/ 27 w 37"/>
                  <a:gd name="T27" fmla="*/ 2 h 34"/>
                  <a:gd name="T28" fmla="*/ 24 w 37"/>
                  <a:gd name="T29" fmla="*/ 1 h 34"/>
                  <a:gd name="T30" fmla="*/ 20 w 37"/>
                  <a:gd name="T31" fmla="*/ 0 h 34"/>
                  <a:gd name="T32" fmla="*/ 16 w 37"/>
                  <a:gd name="T33" fmla="*/ 0 h 34"/>
                  <a:gd name="T34" fmla="*/ 13 w 37"/>
                  <a:gd name="T35" fmla="*/ 1 h 34"/>
                  <a:gd name="T36" fmla="*/ 10 w 37"/>
                  <a:gd name="T37" fmla="*/ 2 h 34"/>
                  <a:gd name="T38" fmla="*/ 6 w 37"/>
                  <a:gd name="T39" fmla="*/ 4 h 34"/>
                  <a:gd name="T40" fmla="*/ 4 w 37"/>
                  <a:gd name="T41" fmla="*/ 6 h 34"/>
                  <a:gd name="T42" fmla="*/ 2 w 37"/>
                  <a:gd name="T43" fmla="*/ 9 h 34"/>
                  <a:gd name="T44" fmla="*/ 1 w 37"/>
                  <a:gd name="T45" fmla="*/ 12 h 34"/>
                  <a:gd name="T46" fmla="*/ 0 w 37"/>
                  <a:gd name="T47" fmla="*/ 15 h 34"/>
                  <a:gd name="T48" fmla="*/ 0 w 37"/>
                  <a:gd name="T49" fmla="*/ 19 h 34"/>
                  <a:gd name="T50" fmla="*/ 1 w 37"/>
                  <a:gd name="T51" fmla="*/ 22 h 34"/>
                  <a:gd name="T52" fmla="*/ 2 w 37"/>
                  <a:gd name="T53" fmla="*/ 25 h 34"/>
                  <a:gd name="T54" fmla="*/ 4 w 37"/>
                  <a:gd name="T55" fmla="*/ 28 h 34"/>
                  <a:gd name="T56" fmla="*/ 6 w 37"/>
                  <a:gd name="T57" fmla="*/ 30 h 34"/>
                  <a:gd name="T58" fmla="*/ 10 w 37"/>
                  <a:gd name="T59" fmla="*/ 32 h 34"/>
                  <a:gd name="T60" fmla="*/ 13 w 37"/>
                  <a:gd name="T61" fmla="*/ 33 h 34"/>
                  <a:gd name="T62" fmla="*/ 16 w 37"/>
                  <a:gd name="T63" fmla="*/ 3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4"/>
                  <a:gd name="T98" fmla="*/ 37 w 37"/>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4">
                    <a:moveTo>
                      <a:pt x="18" y="34"/>
                    </a:moveTo>
                    <a:lnTo>
                      <a:pt x="20" y="34"/>
                    </a:lnTo>
                    <a:lnTo>
                      <a:pt x="22" y="34"/>
                    </a:lnTo>
                    <a:lnTo>
                      <a:pt x="24" y="33"/>
                    </a:lnTo>
                    <a:lnTo>
                      <a:pt x="26" y="33"/>
                    </a:lnTo>
                    <a:lnTo>
                      <a:pt x="27" y="32"/>
                    </a:lnTo>
                    <a:lnTo>
                      <a:pt x="29" y="31"/>
                    </a:lnTo>
                    <a:lnTo>
                      <a:pt x="30" y="30"/>
                    </a:lnTo>
                    <a:lnTo>
                      <a:pt x="31" y="29"/>
                    </a:lnTo>
                    <a:lnTo>
                      <a:pt x="33" y="28"/>
                    </a:lnTo>
                    <a:lnTo>
                      <a:pt x="34" y="27"/>
                    </a:lnTo>
                    <a:lnTo>
                      <a:pt x="35" y="25"/>
                    </a:lnTo>
                    <a:lnTo>
                      <a:pt x="35" y="24"/>
                    </a:lnTo>
                    <a:lnTo>
                      <a:pt x="36" y="22"/>
                    </a:lnTo>
                    <a:lnTo>
                      <a:pt x="36" y="20"/>
                    </a:lnTo>
                    <a:lnTo>
                      <a:pt x="37" y="19"/>
                    </a:lnTo>
                    <a:lnTo>
                      <a:pt x="37" y="17"/>
                    </a:lnTo>
                    <a:lnTo>
                      <a:pt x="37" y="15"/>
                    </a:lnTo>
                    <a:lnTo>
                      <a:pt x="36" y="14"/>
                    </a:lnTo>
                    <a:lnTo>
                      <a:pt x="36" y="12"/>
                    </a:lnTo>
                    <a:lnTo>
                      <a:pt x="35" y="10"/>
                    </a:lnTo>
                    <a:lnTo>
                      <a:pt x="35" y="9"/>
                    </a:lnTo>
                    <a:lnTo>
                      <a:pt x="34" y="8"/>
                    </a:lnTo>
                    <a:lnTo>
                      <a:pt x="33" y="6"/>
                    </a:lnTo>
                    <a:lnTo>
                      <a:pt x="31" y="5"/>
                    </a:lnTo>
                    <a:lnTo>
                      <a:pt x="30" y="4"/>
                    </a:lnTo>
                    <a:lnTo>
                      <a:pt x="29" y="3"/>
                    </a:lnTo>
                    <a:lnTo>
                      <a:pt x="27" y="2"/>
                    </a:lnTo>
                    <a:lnTo>
                      <a:pt x="26" y="2"/>
                    </a:lnTo>
                    <a:lnTo>
                      <a:pt x="24" y="1"/>
                    </a:lnTo>
                    <a:lnTo>
                      <a:pt x="22" y="1"/>
                    </a:lnTo>
                    <a:lnTo>
                      <a:pt x="20" y="0"/>
                    </a:lnTo>
                    <a:lnTo>
                      <a:pt x="18" y="0"/>
                    </a:lnTo>
                    <a:lnTo>
                      <a:pt x="16" y="0"/>
                    </a:lnTo>
                    <a:lnTo>
                      <a:pt x="15" y="1"/>
                    </a:lnTo>
                    <a:lnTo>
                      <a:pt x="13" y="1"/>
                    </a:lnTo>
                    <a:lnTo>
                      <a:pt x="11" y="2"/>
                    </a:lnTo>
                    <a:lnTo>
                      <a:pt x="10" y="2"/>
                    </a:lnTo>
                    <a:lnTo>
                      <a:pt x="8" y="3"/>
                    </a:lnTo>
                    <a:lnTo>
                      <a:pt x="6" y="4"/>
                    </a:lnTo>
                    <a:lnTo>
                      <a:pt x="5" y="5"/>
                    </a:lnTo>
                    <a:lnTo>
                      <a:pt x="4" y="6"/>
                    </a:lnTo>
                    <a:lnTo>
                      <a:pt x="3" y="8"/>
                    </a:lnTo>
                    <a:lnTo>
                      <a:pt x="2" y="9"/>
                    </a:lnTo>
                    <a:lnTo>
                      <a:pt x="1" y="10"/>
                    </a:lnTo>
                    <a:lnTo>
                      <a:pt x="1" y="12"/>
                    </a:lnTo>
                    <a:lnTo>
                      <a:pt x="0" y="14"/>
                    </a:lnTo>
                    <a:lnTo>
                      <a:pt x="0" y="15"/>
                    </a:lnTo>
                    <a:lnTo>
                      <a:pt x="0" y="17"/>
                    </a:lnTo>
                    <a:lnTo>
                      <a:pt x="0" y="19"/>
                    </a:lnTo>
                    <a:lnTo>
                      <a:pt x="0" y="20"/>
                    </a:lnTo>
                    <a:lnTo>
                      <a:pt x="1" y="22"/>
                    </a:lnTo>
                    <a:lnTo>
                      <a:pt x="1" y="24"/>
                    </a:lnTo>
                    <a:lnTo>
                      <a:pt x="2" y="25"/>
                    </a:lnTo>
                    <a:lnTo>
                      <a:pt x="3" y="27"/>
                    </a:lnTo>
                    <a:lnTo>
                      <a:pt x="4" y="28"/>
                    </a:lnTo>
                    <a:lnTo>
                      <a:pt x="5" y="29"/>
                    </a:lnTo>
                    <a:lnTo>
                      <a:pt x="6" y="30"/>
                    </a:lnTo>
                    <a:lnTo>
                      <a:pt x="8" y="31"/>
                    </a:lnTo>
                    <a:lnTo>
                      <a:pt x="10" y="32"/>
                    </a:lnTo>
                    <a:lnTo>
                      <a:pt x="11" y="33"/>
                    </a:lnTo>
                    <a:lnTo>
                      <a:pt x="13" y="33"/>
                    </a:lnTo>
                    <a:lnTo>
                      <a:pt x="15" y="34"/>
                    </a:lnTo>
                    <a:lnTo>
                      <a:pt x="16" y="34"/>
                    </a:lnTo>
                    <a:lnTo>
                      <a:pt x="18" y="34"/>
                    </a:lnTo>
                    <a:close/>
                  </a:path>
                </a:pathLst>
              </a:custGeom>
              <a:solidFill>
                <a:srgbClr val="E8A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2" name="Freeform 94"/>
              <p:cNvSpPr>
                <a:spLocks/>
              </p:cNvSpPr>
              <p:nvPr/>
            </p:nvSpPr>
            <p:spPr bwMode="auto">
              <a:xfrm>
                <a:off x="1012" y="2870"/>
                <a:ext cx="263" cy="262"/>
              </a:xfrm>
              <a:custGeom>
                <a:avLst/>
                <a:gdLst>
                  <a:gd name="T0" fmla="*/ 261 w 263"/>
                  <a:gd name="T1" fmla="*/ 104 h 262"/>
                  <a:gd name="T2" fmla="*/ 259 w 263"/>
                  <a:gd name="T3" fmla="*/ 136 h 262"/>
                  <a:gd name="T4" fmla="*/ 258 w 263"/>
                  <a:gd name="T5" fmla="*/ 158 h 262"/>
                  <a:gd name="T6" fmla="*/ 258 w 263"/>
                  <a:gd name="T7" fmla="*/ 181 h 262"/>
                  <a:gd name="T8" fmla="*/ 256 w 263"/>
                  <a:gd name="T9" fmla="*/ 193 h 262"/>
                  <a:gd name="T10" fmla="*/ 254 w 263"/>
                  <a:gd name="T11" fmla="*/ 202 h 262"/>
                  <a:gd name="T12" fmla="*/ 250 w 263"/>
                  <a:gd name="T13" fmla="*/ 210 h 262"/>
                  <a:gd name="T14" fmla="*/ 245 w 263"/>
                  <a:gd name="T15" fmla="*/ 219 h 262"/>
                  <a:gd name="T16" fmla="*/ 232 w 263"/>
                  <a:gd name="T17" fmla="*/ 233 h 262"/>
                  <a:gd name="T18" fmla="*/ 216 w 263"/>
                  <a:gd name="T19" fmla="*/ 245 h 262"/>
                  <a:gd name="T20" fmla="*/ 207 w 263"/>
                  <a:gd name="T21" fmla="*/ 251 h 262"/>
                  <a:gd name="T22" fmla="*/ 197 w 263"/>
                  <a:gd name="T23" fmla="*/ 256 h 262"/>
                  <a:gd name="T24" fmla="*/ 187 w 263"/>
                  <a:gd name="T25" fmla="*/ 260 h 262"/>
                  <a:gd name="T26" fmla="*/ 176 w 263"/>
                  <a:gd name="T27" fmla="*/ 262 h 262"/>
                  <a:gd name="T28" fmla="*/ 162 w 263"/>
                  <a:gd name="T29" fmla="*/ 262 h 262"/>
                  <a:gd name="T30" fmla="*/ 138 w 263"/>
                  <a:gd name="T31" fmla="*/ 259 h 262"/>
                  <a:gd name="T32" fmla="*/ 115 w 263"/>
                  <a:gd name="T33" fmla="*/ 253 h 262"/>
                  <a:gd name="T34" fmla="*/ 102 w 263"/>
                  <a:gd name="T35" fmla="*/ 249 h 262"/>
                  <a:gd name="T36" fmla="*/ 92 w 263"/>
                  <a:gd name="T37" fmla="*/ 244 h 262"/>
                  <a:gd name="T38" fmla="*/ 83 w 263"/>
                  <a:gd name="T39" fmla="*/ 238 h 262"/>
                  <a:gd name="T40" fmla="*/ 70 w 263"/>
                  <a:gd name="T41" fmla="*/ 227 h 262"/>
                  <a:gd name="T42" fmla="*/ 59 w 263"/>
                  <a:gd name="T43" fmla="*/ 214 h 262"/>
                  <a:gd name="T44" fmla="*/ 47 w 263"/>
                  <a:gd name="T45" fmla="*/ 200 h 262"/>
                  <a:gd name="T46" fmla="*/ 41 w 263"/>
                  <a:gd name="T47" fmla="*/ 200 h 262"/>
                  <a:gd name="T48" fmla="*/ 31 w 263"/>
                  <a:gd name="T49" fmla="*/ 198 h 262"/>
                  <a:gd name="T50" fmla="*/ 24 w 263"/>
                  <a:gd name="T51" fmla="*/ 196 h 262"/>
                  <a:gd name="T52" fmla="*/ 18 w 263"/>
                  <a:gd name="T53" fmla="*/ 193 h 262"/>
                  <a:gd name="T54" fmla="*/ 12 w 263"/>
                  <a:gd name="T55" fmla="*/ 189 h 262"/>
                  <a:gd name="T56" fmla="*/ 7 w 263"/>
                  <a:gd name="T57" fmla="*/ 183 h 262"/>
                  <a:gd name="T58" fmla="*/ 4 w 263"/>
                  <a:gd name="T59" fmla="*/ 176 h 262"/>
                  <a:gd name="T60" fmla="*/ 1 w 263"/>
                  <a:gd name="T61" fmla="*/ 168 h 262"/>
                  <a:gd name="T62" fmla="*/ 0 w 263"/>
                  <a:gd name="T63" fmla="*/ 161 h 262"/>
                  <a:gd name="T64" fmla="*/ 1 w 263"/>
                  <a:gd name="T65" fmla="*/ 154 h 262"/>
                  <a:gd name="T66" fmla="*/ 3 w 263"/>
                  <a:gd name="T67" fmla="*/ 148 h 262"/>
                  <a:gd name="T68" fmla="*/ 6 w 263"/>
                  <a:gd name="T69" fmla="*/ 144 h 262"/>
                  <a:gd name="T70" fmla="*/ 11 w 263"/>
                  <a:gd name="T71" fmla="*/ 140 h 262"/>
                  <a:gd name="T72" fmla="*/ 21 w 263"/>
                  <a:gd name="T73" fmla="*/ 138 h 262"/>
                  <a:gd name="T74" fmla="*/ 30 w 263"/>
                  <a:gd name="T75" fmla="*/ 139 h 262"/>
                  <a:gd name="T76" fmla="*/ 36 w 263"/>
                  <a:gd name="T77" fmla="*/ 141 h 262"/>
                  <a:gd name="T78" fmla="*/ 38 w 263"/>
                  <a:gd name="T79" fmla="*/ 141 h 262"/>
                  <a:gd name="T80" fmla="*/ 40 w 263"/>
                  <a:gd name="T81" fmla="*/ 123 h 262"/>
                  <a:gd name="T82" fmla="*/ 42 w 263"/>
                  <a:gd name="T83" fmla="*/ 105 h 262"/>
                  <a:gd name="T84" fmla="*/ 47 w 263"/>
                  <a:gd name="T85" fmla="*/ 85 h 262"/>
                  <a:gd name="T86" fmla="*/ 55 w 263"/>
                  <a:gd name="T87" fmla="*/ 64 h 262"/>
                  <a:gd name="T88" fmla="*/ 66 w 263"/>
                  <a:gd name="T89" fmla="*/ 45 h 262"/>
                  <a:gd name="T90" fmla="*/ 80 w 263"/>
                  <a:gd name="T91" fmla="*/ 29 h 262"/>
                  <a:gd name="T92" fmla="*/ 99 w 263"/>
                  <a:gd name="T93" fmla="*/ 19 h 262"/>
                  <a:gd name="T94" fmla="*/ 122 w 263"/>
                  <a:gd name="T95" fmla="*/ 10 h 262"/>
                  <a:gd name="T96" fmla="*/ 147 w 263"/>
                  <a:gd name="T97" fmla="*/ 4 h 262"/>
                  <a:gd name="T98" fmla="*/ 172 w 263"/>
                  <a:gd name="T99" fmla="*/ 0 h 262"/>
                  <a:gd name="T100" fmla="*/ 197 w 263"/>
                  <a:gd name="T101" fmla="*/ 3 h 262"/>
                  <a:gd name="T102" fmla="*/ 220 w 263"/>
                  <a:gd name="T103" fmla="*/ 12 h 262"/>
                  <a:gd name="T104" fmla="*/ 240 w 263"/>
                  <a:gd name="T105" fmla="*/ 31 h 262"/>
                  <a:gd name="T106" fmla="*/ 255 w 263"/>
                  <a:gd name="T107" fmla="*/ 60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3"/>
                  <a:gd name="T163" fmla="*/ 0 h 262"/>
                  <a:gd name="T164" fmla="*/ 263 w 263"/>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3" h="262">
                    <a:moveTo>
                      <a:pt x="263" y="91"/>
                    </a:moveTo>
                    <a:lnTo>
                      <a:pt x="263" y="93"/>
                    </a:lnTo>
                    <a:lnTo>
                      <a:pt x="262" y="97"/>
                    </a:lnTo>
                    <a:lnTo>
                      <a:pt x="261" y="104"/>
                    </a:lnTo>
                    <a:lnTo>
                      <a:pt x="260" y="112"/>
                    </a:lnTo>
                    <a:lnTo>
                      <a:pt x="260" y="121"/>
                    </a:lnTo>
                    <a:lnTo>
                      <a:pt x="259" y="131"/>
                    </a:lnTo>
                    <a:lnTo>
                      <a:pt x="259" y="136"/>
                    </a:lnTo>
                    <a:lnTo>
                      <a:pt x="258" y="141"/>
                    </a:lnTo>
                    <a:lnTo>
                      <a:pt x="258" y="146"/>
                    </a:lnTo>
                    <a:lnTo>
                      <a:pt x="258" y="150"/>
                    </a:lnTo>
                    <a:lnTo>
                      <a:pt x="258" y="158"/>
                    </a:lnTo>
                    <a:lnTo>
                      <a:pt x="258" y="167"/>
                    </a:lnTo>
                    <a:lnTo>
                      <a:pt x="258" y="172"/>
                    </a:lnTo>
                    <a:lnTo>
                      <a:pt x="258" y="177"/>
                    </a:lnTo>
                    <a:lnTo>
                      <a:pt x="258" y="181"/>
                    </a:lnTo>
                    <a:lnTo>
                      <a:pt x="258" y="186"/>
                    </a:lnTo>
                    <a:lnTo>
                      <a:pt x="257" y="188"/>
                    </a:lnTo>
                    <a:lnTo>
                      <a:pt x="257" y="190"/>
                    </a:lnTo>
                    <a:lnTo>
                      <a:pt x="256" y="193"/>
                    </a:lnTo>
                    <a:lnTo>
                      <a:pt x="256" y="195"/>
                    </a:lnTo>
                    <a:lnTo>
                      <a:pt x="255" y="197"/>
                    </a:lnTo>
                    <a:lnTo>
                      <a:pt x="255" y="199"/>
                    </a:lnTo>
                    <a:lnTo>
                      <a:pt x="254" y="202"/>
                    </a:lnTo>
                    <a:lnTo>
                      <a:pt x="253" y="204"/>
                    </a:lnTo>
                    <a:lnTo>
                      <a:pt x="252" y="206"/>
                    </a:lnTo>
                    <a:lnTo>
                      <a:pt x="251" y="208"/>
                    </a:lnTo>
                    <a:lnTo>
                      <a:pt x="250" y="210"/>
                    </a:lnTo>
                    <a:lnTo>
                      <a:pt x="249" y="213"/>
                    </a:lnTo>
                    <a:lnTo>
                      <a:pt x="248" y="215"/>
                    </a:lnTo>
                    <a:lnTo>
                      <a:pt x="246" y="217"/>
                    </a:lnTo>
                    <a:lnTo>
                      <a:pt x="245" y="219"/>
                    </a:lnTo>
                    <a:lnTo>
                      <a:pt x="243" y="221"/>
                    </a:lnTo>
                    <a:lnTo>
                      <a:pt x="239" y="225"/>
                    </a:lnTo>
                    <a:lnTo>
                      <a:pt x="236" y="229"/>
                    </a:lnTo>
                    <a:lnTo>
                      <a:pt x="232" y="233"/>
                    </a:lnTo>
                    <a:lnTo>
                      <a:pt x="228" y="236"/>
                    </a:lnTo>
                    <a:lnTo>
                      <a:pt x="223" y="240"/>
                    </a:lnTo>
                    <a:lnTo>
                      <a:pt x="219" y="243"/>
                    </a:lnTo>
                    <a:lnTo>
                      <a:pt x="216" y="245"/>
                    </a:lnTo>
                    <a:lnTo>
                      <a:pt x="214" y="247"/>
                    </a:lnTo>
                    <a:lnTo>
                      <a:pt x="212" y="248"/>
                    </a:lnTo>
                    <a:lnTo>
                      <a:pt x="209" y="250"/>
                    </a:lnTo>
                    <a:lnTo>
                      <a:pt x="207" y="251"/>
                    </a:lnTo>
                    <a:lnTo>
                      <a:pt x="204" y="252"/>
                    </a:lnTo>
                    <a:lnTo>
                      <a:pt x="202" y="254"/>
                    </a:lnTo>
                    <a:lnTo>
                      <a:pt x="199" y="255"/>
                    </a:lnTo>
                    <a:lnTo>
                      <a:pt x="197" y="256"/>
                    </a:lnTo>
                    <a:lnTo>
                      <a:pt x="194" y="257"/>
                    </a:lnTo>
                    <a:lnTo>
                      <a:pt x="192" y="258"/>
                    </a:lnTo>
                    <a:lnTo>
                      <a:pt x="189" y="259"/>
                    </a:lnTo>
                    <a:lnTo>
                      <a:pt x="187" y="260"/>
                    </a:lnTo>
                    <a:lnTo>
                      <a:pt x="184" y="260"/>
                    </a:lnTo>
                    <a:lnTo>
                      <a:pt x="181" y="261"/>
                    </a:lnTo>
                    <a:lnTo>
                      <a:pt x="178" y="261"/>
                    </a:lnTo>
                    <a:lnTo>
                      <a:pt x="176" y="262"/>
                    </a:lnTo>
                    <a:lnTo>
                      <a:pt x="173" y="262"/>
                    </a:lnTo>
                    <a:lnTo>
                      <a:pt x="170" y="262"/>
                    </a:lnTo>
                    <a:lnTo>
                      <a:pt x="167" y="262"/>
                    </a:lnTo>
                    <a:lnTo>
                      <a:pt x="162" y="262"/>
                    </a:lnTo>
                    <a:lnTo>
                      <a:pt x="156" y="261"/>
                    </a:lnTo>
                    <a:lnTo>
                      <a:pt x="150" y="261"/>
                    </a:lnTo>
                    <a:lnTo>
                      <a:pt x="144" y="260"/>
                    </a:lnTo>
                    <a:lnTo>
                      <a:pt x="138" y="259"/>
                    </a:lnTo>
                    <a:lnTo>
                      <a:pt x="132" y="258"/>
                    </a:lnTo>
                    <a:lnTo>
                      <a:pt x="126" y="257"/>
                    </a:lnTo>
                    <a:lnTo>
                      <a:pt x="121" y="255"/>
                    </a:lnTo>
                    <a:lnTo>
                      <a:pt x="115" y="253"/>
                    </a:lnTo>
                    <a:lnTo>
                      <a:pt x="110" y="252"/>
                    </a:lnTo>
                    <a:lnTo>
                      <a:pt x="107" y="251"/>
                    </a:lnTo>
                    <a:lnTo>
                      <a:pt x="104" y="250"/>
                    </a:lnTo>
                    <a:lnTo>
                      <a:pt x="102" y="249"/>
                    </a:lnTo>
                    <a:lnTo>
                      <a:pt x="99" y="247"/>
                    </a:lnTo>
                    <a:lnTo>
                      <a:pt x="97" y="246"/>
                    </a:lnTo>
                    <a:lnTo>
                      <a:pt x="94" y="245"/>
                    </a:lnTo>
                    <a:lnTo>
                      <a:pt x="92" y="244"/>
                    </a:lnTo>
                    <a:lnTo>
                      <a:pt x="90" y="242"/>
                    </a:lnTo>
                    <a:lnTo>
                      <a:pt x="87" y="241"/>
                    </a:lnTo>
                    <a:lnTo>
                      <a:pt x="85" y="239"/>
                    </a:lnTo>
                    <a:lnTo>
                      <a:pt x="83" y="238"/>
                    </a:lnTo>
                    <a:lnTo>
                      <a:pt x="81" y="236"/>
                    </a:lnTo>
                    <a:lnTo>
                      <a:pt x="77" y="233"/>
                    </a:lnTo>
                    <a:lnTo>
                      <a:pt x="74" y="230"/>
                    </a:lnTo>
                    <a:lnTo>
                      <a:pt x="70" y="227"/>
                    </a:lnTo>
                    <a:lnTo>
                      <a:pt x="67" y="223"/>
                    </a:lnTo>
                    <a:lnTo>
                      <a:pt x="64" y="220"/>
                    </a:lnTo>
                    <a:lnTo>
                      <a:pt x="61" y="217"/>
                    </a:lnTo>
                    <a:lnTo>
                      <a:pt x="59" y="214"/>
                    </a:lnTo>
                    <a:lnTo>
                      <a:pt x="56" y="211"/>
                    </a:lnTo>
                    <a:lnTo>
                      <a:pt x="52" y="207"/>
                    </a:lnTo>
                    <a:lnTo>
                      <a:pt x="49" y="203"/>
                    </a:lnTo>
                    <a:lnTo>
                      <a:pt x="47" y="200"/>
                    </a:lnTo>
                    <a:lnTo>
                      <a:pt x="47" y="199"/>
                    </a:lnTo>
                    <a:lnTo>
                      <a:pt x="46" y="200"/>
                    </a:lnTo>
                    <a:lnTo>
                      <a:pt x="43" y="200"/>
                    </a:lnTo>
                    <a:lnTo>
                      <a:pt x="41" y="200"/>
                    </a:lnTo>
                    <a:lnTo>
                      <a:pt x="39" y="200"/>
                    </a:lnTo>
                    <a:lnTo>
                      <a:pt x="36" y="199"/>
                    </a:lnTo>
                    <a:lnTo>
                      <a:pt x="34" y="199"/>
                    </a:lnTo>
                    <a:lnTo>
                      <a:pt x="31" y="198"/>
                    </a:lnTo>
                    <a:lnTo>
                      <a:pt x="28" y="198"/>
                    </a:lnTo>
                    <a:lnTo>
                      <a:pt x="27" y="197"/>
                    </a:lnTo>
                    <a:lnTo>
                      <a:pt x="25" y="197"/>
                    </a:lnTo>
                    <a:lnTo>
                      <a:pt x="24" y="196"/>
                    </a:lnTo>
                    <a:lnTo>
                      <a:pt x="22" y="195"/>
                    </a:lnTo>
                    <a:lnTo>
                      <a:pt x="21" y="195"/>
                    </a:lnTo>
                    <a:lnTo>
                      <a:pt x="19" y="194"/>
                    </a:lnTo>
                    <a:lnTo>
                      <a:pt x="18" y="193"/>
                    </a:lnTo>
                    <a:lnTo>
                      <a:pt x="16" y="192"/>
                    </a:lnTo>
                    <a:lnTo>
                      <a:pt x="15" y="191"/>
                    </a:lnTo>
                    <a:lnTo>
                      <a:pt x="14" y="190"/>
                    </a:lnTo>
                    <a:lnTo>
                      <a:pt x="12" y="189"/>
                    </a:lnTo>
                    <a:lnTo>
                      <a:pt x="11" y="188"/>
                    </a:lnTo>
                    <a:lnTo>
                      <a:pt x="10" y="186"/>
                    </a:lnTo>
                    <a:lnTo>
                      <a:pt x="8" y="184"/>
                    </a:lnTo>
                    <a:lnTo>
                      <a:pt x="7" y="183"/>
                    </a:lnTo>
                    <a:lnTo>
                      <a:pt x="6" y="181"/>
                    </a:lnTo>
                    <a:lnTo>
                      <a:pt x="5" y="179"/>
                    </a:lnTo>
                    <a:lnTo>
                      <a:pt x="4" y="177"/>
                    </a:lnTo>
                    <a:lnTo>
                      <a:pt x="4" y="176"/>
                    </a:lnTo>
                    <a:lnTo>
                      <a:pt x="3" y="174"/>
                    </a:lnTo>
                    <a:lnTo>
                      <a:pt x="2" y="172"/>
                    </a:lnTo>
                    <a:lnTo>
                      <a:pt x="2" y="170"/>
                    </a:lnTo>
                    <a:lnTo>
                      <a:pt x="1" y="168"/>
                    </a:lnTo>
                    <a:lnTo>
                      <a:pt x="1" y="167"/>
                    </a:lnTo>
                    <a:lnTo>
                      <a:pt x="0" y="165"/>
                    </a:lnTo>
                    <a:lnTo>
                      <a:pt x="0" y="163"/>
                    </a:lnTo>
                    <a:lnTo>
                      <a:pt x="0" y="161"/>
                    </a:lnTo>
                    <a:lnTo>
                      <a:pt x="0" y="159"/>
                    </a:lnTo>
                    <a:lnTo>
                      <a:pt x="0" y="158"/>
                    </a:lnTo>
                    <a:lnTo>
                      <a:pt x="0" y="156"/>
                    </a:lnTo>
                    <a:lnTo>
                      <a:pt x="1" y="154"/>
                    </a:lnTo>
                    <a:lnTo>
                      <a:pt x="1" y="153"/>
                    </a:lnTo>
                    <a:lnTo>
                      <a:pt x="2" y="151"/>
                    </a:lnTo>
                    <a:lnTo>
                      <a:pt x="2" y="150"/>
                    </a:lnTo>
                    <a:lnTo>
                      <a:pt x="3" y="148"/>
                    </a:lnTo>
                    <a:lnTo>
                      <a:pt x="3" y="147"/>
                    </a:lnTo>
                    <a:lnTo>
                      <a:pt x="4" y="146"/>
                    </a:lnTo>
                    <a:lnTo>
                      <a:pt x="5" y="145"/>
                    </a:lnTo>
                    <a:lnTo>
                      <a:pt x="6" y="144"/>
                    </a:lnTo>
                    <a:lnTo>
                      <a:pt x="7" y="143"/>
                    </a:lnTo>
                    <a:lnTo>
                      <a:pt x="9" y="142"/>
                    </a:lnTo>
                    <a:lnTo>
                      <a:pt x="10" y="141"/>
                    </a:lnTo>
                    <a:lnTo>
                      <a:pt x="11" y="140"/>
                    </a:lnTo>
                    <a:lnTo>
                      <a:pt x="13" y="140"/>
                    </a:lnTo>
                    <a:lnTo>
                      <a:pt x="16" y="139"/>
                    </a:lnTo>
                    <a:lnTo>
                      <a:pt x="19" y="138"/>
                    </a:lnTo>
                    <a:lnTo>
                      <a:pt x="21" y="138"/>
                    </a:lnTo>
                    <a:lnTo>
                      <a:pt x="24" y="138"/>
                    </a:lnTo>
                    <a:lnTo>
                      <a:pt x="26" y="138"/>
                    </a:lnTo>
                    <a:lnTo>
                      <a:pt x="28" y="138"/>
                    </a:lnTo>
                    <a:lnTo>
                      <a:pt x="30" y="139"/>
                    </a:lnTo>
                    <a:lnTo>
                      <a:pt x="32" y="139"/>
                    </a:lnTo>
                    <a:lnTo>
                      <a:pt x="33" y="140"/>
                    </a:lnTo>
                    <a:lnTo>
                      <a:pt x="35" y="140"/>
                    </a:lnTo>
                    <a:lnTo>
                      <a:pt x="36" y="141"/>
                    </a:lnTo>
                    <a:lnTo>
                      <a:pt x="37" y="141"/>
                    </a:lnTo>
                    <a:lnTo>
                      <a:pt x="38" y="142"/>
                    </a:lnTo>
                    <a:lnTo>
                      <a:pt x="38" y="141"/>
                    </a:lnTo>
                    <a:lnTo>
                      <a:pt x="38" y="138"/>
                    </a:lnTo>
                    <a:lnTo>
                      <a:pt x="39" y="133"/>
                    </a:lnTo>
                    <a:lnTo>
                      <a:pt x="39" y="127"/>
                    </a:lnTo>
                    <a:lnTo>
                      <a:pt x="40" y="123"/>
                    </a:lnTo>
                    <a:lnTo>
                      <a:pt x="40" y="119"/>
                    </a:lnTo>
                    <a:lnTo>
                      <a:pt x="41" y="114"/>
                    </a:lnTo>
                    <a:lnTo>
                      <a:pt x="42" y="110"/>
                    </a:lnTo>
                    <a:lnTo>
                      <a:pt x="42" y="105"/>
                    </a:lnTo>
                    <a:lnTo>
                      <a:pt x="43" y="100"/>
                    </a:lnTo>
                    <a:lnTo>
                      <a:pt x="45" y="95"/>
                    </a:lnTo>
                    <a:lnTo>
                      <a:pt x="46" y="90"/>
                    </a:lnTo>
                    <a:lnTo>
                      <a:pt x="47" y="85"/>
                    </a:lnTo>
                    <a:lnTo>
                      <a:pt x="49" y="80"/>
                    </a:lnTo>
                    <a:lnTo>
                      <a:pt x="51" y="75"/>
                    </a:lnTo>
                    <a:lnTo>
                      <a:pt x="53" y="69"/>
                    </a:lnTo>
                    <a:lnTo>
                      <a:pt x="55" y="64"/>
                    </a:lnTo>
                    <a:lnTo>
                      <a:pt x="57" y="59"/>
                    </a:lnTo>
                    <a:lnTo>
                      <a:pt x="60" y="54"/>
                    </a:lnTo>
                    <a:lnTo>
                      <a:pt x="63" y="50"/>
                    </a:lnTo>
                    <a:lnTo>
                      <a:pt x="66" y="45"/>
                    </a:lnTo>
                    <a:lnTo>
                      <a:pt x="69" y="41"/>
                    </a:lnTo>
                    <a:lnTo>
                      <a:pt x="73" y="37"/>
                    </a:lnTo>
                    <a:lnTo>
                      <a:pt x="76" y="33"/>
                    </a:lnTo>
                    <a:lnTo>
                      <a:pt x="80" y="29"/>
                    </a:lnTo>
                    <a:lnTo>
                      <a:pt x="85" y="26"/>
                    </a:lnTo>
                    <a:lnTo>
                      <a:pt x="89" y="23"/>
                    </a:lnTo>
                    <a:lnTo>
                      <a:pt x="94" y="21"/>
                    </a:lnTo>
                    <a:lnTo>
                      <a:pt x="99" y="19"/>
                    </a:lnTo>
                    <a:lnTo>
                      <a:pt x="105" y="17"/>
                    </a:lnTo>
                    <a:lnTo>
                      <a:pt x="111" y="14"/>
                    </a:lnTo>
                    <a:lnTo>
                      <a:pt x="116" y="12"/>
                    </a:lnTo>
                    <a:lnTo>
                      <a:pt x="122" y="10"/>
                    </a:lnTo>
                    <a:lnTo>
                      <a:pt x="128" y="8"/>
                    </a:lnTo>
                    <a:lnTo>
                      <a:pt x="134" y="7"/>
                    </a:lnTo>
                    <a:lnTo>
                      <a:pt x="141" y="5"/>
                    </a:lnTo>
                    <a:lnTo>
                      <a:pt x="147" y="4"/>
                    </a:lnTo>
                    <a:lnTo>
                      <a:pt x="153" y="2"/>
                    </a:lnTo>
                    <a:lnTo>
                      <a:pt x="160" y="1"/>
                    </a:lnTo>
                    <a:lnTo>
                      <a:pt x="166" y="1"/>
                    </a:lnTo>
                    <a:lnTo>
                      <a:pt x="172" y="0"/>
                    </a:lnTo>
                    <a:lnTo>
                      <a:pt x="179" y="0"/>
                    </a:lnTo>
                    <a:lnTo>
                      <a:pt x="185" y="1"/>
                    </a:lnTo>
                    <a:lnTo>
                      <a:pt x="191" y="1"/>
                    </a:lnTo>
                    <a:lnTo>
                      <a:pt x="197" y="3"/>
                    </a:lnTo>
                    <a:lnTo>
                      <a:pt x="203" y="4"/>
                    </a:lnTo>
                    <a:lnTo>
                      <a:pt x="209" y="6"/>
                    </a:lnTo>
                    <a:lnTo>
                      <a:pt x="215" y="9"/>
                    </a:lnTo>
                    <a:lnTo>
                      <a:pt x="220" y="12"/>
                    </a:lnTo>
                    <a:lnTo>
                      <a:pt x="225" y="16"/>
                    </a:lnTo>
                    <a:lnTo>
                      <a:pt x="231" y="20"/>
                    </a:lnTo>
                    <a:lnTo>
                      <a:pt x="235" y="25"/>
                    </a:lnTo>
                    <a:lnTo>
                      <a:pt x="240" y="31"/>
                    </a:lnTo>
                    <a:lnTo>
                      <a:pt x="244" y="37"/>
                    </a:lnTo>
                    <a:lnTo>
                      <a:pt x="248" y="44"/>
                    </a:lnTo>
                    <a:lnTo>
                      <a:pt x="252" y="52"/>
                    </a:lnTo>
                    <a:lnTo>
                      <a:pt x="255" y="60"/>
                    </a:lnTo>
                    <a:lnTo>
                      <a:pt x="258" y="70"/>
                    </a:lnTo>
                    <a:lnTo>
                      <a:pt x="261" y="80"/>
                    </a:lnTo>
                    <a:lnTo>
                      <a:pt x="263" y="91"/>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 name="Freeform 95"/>
              <p:cNvSpPr>
                <a:spLocks/>
              </p:cNvSpPr>
              <p:nvPr/>
            </p:nvSpPr>
            <p:spPr bwMode="auto">
              <a:xfrm>
                <a:off x="1001" y="2838"/>
                <a:ext cx="285" cy="192"/>
              </a:xfrm>
              <a:custGeom>
                <a:avLst/>
                <a:gdLst>
                  <a:gd name="T0" fmla="*/ 187 w 285"/>
                  <a:gd name="T1" fmla="*/ 64 h 192"/>
                  <a:gd name="T2" fmla="*/ 180 w 285"/>
                  <a:gd name="T3" fmla="*/ 88 h 192"/>
                  <a:gd name="T4" fmla="*/ 165 w 285"/>
                  <a:gd name="T5" fmla="*/ 112 h 192"/>
                  <a:gd name="T6" fmla="*/ 152 w 285"/>
                  <a:gd name="T7" fmla="*/ 128 h 192"/>
                  <a:gd name="T8" fmla="*/ 151 w 285"/>
                  <a:gd name="T9" fmla="*/ 109 h 192"/>
                  <a:gd name="T10" fmla="*/ 147 w 285"/>
                  <a:gd name="T11" fmla="*/ 86 h 192"/>
                  <a:gd name="T12" fmla="*/ 145 w 285"/>
                  <a:gd name="T13" fmla="*/ 73 h 192"/>
                  <a:gd name="T14" fmla="*/ 143 w 285"/>
                  <a:gd name="T15" fmla="*/ 88 h 192"/>
                  <a:gd name="T16" fmla="*/ 137 w 285"/>
                  <a:gd name="T17" fmla="*/ 103 h 192"/>
                  <a:gd name="T18" fmla="*/ 129 w 285"/>
                  <a:gd name="T19" fmla="*/ 114 h 192"/>
                  <a:gd name="T20" fmla="*/ 110 w 285"/>
                  <a:gd name="T21" fmla="*/ 132 h 192"/>
                  <a:gd name="T22" fmla="*/ 93 w 285"/>
                  <a:gd name="T23" fmla="*/ 146 h 192"/>
                  <a:gd name="T24" fmla="*/ 98 w 285"/>
                  <a:gd name="T25" fmla="*/ 135 h 192"/>
                  <a:gd name="T26" fmla="*/ 102 w 285"/>
                  <a:gd name="T27" fmla="*/ 118 h 192"/>
                  <a:gd name="T28" fmla="*/ 102 w 285"/>
                  <a:gd name="T29" fmla="*/ 103 h 192"/>
                  <a:gd name="T30" fmla="*/ 101 w 285"/>
                  <a:gd name="T31" fmla="*/ 96 h 192"/>
                  <a:gd name="T32" fmla="*/ 97 w 285"/>
                  <a:gd name="T33" fmla="*/ 108 h 192"/>
                  <a:gd name="T34" fmla="*/ 86 w 285"/>
                  <a:gd name="T35" fmla="*/ 128 h 192"/>
                  <a:gd name="T36" fmla="*/ 64 w 285"/>
                  <a:gd name="T37" fmla="*/ 155 h 192"/>
                  <a:gd name="T38" fmla="*/ 60 w 285"/>
                  <a:gd name="T39" fmla="*/ 165 h 192"/>
                  <a:gd name="T40" fmla="*/ 61 w 285"/>
                  <a:gd name="T41" fmla="*/ 177 h 192"/>
                  <a:gd name="T42" fmla="*/ 68 w 285"/>
                  <a:gd name="T43" fmla="*/ 191 h 192"/>
                  <a:gd name="T44" fmla="*/ 59 w 285"/>
                  <a:gd name="T45" fmla="*/ 181 h 192"/>
                  <a:gd name="T46" fmla="*/ 47 w 285"/>
                  <a:gd name="T47" fmla="*/ 173 h 192"/>
                  <a:gd name="T48" fmla="*/ 37 w 285"/>
                  <a:gd name="T49" fmla="*/ 171 h 192"/>
                  <a:gd name="T50" fmla="*/ 27 w 285"/>
                  <a:gd name="T51" fmla="*/ 171 h 192"/>
                  <a:gd name="T52" fmla="*/ 18 w 285"/>
                  <a:gd name="T53" fmla="*/ 175 h 192"/>
                  <a:gd name="T54" fmla="*/ 11 w 285"/>
                  <a:gd name="T55" fmla="*/ 165 h 192"/>
                  <a:gd name="T56" fmla="*/ 4 w 285"/>
                  <a:gd name="T57" fmla="*/ 146 h 192"/>
                  <a:gd name="T58" fmla="*/ 0 w 285"/>
                  <a:gd name="T59" fmla="*/ 121 h 192"/>
                  <a:gd name="T60" fmla="*/ 3 w 285"/>
                  <a:gd name="T61" fmla="*/ 94 h 192"/>
                  <a:gd name="T62" fmla="*/ 14 w 285"/>
                  <a:gd name="T63" fmla="*/ 67 h 192"/>
                  <a:gd name="T64" fmla="*/ 32 w 285"/>
                  <a:gd name="T65" fmla="*/ 42 h 192"/>
                  <a:gd name="T66" fmla="*/ 59 w 285"/>
                  <a:gd name="T67" fmla="*/ 23 h 192"/>
                  <a:gd name="T68" fmla="*/ 91 w 285"/>
                  <a:gd name="T69" fmla="*/ 10 h 192"/>
                  <a:gd name="T70" fmla="*/ 119 w 285"/>
                  <a:gd name="T71" fmla="*/ 4 h 192"/>
                  <a:gd name="T72" fmla="*/ 141 w 285"/>
                  <a:gd name="T73" fmla="*/ 3 h 192"/>
                  <a:gd name="T74" fmla="*/ 158 w 285"/>
                  <a:gd name="T75" fmla="*/ 5 h 192"/>
                  <a:gd name="T76" fmla="*/ 176 w 285"/>
                  <a:gd name="T77" fmla="*/ 4 h 192"/>
                  <a:gd name="T78" fmla="*/ 194 w 285"/>
                  <a:gd name="T79" fmla="*/ 1 h 192"/>
                  <a:gd name="T80" fmla="*/ 208 w 285"/>
                  <a:gd name="T81" fmla="*/ 0 h 192"/>
                  <a:gd name="T82" fmla="*/ 223 w 285"/>
                  <a:gd name="T83" fmla="*/ 4 h 192"/>
                  <a:gd name="T84" fmla="*/ 251 w 285"/>
                  <a:gd name="T85" fmla="*/ 19 h 192"/>
                  <a:gd name="T86" fmla="*/ 265 w 285"/>
                  <a:gd name="T87" fmla="*/ 30 h 192"/>
                  <a:gd name="T88" fmla="*/ 275 w 285"/>
                  <a:gd name="T89" fmla="*/ 45 h 192"/>
                  <a:gd name="T90" fmla="*/ 282 w 285"/>
                  <a:gd name="T91" fmla="*/ 64 h 192"/>
                  <a:gd name="T92" fmla="*/ 285 w 285"/>
                  <a:gd name="T93" fmla="*/ 90 h 192"/>
                  <a:gd name="T94" fmla="*/ 284 w 285"/>
                  <a:gd name="T95" fmla="*/ 116 h 192"/>
                  <a:gd name="T96" fmla="*/ 279 w 285"/>
                  <a:gd name="T97" fmla="*/ 140 h 192"/>
                  <a:gd name="T98" fmla="*/ 269 w 285"/>
                  <a:gd name="T99" fmla="*/ 167 h 192"/>
                  <a:gd name="T100" fmla="*/ 261 w 285"/>
                  <a:gd name="T101" fmla="*/ 105 h 192"/>
                  <a:gd name="T102" fmla="*/ 241 w 285"/>
                  <a:gd name="T103" fmla="*/ 76 h 192"/>
                  <a:gd name="T104" fmla="*/ 234 w 285"/>
                  <a:gd name="T105" fmla="*/ 61 h 192"/>
                  <a:gd name="T106" fmla="*/ 231 w 285"/>
                  <a:gd name="T107" fmla="*/ 54 h 192"/>
                  <a:gd name="T108" fmla="*/ 227 w 285"/>
                  <a:gd name="T109" fmla="*/ 64 h 192"/>
                  <a:gd name="T110" fmla="*/ 225 w 285"/>
                  <a:gd name="T111" fmla="*/ 82 h 192"/>
                  <a:gd name="T112" fmla="*/ 229 w 285"/>
                  <a:gd name="T113" fmla="*/ 101 h 192"/>
                  <a:gd name="T114" fmla="*/ 234 w 285"/>
                  <a:gd name="T115" fmla="*/ 114 h 192"/>
                  <a:gd name="T116" fmla="*/ 218 w 285"/>
                  <a:gd name="T117" fmla="*/ 98 h 192"/>
                  <a:gd name="T118" fmla="*/ 205 w 285"/>
                  <a:gd name="T119" fmla="*/ 79 h 192"/>
                  <a:gd name="T120" fmla="*/ 193 w 285"/>
                  <a:gd name="T121" fmla="*/ 54 h 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5"/>
                  <a:gd name="T184" fmla="*/ 0 h 192"/>
                  <a:gd name="T185" fmla="*/ 285 w 285"/>
                  <a:gd name="T186" fmla="*/ 192 h 1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5" h="192">
                    <a:moveTo>
                      <a:pt x="189" y="43"/>
                    </a:moveTo>
                    <a:lnTo>
                      <a:pt x="189" y="45"/>
                    </a:lnTo>
                    <a:lnTo>
                      <a:pt x="189" y="48"/>
                    </a:lnTo>
                    <a:lnTo>
                      <a:pt x="189" y="53"/>
                    </a:lnTo>
                    <a:lnTo>
                      <a:pt x="188" y="60"/>
                    </a:lnTo>
                    <a:lnTo>
                      <a:pt x="187" y="64"/>
                    </a:lnTo>
                    <a:lnTo>
                      <a:pt x="186" y="68"/>
                    </a:lnTo>
                    <a:lnTo>
                      <a:pt x="185" y="72"/>
                    </a:lnTo>
                    <a:lnTo>
                      <a:pt x="184" y="76"/>
                    </a:lnTo>
                    <a:lnTo>
                      <a:pt x="183" y="80"/>
                    </a:lnTo>
                    <a:lnTo>
                      <a:pt x="182" y="84"/>
                    </a:lnTo>
                    <a:lnTo>
                      <a:pt x="180" y="88"/>
                    </a:lnTo>
                    <a:lnTo>
                      <a:pt x="178" y="91"/>
                    </a:lnTo>
                    <a:lnTo>
                      <a:pt x="176" y="95"/>
                    </a:lnTo>
                    <a:lnTo>
                      <a:pt x="174" y="99"/>
                    </a:lnTo>
                    <a:lnTo>
                      <a:pt x="172" y="102"/>
                    </a:lnTo>
                    <a:lnTo>
                      <a:pt x="170" y="106"/>
                    </a:lnTo>
                    <a:lnTo>
                      <a:pt x="165" y="112"/>
                    </a:lnTo>
                    <a:lnTo>
                      <a:pt x="161" y="118"/>
                    </a:lnTo>
                    <a:lnTo>
                      <a:pt x="158" y="122"/>
                    </a:lnTo>
                    <a:lnTo>
                      <a:pt x="155" y="126"/>
                    </a:lnTo>
                    <a:lnTo>
                      <a:pt x="153" y="128"/>
                    </a:lnTo>
                    <a:lnTo>
                      <a:pt x="152" y="129"/>
                    </a:lnTo>
                    <a:lnTo>
                      <a:pt x="152" y="128"/>
                    </a:lnTo>
                    <a:lnTo>
                      <a:pt x="152" y="127"/>
                    </a:lnTo>
                    <a:lnTo>
                      <a:pt x="152" y="124"/>
                    </a:lnTo>
                    <a:lnTo>
                      <a:pt x="152" y="120"/>
                    </a:lnTo>
                    <a:lnTo>
                      <a:pt x="152" y="116"/>
                    </a:lnTo>
                    <a:lnTo>
                      <a:pt x="152" y="112"/>
                    </a:lnTo>
                    <a:lnTo>
                      <a:pt x="151" y="109"/>
                    </a:lnTo>
                    <a:lnTo>
                      <a:pt x="151" y="107"/>
                    </a:lnTo>
                    <a:lnTo>
                      <a:pt x="151" y="104"/>
                    </a:lnTo>
                    <a:lnTo>
                      <a:pt x="150" y="102"/>
                    </a:lnTo>
                    <a:lnTo>
                      <a:pt x="149" y="96"/>
                    </a:lnTo>
                    <a:lnTo>
                      <a:pt x="148" y="91"/>
                    </a:lnTo>
                    <a:lnTo>
                      <a:pt x="147" y="86"/>
                    </a:lnTo>
                    <a:lnTo>
                      <a:pt x="146" y="82"/>
                    </a:lnTo>
                    <a:lnTo>
                      <a:pt x="146" y="78"/>
                    </a:lnTo>
                    <a:lnTo>
                      <a:pt x="145" y="74"/>
                    </a:lnTo>
                    <a:lnTo>
                      <a:pt x="145" y="72"/>
                    </a:lnTo>
                    <a:lnTo>
                      <a:pt x="145" y="73"/>
                    </a:lnTo>
                    <a:lnTo>
                      <a:pt x="145" y="75"/>
                    </a:lnTo>
                    <a:lnTo>
                      <a:pt x="144" y="77"/>
                    </a:lnTo>
                    <a:lnTo>
                      <a:pt x="144" y="80"/>
                    </a:lnTo>
                    <a:lnTo>
                      <a:pt x="144" y="82"/>
                    </a:lnTo>
                    <a:lnTo>
                      <a:pt x="143" y="85"/>
                    </a:lnTo>
                    <a:lnTo>
                      <a:pt x="143" y="88"/>
                    </a:lnTo>
                    <a:lnTo>
                      <a:pt x="142" y="91"/>
                    </a:lnTo>
                    <a:lnTo>
                      <a:pt x="141" y="94"/>
                    </a:lnTo>
                    <a:lnTo>
                      <a:pt x="139" y="98"/>
                    </a:lnTo>
                    <a:lnTo>
                      <a:pt x="139" y="99"/>
                    </a:lnTo>
                    <a:lnTo>
                      <a:pt x="138" y="101"/>
                    </a:lnTo>
                    <a:lnTo>
                      <a:pt x="137" y="103"/>
                    </a:lnTo>
                    <a:lnTo>
                      <a:pt x="136" y="104"/>
                    </a:lnTo>
                    <a:lnTo>
                      <a:pt x="135" y="106"/>
                    </a:lnTo>
                    <a:lnTo>
                      <a:pt x="134" y="108"/>
                    </a:lnTo>
                    <a:lnTo>
                      <a:pt x="133" y="109"/>
                    </a:lnTo>
                    <a:lnTo>
                      <a:pt x="132" y="111"/>
                    </a:lnTo>
                    <a:lnTo>
                      <a:pt x="129" y="114"/>
                    </a:lnTo>
                    <a:lnTo>
                      <a:pt x="126" y="117"/>
                    </a:lnTo>
                    <a:lnTo>
                      <a:pt x="123" y="121"/>
                    </a:lnTo>
                    <a:lnTo>
                      <a:pt x="119" y="124"/>
                    </a:lnTo>
                    <a:lnTo>
                      <a:pt x="116" y="127"/>
                    </a:lnTo>
                    <a:lnTo>
                      <a:pt x="113" y="130"/>
                    </a:lnTo>
                    <a:lnTo>
                      <a:pt x="110" y="132"/>
                    </a:lnTo>
                    <a:lnTo>
                      <a:pt x="107" y="135"/>
                    </a:lnTo>
                    <a:lnTo>
                      <a:pt x="101" y="139"/>
                    </a:lnTo>
                    <a:lnTo>
                      <a:pt x="96" y="143"/>
                    </a:lnTo>
                    <a:lnTo>
                      <a:pt x="93" y="145"/>
                    </a:lnTo>
                    <a:lnTo>
                      <a:pt x="92" y="146"/>
                    </a:lnTo>
                    <a:lnTo>
                      <a:pt x="93" y="146"/>
                    </a:lnTo>
                    <a:lnTo>
                      <a:pt x="93" y="145"/>
                    </a:lnTo>
                    <a:lnTo>
                      <a:pt x="94" y="143"/>
                    </a:lnTo>
                    <a:lnTo>
                      <a:pt x="96" y="140"/>
                    </a:lnTo>
                    <a:lnTo>
                      <a:pt x="97" y="138"/>
                    </a:lnTo>
                    <a:lnTo>
                      <a:pt x="97" y="137"/>
                    </a:lnTo>
                    <a:lnTo>
                      <a:pt x="98" y="135"/>
                    </a:lnTo>
                    <a:lnTo>
                      <a:pt x="99" y="132"/>
                    </a:lnTo>
                    <a:lnTo>
                      <a:pt x="100" y="130"/>
                    </a:lnTo>
                    <a:lnTo>
                      <a:pt x="100" y="127"/>
                    </a:lnTo>
                    <a:lnTo>
                      <a:pt x="101" y="124"/>
                    </a:lnTo>
                    <a:lnTo>
                      <a:pt x="102" y="121"/>
                    </a:lnTo>
                    <a:lnTo>
                      <a:pt x="102" y="118"/>
                    </a:lnTo>
                    <a:lnTo>
                      <a:pt x="102" y="115"/>
                    </a:lnTo>
                    <a:lnTo>
                      <a:pt x="103" y="112"/>
                    </a:lnTo>
                    <a:lnTo>
                      <a:pt x="103" y="110"/>
                    </a:lnTo>
                    <a:lnTo>
                      <a:pt x="103" y="108"/>
                    </a:lnTo>
                    <a:lnTo>
                      <a:pt x="102" y="105"/>
                    </a:lnTo>
                    <a:lnTo>
                      <a:pt x="102" y="103"/>
                    </a:lnTo>
                    <a:lnTo>
                      <a:pt x="102" y="102"/>
                    </a:lnTo>
                    <a:lnTo>
                      <a:pt x="102" y="99"/>
                    </a:lnTo>
                    <a:lnTo>
                      <a:pt x="101" y="96"/>
                    </a:lnTo>
                    <a:lnTo>
                      <a:pt x="101" y="95"/>
                    </a:lnTo>
                    <a:lnTo>
                      <a:pt x="101" y="96"/>
                    </a:lnTo>
                    <a:lnTo>
                      <a:pt x="100" y="98"/>
                    </a:lnTo>
                    <a:lnTo>
                      <a:pt x="100" y="99"/>
                    </a:lnTo>
                    <a:lnTo>
                      <a:pt x="99" y="101"/>
                    </a:lnTo>
                    <a:lnTo>
                      <a:pt x="99" y="103"/>
                    </a:lnTo>
                    <a:lnTo>
                      <a:pt x="98" y="106"/>
                    </a:lnTo>
                    <a:lnTo>
                      <a:pt x="97" y="108"/>
                    </a:lnTo>
                    <a:lnTo>
                      <a:pt x="95" y="111"/>
                    </a:lnTo>
                    <a:lnTo>
                      <a:pt x="94" y="114"/>
                    </a:lnTo>
                    <a:lnTo>
                      <a:pt x="92" y="117"/>
                    </a:lnTo>
                    <a:lnTo>
                      <a:pt x="90" y="121"/>
                    </a:lnTo>
                    <a:lnTo>
                      <a:pt x="88" y="124"/>
                    </a:lnTo>
                    <a:lnTo>
                      <a:pt x="86" y="128"/>
                    </a:lnTo>
                    <a:lnTo>
                      <a:pt x="83" y="132"/>
                    </a:lnTo>
                    <a:lnTo>
                      <a:pt x="77" y="138"/>
                    </a:lnTo>
                    <a:lnTo>
                      <a:pt x="73" y="144"/>
                    </a:lnTo>
                    <a:lnTo>
                      <a:pt x="69" y="149"/>
                    </a:lnTo>
                    <a:lnTo>
                      <a:pt x="66" y="153"/>
                    </a:lnTo>
                    <a:lnTo>
                      <a:pt x="64" y="155"/>
                    </a:lnTo>
                    <a:lnTo>
                      <a:pt x="63" y="157"/>
                    </a:lnTo>
                    <a:lnTo>
                      <a:pt x="62" y="158"/>
                    </a:lnTo>
                    <a:lnTo>
                      <a:pt x="61" y="160"/>
                    </a:lnTo>
                    <a:lnTo>
                      <a:pt x="61" y="162"/>
                    </a:lnTo>
                    <a:lnTo>
                      <a:pt x="60" y="163"/>
                    </a:lnTo>
                    <a:lnTo>
                      <a:pt x="60" y="165"/>
                    </a:lnTo>
                    <a:lnTo>
                      <a:pt x="59" y="167"/>
                    </a:lnTo>
                    <a:lnTo>
                      <a:pt x="59" y="168"/>
                    </a:lnTo>
                    <a:lnTo>
                      <a:pt x="60" y="170"/>
                    </a:lnTo>
                    <a:lnTo>
                      <a:pt x="60" y="172"/>
                    </a:lnTo>
                    <a:lnTo>
                      <a:pt x="61" y="175"/>
                    </a:lnTo>
                    <a:lnTo>
                      <a:pt x="61" y="177"/>
                    </a:lnTo>
                    <a:lnTo>
                      <a:pt x="62" y="179"/>
                    </a:lnTo>
                    <a:lnTo>
                      <a:pt x="63" y="181"/>
                    </a:lnTo>
                    <a:lnTo>
                      <a:pt x="64" y="183"/>
                    </a:lnTo>
                    <a:lnTo>
                      <a:pt x="66" y="187"/>
                    </a:lnTo>
                    <a:lnTo>
                      <a:pt x="67" y="190"/>
                    </a:lnTo>
                    <a:lnTo>
                      <a:pt x="68" y="191"/>
                    </a:lnTo>
                    <a:lnTo>
                      <a:pt x="69" y="192"/>
                    </a:lnTo>
                    <a:lnTo>
                      <a:pt x="68" y="192"/>
                    </a:lnTo>
                    <a:lnTo>
                      <a:pt x="67" y="190"/>
                    </a:lnTo>
                    <a:lnTo>
                      <a:pt x="65" y="187"/>
                    </a:lnTo>
                    <a:lnTo>
                      <a:pt x="62" y="184"/>
                    </a:lnTo>
                    <a:lnTo>
                      <a:pt x="59" y="181"/>
                    </a:lnTo>
                    <a:lnTo>
                      <a:pt x="55" y="178"/>
                    </a:lnTo>
                    <a:lnTo>
                      <a:pt x="54" y="177"/>
                    </a:lnTo>
                    <a:lnTo>
                      <a:pt x="52" y="176"/>
                    </a:lnTo>
                    <a:lnTo>
                      <a:pt x="51" y="175"/>
                    </a:lnTo>
                    <a:lnTo>
                      <a:pt x="49" y="174"/>
                    </a:lnTo>
                    <a:lnTo>
                      <a:pt x="47" y="173"/>
                    </a:lnTo>
                    <a:lnTo>
                      <a:pt x="45" y="173"/>
                    </a:lnTo>
                    <a:lnTo>
                      <a:pt x="43" y="172"/>
                    </a:lnTo>
                    <a:lnTo>
                      <a:pt x="42" y="172"/>
                    </a:lnTo>
                    <a:lnTo>
                      <a:pt x="40" y="171"/>
                    </a:lnTo>
                    <a:lnTo>
                      <a:pt x="38" y="171"/>
                    </a:lnTo>
                    <a:lnTo>
                      <a:pt x="37" y="171"/>
                    </a:lnTo>
                    <a:lnTo>
                      <a:pt x="35" y="171"/>
                    </a:lnTo>
                    <a:lnTo>
                      <a:pt x="33" y="171"/>
                    </a:lnTo>
                    <a:lnTo>
                      <a:pt x="32" y="171"/>
                    </a:lnTo>
                    <a:lnTo>
                      <a:pt x="31" y="171"/>
                    </a:lnTo>
                    <a:lnTo>
                      <a:pt x="29" y="171"/>
                    </a:lnTo>
                    <a:lnTo>
                      <a:pt x="27" y="171"/>
                    </a:lnTo>
                    <a:lnTo>
                      <a:pt x="25" y="172"/>
                    </a:lnTo>
                    <a:lnTo>
                      <a:pt x="23" y="172"/>
                    </a:lnTo>
                    <a:lnTo>
                      <a:pt x="22" y="173"/>
                    </a:lnTo>
                    <a:lnTo>
                      <a:pt x="20" y="174"/>
                    </a:lnTo>
                    <a:lnTo>
                      <a:pt x="19" y="174"/>
                    </a:lnTo>
                    <a:lnTo>
                      <a:pt x="18" y="175"/>
                    </a:lnTo>
                    <a:lnTo>
                      <a:pt x="17" y="176"/>
                    </a:lnTo>
                    <a:lnTo>
                      <a:pt x="17" y="175"/>
                    </a:lnTo>
                    <a:lnTo>
                      <a:pt x="16" y="174"/>
                    </a:lnTo>
                    <a:lnTo>
                      <a:pt x="14" y="171"/>
                    </a:lnTo>
                    <a:lnTo>
                      <a:pt x="12" y="167"/>
                    </a:lnTo>
                    <a:lnTo>
                      <a:pt x="11" y="165"/>
                    </a:lnTo>
                    <a:lnTo>
                      <a:pt x="10" y="162"/>
                    </a:lnTo>
                    <a:lnTo>
                      <a:pt x="8" y="159"/>
                    </a:lnTo>
                    <a:lnTo>
                      <a:pt x="7" y="156"/>
                    </a:lnTo>
                    <a:lnTo>
                      <a:pt x="6" y="153"/>
                    </a:lnTo>
                    <a:lnTo>
                      <a:pt x="5" y="150"/>
                    </a:lnTo>
                    <a:lnTo>
                      <a:pt x="4" y="146"/>
                    </a:lnTo>
                    <a:lnTo>
                      <a:pt x="2" y="143"/>
                    </a:lnTo>
                    <a:lnTo>
                      <a:pt x="1" y="139"/>
                    </a:lnTo>
                    <a:lnTo>
                      <a:pt x="1" y="134"/>
                    </a:lnTo>
                    <a:lnTo>
                      <a:pt x="0" y="130"/>
                    </a:lnTo>
                    <a:lnTo>
                      <a:pt x="0" y="126"/>
                    </a:lnTo>
                    <a:lnTo>
                      <a:pt x="0" y="121"/>
                    </a:lnTo>
                    <a:lnTo>
                      <a:pt x="0" y="117"/>
                    </a:lnTo>
                    <a:lnTo>
                      <a:pt x="0" y="112"/>
                    </a:lnTo>
                    <a:lnTo>
                      <a:pt x="0" y="108"/>
                    </a:lnTo>
                    <a:lnTo>
                      <a:pt x="1" y="103"/>
                    </a:lnTo>
                    <a:lnTo>
                      <a:pt x="2" y="98"/>
                    </a:lnTo>
                    <a:lnTo>
                      <a:pt x="3" y="94"/>
                    </a:lnTo>
                    <a:lnTo>
                      <a:pt x="4" y="89"/>
                    </a:lnTo>
                    <a:lnTo>
                      <a:pt x="6" y="85"/>
                    </a:lnTo>
                    <a:lnTo>
                      <a:pt x="7" y="80"/>
                    </a:lnTo>
                    <a:lnTo>
                      <a:pt x="9" y="76"/>
                    </a:lnTo>
                    <a:lnTo>
                      <a:pt x="12" y="71"/>
                    </a:lnTo>
                    <a:lnTo>
                      <a:pt x="14" y="67"/>
                    </a:lnTo>
                    <a:lnTo>
                      <a:pt x="16" y="62"/>
                    </a:lnTo>
                    <a:lnTo>
                      <a:pt x="19" y="58"/>
                    </a:lnTo>
                    <a:lnTo>
                      <a:pt x="22" y="54"/>
                    </a:lnTo>
                    <a:lnTo>
                      <a:pt x="25" y="50"/>
                    </a:lnTo>
                    <a:lnTo>
                      <a:pt x="29" y="46"/>
                    </a:lnTo>
                    <a:lnTo>
                      <a:pt x="32" y="42"/>
                    </a:lnTo>
                    <a:lnTo>
                      <a:pt x="36" y="38"/>
                    </a:lnTo>
                    <a:lnTo>
                      <a:pt x="40" y="35"/>
                    </a:lnTo>
                    <a:lnTo>
                      <a:pt x="45" y="32"/>
                    </a:lnTo>
                    <a:lnTo>
                      <a:pt x="49" y="28"/>
                    </a:lnTo>
                    <a:lnTo>
                      <a:pt x="54" y="25"/>
                    </a:lnTo>
                    <a:lnTo>
                      <a:pt x="59" y="23"/>
                    </a:lnTo>
                    <a:lnTo>
                      <a:pt x="64" y="20"/>
                    </a:lnTo>
                    <a:lnTo>
                      <a:pt x="69" y="18"/>
                    </a:lnTo>
                    <a:lnTo>
                      <a:pt x="75" y="15"/>
                    </a:lnTo>
                    <a:lnTo>
                      <a:pt x="80" y="13"/>
                    </a:lnTo>
                    <a:lnTo>
                      <a:pt x="85" y="12"/>
                    </a:lnTo>
                    <a:lnTo>
                      <a:pt x="91" y="10"/>
                    </a:lnTo>
                    <a:lnTo>
                      <a:pt x="96" y="9"/>
                    </a:lnTo>
                    <a:lnTo>
                      <a:pt x="101" y="7"/>
                    </a:lnTo>
                    <a:lnTo>
                      <a:pt x="105" y="6"/>
                    </a:lnTo>
                    <a:lnTo>
                      <a:pt x="110" y="6"/>
                    </a:lnTo>
                    <a:lnTo>
                      <a:pt x="114" y="5"/>
                    </a:lnTo>
                    <a:lnTo>
                      <a:pt x="119" y="4"/>
                    </a:lnTo>
                    <a:lnTo>
                      <a:pt x="123" y="4"/>
                    </a:lnTo>
                    <a:lnTo>
                      <a:pt x="127" y="3"/>
                    </a:lnTo>
                    <a:lnTo>
                      <a:pt x="130" y="3"/>
                    </a:lnTo>
                    <a:lnTo>
                      <a:pt x="134" y="3"/>
                    </a:lnTo>
                    <a:lnTo>
                      <a:pt x="137" y="3"/>
                    </a:lnTo>
                    <a:lnTo>
                      <a:pt x="141" y="3"/>
                    </a:lnTo>
                    <a:lnTo>
                      <a:pt x="144" y="3"/>
                    </a:lnTo>
                    <a:lnTo>
                      <a:pt x="147" y="3"/>
                    </a:lnTo>
                    <a:lnTo>
                      <a:pt x="149" y="4"/>
                    </a:lnTo>
                    <a:lnTo>
                      <a:pt x="152" y="4"/>
                    </a:lnTo>
                    <a:lnTo>
                      <a:pt x="154" y="4"/>
                    </a:lnTo>
                    <a:lnTo>
                      <a:pt x="158" y="5"/>
                    </a:lnTo>
                    <a:lnTo>
                      <a:pt x="162" y="6"/>
                    </a:lnTo>
                    <a:lnTo>
                      <a:pt x="166" y="7"/>
                    </a:lnTo>
                    <a:lnTo>
                      <a:pt x="168" y="8"/>
                    </a:lnTo>
                    <a:lnTo>
                      <a:pt x="169" y="7"/>
                    </a:lnTo>
                    <a:lnTo>
                      <a:pt x="173" y="6"/>
                    </a:lnTo>
                    <a:lnTo>
                      <a:pt x="176" y="4"/>
                    </a:lnTo>
                    <a:lnTo>
                      <a:pt x="180" y="3"/>
                    </a:lnTo>
                    <a:lnTo>
                      <a:pt x="183" y="3"/>
                    </a:lnTo>
                    <a:lnTo>
                      <a:pt x="187" y="2"/>
                    </a:lnTo>
                    <a:lnTo>
                      <a:pt x="189" y="1"/>
                    </a:lnTo>
                    <a:lnTo>
                      <a:pt x="192" y="1"/>
                    </a:lnTo>
                    <a:lnTo>
                      <a:pt x="194" y="1"/>
                    </a:lnTo>
                    <a:lnTo>
                      <a:pt x="196" y="0"/>
                    </a:lnTo>
                    <a:lnTo>
                      <a:pt x="199" y="0"/>
                    </a:lnTo>
                    <a:lnTo>
                      <a:pt x="201" y="0"/>
                    </a:lnTo>
                    <a:lnTo>
                      <a:pt x="203" y="0"/>
                    </a:lnTo>
                    <a:lnTo>
                      <a:pt x="206" y="0"/>
                    </a:lnTo>
                    <a:lnTo>
                      <a:pt x="208" y="0"/>
                    </a:lnTo>
                    <a:lnTo>
                      <a:pt x="211" y="1"/>
                    </a:lnTo>
                    <a:lnTo>
                      <a:pt x="213" y="1"/>
                    </a:lnTo>
                    <a:lnTo>
                      <a:pt x="216" y="2"/>
                    </a:lnTo>
                    <a:lnTo>
                      <a:pt x="218" y="2"/>
                    </a:lnTo>
                    <a:lnTo>
                      <a:pt x="220" y="3"/>
                    </a:lnTo>
                    <a:lnTo>
                      <a:pt x="223" y="4"/>
                    </a:lnTo>
                    <a:lnTo>
                      <a:pt x="225" y="5"/>
                    </a:lnTo>
                    <a:lnTo>
                      <a:pt x="231" y="8"/>
                    </a:lnTo>
                    <a:lnTo>
                      <a:pt x="237" y="11"/>
                    </a:lnTo>
                    <a:lnTo>
                      <a:pt x="243" y="14"/>
                    </a:lnTo>
                    <a:lnTo>
                      <a:pt x="248" y="18"/>
                    </a:lnTo>
                    <a:lnTo>
                      <a:pt x="251" y="19"/>
                    </a:lnTo>
                    <a:lnTo>
                      <a:pt x="253" y="21"/>
                    </a:lnTo>
                    <a:lnTo>
                      <a:pt x="256" y="23"/>
                    </a:lnTo>
                    <a:lnTo>
                      <a:pt x="258" y="24"/>
                    </a:lnTo>
                    <a:lnTo>
                      <a:pt x="260" y="26"/>
                    </a:lnTo>
                    <a:lnTo>
                      <a:pt x="262" y="28"/>
                    </a:lnTo>
                    <a:lnTo>
                      <a:pt x="265" y="30"/>
                    </a:lnTo>
                    <a:lnTo>
                      <a:pt x="267" y="32"/>
                    </a:lnTo>
                    <a:lnTo>
                      <a:pt x="269" y="35"/>
                    </a:lnTo>
                    <a:lnTo>
                      <a:pt x="270" y="37"/>
                    </a:lnTo>
                    <a:lnTo>
                      <a:pt x="272" y="39"/>
                    </a:lnTo>
                    <a:lnTo>
                      <a:pt x="274" y="42"/>
                    </a:lnTo>
                    <a:lnTo>
                      <a:pt x="275" y="45"/>
                    </a:lnTo>
                    <a:lnTo>
                      <a:pt x="277" y="47"/>
                    </a:lnTo>
                    <a:lnTo>
                      <a:pt x="278" y="50"/>
                    </a:lnTo>
                    <a:lnTo>
                      <a:pt x="279" y="54"/>
                    </a:lnTo>
                    <a:lnTo>
                      <a:pt x="280" y="57"/>
                    </a:lnTo>
                    <a:lnTo>
                      <a:pt x="281" y="60"/>
                    </a:lnTo>
                    <a:lnTo>
                      <a:pt x="282" y="64"/>
                    </a:lnTo>
                    <a:lnTo>
                      <a:pt x="283" y="68"/>
                    </a:lnTo>
                    <a:lnTo>
                      <a:pt x="284" y="72"/>
                    </a:lnTo>
                    <a:lnTo>
                      <a:pt x="284" y="76"/>
                    </a:lnTo>
                    <a:lnTo>
                      <a:pt x="285" y="81"/>
                    </a:lnTo>
                    <a:lnTo>
                      <a:pt x="285" y="85"/>
                    </a:lnTo>
                    <a:lnTo>
                      <a:pt x="285" y="90"/>
                    </a:lnTo>
                    <a:lnTo>
                      <a:pt x="285" y="95"/>
                    </a:lnTo>
                    <a:lnTo>
                      <a:pt x="285" y="99"/>
                    </a:lnTo>
                    <a:lnTo>
                      <a:pt x="285" y="104"/>
                    </a:lnTo>
                    <a:lnTo>
                      <a:pt x="285" y="108"/>
                    </a:lnTo>
                    <a:lnTo>
                      <a:pt x="284" y="112"/>
                    </a:lnTo>
                    <a:lnTo>
                      <a:pt x="284" y="116"/>
                    </a:lnTo>
                    <a:lnTo>
                      <a:pt x="284" y="120"/>
                    </a:lnTo>
                    <a:lnTo>
                      <a:pt x="283" y="124"/>
                    </a:lnTo>
                    <a:lnTo>
                      <a:pt x="282" y="127"/>
                    </a:lnTo>
                    <a:lnTo>
                      <a:pt x="282" y="131"/>
                    </a:lnTo>
                    <a:lnTo>
                      <a:pt x="281" y="134"/>
                    </a:lnTo>
                    <a:lnTo>
                      <a:pt x="279" y="140"/>
                    </a:lnTo>
                    <a:lnTo>
                      <a:pt x="278" y="146"/>
                    </a:lnTo>
                    <a:lnTo>
                      <a:pt x="276" y="151"/>
                    </a:lnTo>
                    <a:lnTo>
                      <a:pt x="274" y="156"/>
                    </a:lnTo>
                    <a:lnTo>
                      <a:pt x="273" y="159"/>
                    </a:lnTo>
                    <a:lnTo>
                      <a:pt x="271" y="163"/>
                    </a:lnTo>
                    <a:lnTo>
                      <a:pt x="269" y="167"/>
                    </a:lnTo>
                    <a:lnTo>
                      <a:pt x="268" y="168"/>
                    </a:lnTo>
                    <a:lnTo>
                      <a:pt x="269" y="115"/>
                    </a:lnTo>
                    <a:lnTo>
                      <a:pt x="267" y="112"/>
                    </a:lnTo>
                    <a:lnTo>
                      <a:pt x="264" y="109"/>
                    </a:lnTo>
                    <a:lnTo>
                      <a:pt x="261" y="105"/>
                    </a:lnTo>
                    <a:lnTo>
                      <a:pt x="257" y="100"/>
                    </a:lnTo>
                    <a:lnTo>
                      <a:pt x="253" y="94"/>
                    </a:lnTo>
                    <a:lnTo>
                      <a:pt x="249" y="88"/>
                    </a:lnTo>
                    <a:lnTo>
                      <a:pt x="245" y="82"/>
                    </a:lnTo>
                    <a:lnTo>
                      <a:pt x="243" y="79"/>
                    </a:lnTo>
                    <a:lnTo>
                      <a:pt x="241" y="76"/>
                    </a:lnTo>
                    <a:lnTo>
                      <a:pt x="239" y="73"/>
                    </a:lnTo>
                    <a:lnTo>
                      <a:pt x="238" y="70"/>
                    </a:lnTo>
                    <a:lnTo>
                      <a:pt x="237" y="68"/>
                    </a:lnTo>
                    <a:lnTo>
                      <a:pt x="236" y="65"/>
                    </a:lnTo>
                    <a:lnTo>
                      <a:pt x="235" y="63"/>
                    </a:lnTo>
                    <a:lnTo>
                      <a:pt x="234" y="61"/>
                    </a:lnTo>
                    <a:lnTo>
                      <a:pt x="233" y="57"/>
                    </a:lnTo>
                    <a:lnTo>
                      <a:pt x="233" y="54"/>
                    </a:lnTo>
                    <a:lnTo>
                      <a:pt x="233" y="53"/>
                    </a:lnTo>
                    <a:lnTo>
                      <a:pt x="233" y="52"/>
                    </a:lnTo>
                    <a:lnTo>
                      <a:pt x="232" y="53"/>
                    </a:lnTo>
                    <a:lnTo>
                      <a:pt x="231" y="54"/>
                    </a:lnTo>
                    <a:lnTo>
                      <a:pt x="230" y="55"/>
                    </a:lnTo>
                    <a:lnTo>
                      <a:pt x="230" y="56"/>
                    </a:lnTo>
                    <a:lnTo>
                      <a:pt x="229" y="58"/>
                    </a:lnTo>
                    <a:lnTo>
                      <a:pt x="228" y="59"/>
                    </a:lnTo>
                    <a:lnTo>
                      <a:pt x="227" y="61"/>
                    </a:lnTo>
                    <a:lnTo>
                      <a:pt x="227" y="64"/>
                    </a:lnTo>
                    <a:lnTo>
                      <a:pt x="226" y="66"/>
                    </a:lnTo>
                    <a:lnTo>
                      <a:pt x="225" y="69"/>
                    </a:lnTo>
                    <a:lnTo>
                      <a:pt x="225" y="72"/>
                    </a:lnTo>
                    <a:lnTo>
                      <a:pt x="225" y="75"/>
                    </a:lnTo>
                    <a:lnTo>
                      <a:pt x="225" y="78"/>
                    </a:lnTo>
                    <a:lnTo>
                      <a:pt x="225" y="82"/>
                    </a:lnTo>
                    <a:lnTo>
                      <a:pt x="225" y="86"/>
                    </a:lnTo>
                    <a:lnTo>
                      <a:pt x="226" y="89"/>
                    </a:lnTo>
                    <a:lnTo>
                      <a:pt x="227" y="93"/>
                    </a:lnTo>
                    <a:lnTo>
                      <a:pt x="227" y="96"/>
                    </a:lnTo>
                    <a:lnTo>
                      <a:pt x="228" y="98"/>
                    </a:lnTo>
                    <a:lnTo>
                      <a:pt x="229" y="101"/>
                    </a:lnTo>
                    <a:lnTo>
                      <a:pt x="230" y="103"/>
                    </a:lnTo>
                    <a:lnTo>
                      <a:pt x="230" y="105"/>
                    </a:lnTo>
                    <a:lnTo>
                      <a:pt x="232" y="109"/>
                    </a:lnTo>
                    <a:lnTo>
                      <a:pt x="233" y="112"/>
                    </a:lnTo>
                    <a:lnTo>
                      <a:pt x="234" y="113"/>
                    </a:lnTo>
                    <a:lnTo>
                      <a:pt x="234" y="114"/>
                    </a:lnTo>
                    <a:lnTo>
                      <a:pt x="234" y="113"/>
                    </a:lnTo>
                    <a:lnTo>
                      <a:pt x="231" y="111"/>
                    </a:lnTo>
                    <a:lnTo>
                      <a:pt x="228" y="107"/>
                    </a:lnTo>
                    <a:lnTo>
                      <a:pt x="223" y="103"/>
                    </a:lnTo>
                    <a:lnTo>
                      <a:pt x="221" y="101"/>
                    </a:lnTo>
                    <a:lnTo>
                      <a:pt x="218" y="98"/>
                    </a:lnTo>
                    <a:lnTo>
                      <a:pt x="216" y="95"/>
                    </a:lnTo>
                    <a:lnTo>
                      <a:pt x="213" y="92"/>
                    </a:lnTo>
                    <a:lnTo>
                      <a:pt x="211" y="89"/>
                    </a:lnTo>
                    <a:lnTo>
                      <a:pt x="209" y="85"/>
                    </a:lnTo>
                    <a:lnTo>
                      <a:pt x="207" y="82"/>
                    </a:lnTo>
                    <a:lnTo>
                      <a:pt x="205" y="79"/>
                    </a:lnTo>
                    <a:lnTo>
                      <a:pt x="203" y="75"/>
                    </a:lnTo>
                    <a:lnTo>
                      <a:pt x="201" y="72"/>
                    </a:lnTo>
                    <a:lnTo>
                      <a:pt x="199" y="68"/>
                    </a:lnTo>
                    <a:lnTo>
                      <a:pt x="198" y="65"/>
                    </a:lnTo>
                    <a:lnTo>
                      <a:pt x="195" y="59"/>
                    </a:lnTo>
                    <a:lnTo>
                      <a:pt x="193" y="54"/>
                    </a:lnTo>
                    <a:lnTo>
                      <a:pt x="192" y="50"/>
                    </a:lnTo>
                    <a:lnTo>
                      <a:pt x="190" y="46"/>
                    </a:lnTo>
                    <a:lnTo>
                      <a:pt x="190" y="44"/>
                    </a:lnTo>
                    <a:lnTo>
                      <a:pt x="189" y="43"/>
                    </a:lnTo>
                    <a:close/>
                  </a:path>
                </a:pathLst>
              </a:custGeom>
              <a:solidFill>
                <a:srgbClr val="5312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 name="Freeform 96"/>
              <p:cNvSpPr>
                <a:spLocks/>
              </p:cNvSpPr>
              <p:nvPr/>
            </p:nvSpPr>
            <p:spPr bwMode="auto">
              <a:xfrm>
                <a:off x="939" y="2904"/>
                <a:ext cx="90" cy="199"/>
              </a:xfrm>
              <a:custGeom>
                <a:avLst/>
                <a:gdLst>
                  <a:gd name="T0" fmla="*/ 73 w 90"/>
                  <a:gd name="T1" fmla="*/ 0 h 199"/>
                  <a:gd name="T2" fmla="*/ 64 w 90"/>
                  <a:gd name="T3" fmla="*/ 0 h 199"/>
                  <a:gd name="T4" fmla="*/ 53 w 90"/>
                  <a:gd name="T5" fmla="*/ 1 h 199"/>
                  <a:gd name="T6" fmla="*/ 42 w 90"/>
                  <a:gd name="T7" fmla="*/ 4 h 199"/>
                  <a:gd name="T8" fmla="*/ 30 w 90"/>
                  <a:gd name="T9" fmla="*/ 10 h 199"/>
                  <a:gd name="T10" fmla="*/ 19 w 90"/>
                  <a:gd name="T11" fmla="*/ 20 h 199"/>
                  <a:gd name="T12" fmla="*/ 10 w 90"/>
                  <a:gd name="T13" fmla="*/ 35 h 199"/>
                  <a:gd name="T14" fmla="*/ 4 w 90"/>
                  <a:gd name="T15" fmla="*/ 50 h 199"/>
                  <a:gd name="T16" fmla="*/ 1 w 90"/>
                  <a:gd name="T17" fmla="*/ 65 h 199"/>
                  <a:gd name="T18" fmla="*/ 0 w 90"/>
                  <a:gd name="T19" fmla="*/ 80 h 199"/>
                  <a:gd name="T20" fmla="*/ 0 w 90"/>
                  <a:gd name="T21" fmla="*/ 95 h 199"/>
                  <a:gd name="T22" fmla="*/ 2 w 90"/>
                  <a:gd name="T23" fmla="*/ 110 h 199"/>
                  <a:gd name="T24" fmla="*/ 7 w 90"/>
                  <a:gd name="T25" fmla="*/ 130 h 199"/>
                  <a:gd name="T26" fmla="*/ 11 w 90"/>
                  <a:gd name="T27" fmla="*/ 142 h 199"/>
                  <a:gd name="T28" fmla="*/ 16 w 90"/>
                  <a:gd name="T29" fmla="*/ 151 h 199"/>
                  <a:gd name="T30" fmla="*/ 24 w 90"/>
                  <a:gd name="T31" fmla="*/ 163 h 199"/>
                  <a:gd name="T32" fmla="*/ 30 w 90"/>
                  <a:gd name="T33" fmla="*/ 172 h 199"/>
                  <a:gd name="T34" fmla="*/ 32 w 90"/>
                  <a:gd name="T35" fmla="*/ 176 h 199"/>
                  <a:gd name="T36" fmla="*/ 31 w 90"/>
                  <a:gd name="T37" fmla="*/ 179 h 199"/>
                  <a:gd name="T38" fmla="*/ 27 w 90"/>
                  <a:gd name="T39" fmla="*/ 184 h 199"/>
                  <a:gd name="T40" fmla="*/ 23 w 90"/>
                  <a:gd name="T41" fmla="*/ 185 h 199"/>
                  <a:gd name="T42" fmla="*/ 18 w 90"/>
                  <a:gd name="T43" fmla="*/ 184 h 199"/>
                  <a:gd name="T44" fmla="*/ 14 w 90"/>
                  <a:gd name="T45" fmla="*/ 180 h 199"/>
                  <a:gd name="T46" fmla="*/ 9 w 90"/>
                  <a:gd name="T47" fmla="*/ 173 h 199"/>
                  <a:gd name="T48" fmla="*/ 5 w 90"/>
                  <a:gd name="T49" fmla="*/ 166 h 199"/>
                  <a:gd name="T50" fmla="*/ 2 w 90"/>
                  <a:gd name="T51" fmla="*/ 172 h 199"/>
                  <a:gd name="T52" fmla="*/ 1 w 90"/>
                  <a:gd name="T53" fmla="*/ 179 h 199"/>
                  <a:gd name="T54" fmla="*/ 1 w 90"/>
                  <a:gd name="T55" fmla="*/ 183 h 199"/>
                  <a:gd name="T56" fmla="*/ 4 w 90"/>
                  <a:gd name="T57" fmla="*/ 188 h 199"/>
                  <a:gd name="T58" fmla="*/ 8 w 90"/>
                  <a:gd name="T59" fmla="*/ 193 h 199"/>
                  <a:gd name="T60" fmla="*/ 13 w 90"/>
                  <a:gd name="T61" fmla="*/ 197 h 199"/>
                  <a:gd name="T62" fmla="*/ 18 w 90"/>
                  <a:gd name="T63" fmla="*/ 199 h 199"/>
                  <a:gd name="T64" fmla="*/ 24 w 90"/>
                  <a:gd name="T65" fmla="*/ 199 h 199"/>
                  <a:gd name="T66" fmla="*/ 29 w 90"/>
                  <a:gd name="T67" fmla="*/ 198 h 199"/>
                  <a:gd name="T68" fmla="*/ 35 w 90"/>
                  <a:gd name="T69" fmla="*/ 195 h 199"/>
                  <a:gd name="T70" fmla="*/ 43 w 90"/>
                  <a:gd name="T71" fmla="*/ 189 h 199"/>
                  <a:gd name="T72" fmla="*/ 48 w 90"/>
                  <a:gd name="T73" fmla="*/ 181 h 199"/>
                  <a:gd name="T74" fmla="*/ 48 w 90"/>
                  <a:gd name="T75" fmla="*/ 172 h 199"/>
                  <a:gd name="T76" fmla="*/ 44 w 90"/>
                  <a:gd name="T77" fmla="*/ 162 h 199"/>
                  <a:gd name="T78" fmla="*/ 37 w 90"/>
                  <a:gd name="T79" fmla="*/ 145 h 199"/>
                  <a:gd name="T80" fmla="*/ 32 w 90"/>
                  <a:gd name="T81" fmla="*/ 132 h 199"/>
                  <a:gd name="T82" fmla="*/ 29 w 90"/>
                  <a:gd name="T83" fmla="*/ 118 h 199"/>
                  <a:gd name="T84" fmla="*/ 30 w 90"/>
                  <a:gd name="T85" fmla="*/ 102 h 199"/>
                  <a:gd name="T86" fmla="*/ 35 w 90"/>
                  <a:gd name="T87" fmla="*/ 87 h 199"/>
                  <a:gd name="T88" fmla="*/ 41 w 90"/>
                  <a:gd name="T89" fmla="*/ 75 h 199"/>
                  <a:gd name="T90" fmla="*/ 49 w 90"/>
                  <a:gd name="T91" fmla="*/ 65 h 199"/>
                  <a:gd name="T92" fmla="*/ 59 w 90"/>
                  <a:gd name="T93" fmla="*/ 56 h 199"/>
                  <a:gd name="T94" fmla="*/ 74 w 90"/>
                  <a:gd name="T95" fmla="*/ 45 h 199"/>
                  <a:gd name="T96" fmla="*/ 81 w 90"/>
                  <a:gd name="T97" fmla="*/ 38 h 199"/>
                  <a:gd name="T98" fmla="*/ 85 w 90"/>
                  <a:gd name="T99" fmla="*/ 32 h 199"/>
                  <a:gd name="T100" fmla="*/ 89 w 90"/>
                  <a:gd name="T101" fmla="*/ 19 h 199"/>
                  <a:gd name="T102" fmla="*/ 90 w 90"/>
                  <a:gd name="T103" fmla="*/ 14 h 199"/>
                  <a:gd name="T104" fmla="*/ 87 w 90"/>
                  <a:gd name="T105" fmla="*/ 9 h 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
                  <a:gd name="T160" fmla="*/ 0 h 199"/>
                  <a:gd name="T161" fmla="*/ 90 w 90"/>
                  <a:gd name="T162" fmla="*/ 199 h 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 h="199">
                    <a:moveTo>
                      <a:pt x="82" y="2"/>
                    </a:moveTo>
                    <a:lnTo>
                      <a:pt x="80" y="2"/>
                    </a:lnTo>
                    <a:lnTo>
                      <a:pt x="74" y="1"/>
                    </a:lnTo>
                    <a:lnTo>
                      <a:pt x="73" y="0"/>
                    </a:lnTo>
                    <a:lnTo>
                      <a:pt x="71" y="0"/>
                    </a:lnTo>
                    <a:lnTo>
                      <a:pt x="68" y="0"/>
                    </a:lnTo>
                    <a:lnTo>
                      <a:pt x="66" y="0"/>
                    </a:lnTo>
                    <a:lnTo>
                      <a:pt x="64" y="0"/>
                    </a:lnTo>
                    <a:lnTo>
                      <a:pt x="61" y="0"/>
                    </a:lnTo>
                    <a:lnTo>
                      <a:pt x="59" y="0"/>
                    </a:lnTo>
                    <a:lnTo>
                      <a:pt x="56" y="0"/>
                    </a:lnTo>
                    <a:lnTo>
                      <a:pt x="53" y="1"/>
                    </a:lnTo>
                    <a:lnTo>
                      <a:pt x="50" y="1"/>
                    </a:lnTo>
                    <a:lnTo>
                      <a:pt x="48" y="2"/>
                    </a:lnTo>
                    <a:lnTo>
                      <a:pt x="45" y="3"/>
                    </a:lnTo>
                    <a:lnTo>
                      <a:pt x="42" y="4"/>
                    </a:lnTo>
                    <a:lnTo>
                      <a:pt x="39" y="5"/>
                    </a:lnTo>
                    <a:lnTo>
                      <a:pt x="36" y="7"/>
                    </a:lnTo>
                    <a:lnTo>
                      <a:pt x="33" y="8"/>
                    </a:lnTo>
                    <a:lnTo>
                      <a:pt x="30" y="10"/>
                    </a:lnTo>
                    <a:lnTo>
                      <a:pt x="27" y="12"/>
                    </a:lnTo>
                    <a:lnTo>
                      <a:pt x="25" y="15"/>
                    </a:lnTo>
                    <a:lnTo>
                      <a:pt x="22" y="17"/>
                    </a:lnTo>
                    <a:lnTo>
                      <a:pt x="19" y="20"/>
                    </a:lnTo>
                    <a:lnTo>
                      <a:pt x="17" y="23"/>
                    </a:lnTo>
                    <a:lnTo>
                      <a:pt x="14" y="27"/>
                    </a:lnTo>
                    <a:lnTo>
                      <a:pt x="12" y="31"/>
                    </a:lnTo>
                    <a:lnTo>
                      <a:pt x="10" y="35"/>
                    </a:lnTo>
                    <a:lnTo>
                      <a:pt x="8" y="38"/>
                    </a:lnTo>
                    <a:lnTo>
                      <a:pt x="7" y="42"/>
                    </a:lnTo>
                    <a:lnTo>
                      <a:pt x="5" y="46"/>
                    </a:lnTo>
                    <a:lnTo>
                      <a:pt x="4" y="50"/>
                    </a:lnTo>
                    <a:lnTo>
                      <a:pt x="3" y="54"/>
                    </a:lnTo>
                    <a:lnTo>
                      <a:pt x="2" y="58"/>
                    </a:lnTo>
                    <a:lnTo>
                      <a:pt x="1" y="61"/>
                    </a:lnTo>
                    <a:lnTo>
                      <a:pt x="1" y="65"/>
                    </a:lnTo>
                    <a:lnTo>
                      <a:pt x="0" y="69"/>
                    </a:lnTo>
                    <a:lnTo>
                      <a:pt x="0" y="73"/>
                    </a:lnTo>
                    <a:lnTo>
                      <a:pt x="0" y="76"/>
                    </a:lnTo>
                    <a:lnTo>
                      <a:pt x="0" y="80"/>
                    </a:lnTo>
                    <a:lnTo>
                      <a:pt x="0" y="84"/>
                    </a:lnTo>
                    <a:lnTo>
                      <a:pt x="0" y="87"/>
                    </a:lnTo>
                    <a:lnTo>
                      <a:pt x="0" y="91"/>
                    </a:lnTo>
                    <a:lnTo>
                      <a:pt x="0" y="95"/>
                    </a:lnTo>
                    <a:lnTo>
                      <a:pt x="0" y="98"/>
                    </a:lnTo>
                    <a:lnTo>
                      <a:pt x="1" y="101"/>
                    </a:lnTo>
                    <a:lnTo>
                      <a:pt x="1" y="104"/>
                    </a:lnTo>
                    <a:lnTo>
                      <a:pt x="2" y="110"/>
                    </a:lnTo>
                    <a:lnTo>
                      <a:pt x="4" y="116"/>
                    </a:lnTo>
                    <a:lnTo>
                      <a:pt x="5" y="121"/>
                    </a:lnTo>
                    <a:lnTo>
                      <a:pt x="6" y="126"/>
                    </a:lnTo>
                    <a:lnTo>
                      <a:pt x="7" y="130"/>
                    </a:lnTo>
                    <a:lnTo>
                      <a:pt x="8" y="133"/>
                    </a:lnTo>
                    <a:lnTo>
                      <a:pt x="9" y="136"/>
                    </a:lnTo>
                    <a:lnTo>
                      <a:pt x="10" y="139"/>
                    </a:lnTo>
                    <a:lnTo>
                      <a:pt x="11" y="142"/>
                    </a:lnTo>
                    <a:lnTo>
                      <a:pt x="12" y="144"/>
                    </a:lnTo>
                    <a:lnTo>
                      <a:pt x="13" y="146"/>
                    </a:lnTo>
                    <a:lnTo>
                      <a:pt x="15" y="149"/>
                    </a:lnTo>
                    <a:lnTo>
                      <a:pt x="16" y="151"/>
                    </a:lnTo>
                    <a:lnTo>
                      <a:pt x="17" y="153"/>
                    </a:lnTo>
                    <a:lnTo>
                      <a:pt x="19" y="156"/>
                    </a:lnTo>
                    <a:lnTo>
                      <a:pt x="21" y="160"/>
                    </a:lnTo>
                    <a:lnTo>
                      <a:pt x="24" y="163"/>
                    </a:lnTo>
                    <a:lnTo>
                      <a:pt x="26" y="165"/>
                    </a:lnTo>
                    <a:lnTo>
                      <a:pt x="27" y="168"/>
                    </a:lnTo>
                    <a:lnTo>
                      <a:pt x="29" y="170"/>
                    </a:lnTo>
                    <a:lnTo>
                      <a:pt x="30" y="172"/>
                    </a:lnTo>
                    <a:lnTo>
                      <a:pt x="31" y="174"/>
                    </a:lnTo>
                    <a:lnTo>
                      <a:pt x="32" y="174"/>
                    </a:lnTo>
                    <a:lnTo>
                      <a:pt x="32" y="175"/>
                    </a:lnTo>
                    <a:lnTo>
                      <a:pt x="32" y="176"/>
                    </a:lnTo>
                    <a:lnTo>
                      <a:pt x="32" y="177"/>
                    </a:lnTo>
                    <a:lnTo>
                      <a:pt x="32" y="178"/>
                    </a:lnTo>
                    <a:lnTo>
                      <a:pt x="31" y="179"/>
                    </a:lnTo>
                    <a:lnTo>
                      <a:pt x="31" y="180"/>
                    </a:lnTo>
                    <a:lnTo>
                      <a:pt x="30" y="182"/>
                    </a:lnTo>
                    <a:lnTo>
                      <a:pt x="28" y="183"/>
                    </a:lnTo>
                    <a:lnTo>
                      <a:pt x="27" y="184"/>
                    </a:lnTo>
                    <a:lnTo>
                      <a:pt x="26" y="184"/>
                    </a:lnTo>
                    <a:lnTo>
                      <a:pt x="25" y="185"/>
                    </a:lnTo>
                    <a:lnTo>
                      <a:pt x="24" y="185"/>
                    </a:lnTo>
                    <a:lnTo>
                      <a:pt x="23" y="185"/>
                    </a:lnTo>
                    <a:lnTo>
                      <a:pt x="22" y="185"/>
                    </a:lnTo>
                    <a:lnTo>
                      <a:pt x="20" y="185"/>
                    </a:lnTo>
                    <a:lnTo>
                      <a:pt x="19" y="184"/>
                    </a:lnTo>
                    <a:lnTo>
                      <a:pt x="18" y="184"/>
                    </a:lnTo>
                    <a:lnTo>
                      <a:pt x="17" y="183"/>
                    </a:lnTo>
                    <a:lnTo>
                      <a:pt x="16" y="182"/>
                    </a:lnTo>
                    <a:lnTo>
                      <a:pt x="15" y="181"/>
                    </a:lnTo>
                    <a:lnTo>
                      <a:pt x="14" y="180"/>
                    </a:lnTo>
                    <a:lnTo>
                      <a:pt x="13" y="179"/>
                    </a:lnTo>
                    <a:lnTo>
                      <a:pt x="11" y="177"/>
                    </a:lnTo>
                    <a:lnTo>
                      <a:pt x="10" y="175"/>
                    </a:lnTo>
                    <a:lnTo>
                      <a:pt x="9" y="173"/>
                    </a:lnTo>
                    <a:lnTo>
                      <a:pt x="7" y="170"/>
                    </a:lnTo>
                    <a:lnTo>
                      <a:pt x="6" y="167"/>
                    </a:lnTo>
                    <a:lnTo>
                      <a:pt x="5" y="166"/>
                    </a:lnTo>
                    <a:lnTo>
                      <a:pt x="4" y="168"/>
                    </a:lnTo>
                    <a:lnTo>
                      <a:pt x="3" y="169"/>
                    </a:lnTo>
                    <a:lnTo>
                      <a:pt x="2" y="170"/>
                    </a:lnTo>
                    <a:lnTo>
                      <a:pt x="2" y="172"/>
                    </a:lnTo>
                    <a:lnTo>
                      <a:pt x="1" y="174"/>
                    </a:lnTo>
                    <a:lnTo>
                      <a:pt x="1" y="176"/>
                    </a:lnTo>
                    <a:lnTo>
                      <a:pt x="1" y="178"/>
                    </a:lnTo>
                    <a:lnTo>
                      <a:pt x="1" y="179"/>
                    </a:lnTo>
                    <a:lnTo>
                      <a:pt x="1" y="180"/>
                    </a:lnTo>
                    <a:lnTo>
                      <a:pt x="1" y="181"/>
                    </a:lnTo>
                    <a:lnTo>
                      <a:pt x="1" y="182"/>
                    </a:lnTo>
                    <a:lnTo>
                      <a:pt x="1" y="183"/>
                    </a:lnTo>
                    <a:lnTo>
                      <a:pt x="2" y="184"/>
                    </a:lnTo>
                    <a:lnTo>
                      <a:pt x="2" y="185"/>
                    </a:lnTo>
                    <a:lnTo>
                      <a:pt x="3" y="187"/>
                    </a:lnTo>
                    <a:lnTo>
                      <a:pt x="4" y="188"/>
                    </a:lnTo>
                    <a:lnTo>
                      <a:pt x="4" y="189"/>
                    </a:lnTo>
                    <a:lnTo>
                      <a:pt x="5" y="190"/>
                    </a:lnTo>
                    <a:lnTo>
                      <a:pt x="6" y="191"/>
                    </a:lnTo>
                    <a:lnTo>
                      <a:pt x="8" y="193"/>
                    </a:lnTo>
                    <a:lnTo>
                      <a:pt x="9" y="194"/>
                    </a:lnTo>
                    <a:lnTo>
                      <a:pt x="10" y="195"/>
                    </a:lnTo>
                    <a:lnTo>
                      <a:pt x="12" y="196"/>
                    </a:lnTo>
                    <a:lnTo>
                      <a:pt x="13" y="197"/>
                    </a:lnTo>
                    <a:lnTo>
                      <a:pt x="14" y="197"/>
                    </a:lnTo>
                    <a:lnTo>
                      <a:pt x="16" y="198"/>
                    </a:lnTo>
                    <a:lnTo>
                      <a:pt x="17" y="198"/>
                    </a:lnTo>
                    <a:lnTo>
                      <a:pt x="18" y="199"/>
                    </a:lnTo>
                    <a:lnTo>
                      <a:pt x="20" y="199"/>
                    </a:lnTo>
                    <a:lnTo>
                      <a:pt x="21" y="199"/>
                    </a:lnTo>
                    <a:lnTo>
                      <a:pt x="22" y="199"/>
                    </a:lnTo>
                    <a:lnTo>
                      <a:pt x="24" y="199"/>
                    </a:lnTo>
                    <a:lnTo>
                      <a:pt x="25" y="199"/>
                    </a:lnTo>
                    <a:lnTo>
                      <a:pt x="26" y="198"/>
                    </a:lnTo>
                    <a:lnTo>
                      <a:pt x="28" y="198"/>
                    </a:lnTo>
                    <a:lnTo>
                      <a:pt x="29" y="198"/>
                    </a:lnTo>
                    <a:lnTo>
                      <a:pt x="30" y="197"/>
                    </a:lnTo>
                    <a:lnTo>
                      <a:pt x="31" y="197"/>
                    </a:lnTo>
                    <a:lnTo>
                      <a:pt x="33" y="196"/>
                    </a:lnTo>
                    <a:lnTo>
                      <a:pt x="35" y="195"/>
                    </a:lnTo>
                    <a:lnTo>
                      <a:pt x="37" y="193"/>
                    </a:lnTo>
                    <a:lnTo>
                      <a:pt x="39" y="192"/>
                    </a:lnTo>
                    <a:lnTo>
                      <a:pt x="41" y="190"/>
                    </a:lnTo>
                    <a:lnTo>
                      <a:pt x="43" y="189"/>
                    </a:lnTo>
                    <a:lnTo>
                      <a:pt x="44" y="187"/>
                    </a:lnTo>
                    <a:lnTo>
                      <a:pt x="46" y="185"/>
                    </a:lnTo>
                    <a:lnTo>
                      <a:pt x="47" y="183"/>
                    </a:lnTo>
                    <a:lnTo>
                      <a:pt x="48" y="181"/>
                    </a:lnTo>
                    <a:lnTo>
                      <a:pt x="48" y="179"/>
                    </a:lnTo>
                    <a:lnTo>
                      <a:pt x="48" y="177"/>
                    </a:lnTo>
                    <a:lnTo>
                      <a:pt x="48" y="174"/>
                    </a:lnTo>
                    <a:lnTo>
                      <a:pt x="48" y="172"/>
                    </a:lnTo>
                    <a:lnTo>
                      <a:pt x="47" y="170"/>
                    </a:lnTo>
                    <a:lnTo>
                      <a:pt x="46" y="167"/>
                    </a:lnTo>
                    <a:lnTo>
                      <a:pt x="45" y="165"/>
                    </a:lnTo>
                    <a:lnTo>
                      <a:pt x="44" y="162"/>
                    </a:lnTo>
                    <a:lnTo>
                      <a:pt x="43" y="159"/>
                    </a:lnTo>
                    <a:lnTo>
                      <a:pt x="41" y="154"/>
                    </a:lnTo>
                    <a:lnTo>
                      <a:pt x="38" y="148"/>
                    </a:lnTo>
                    <a:lnTo>
                      <a:pt x="37" y="145"/>
                    </a:lnTo>
                    <a:lnTo>
                      <a:pt x="35" y="142"/>
                    </a:lnTo>
                    <a:lnTo>
                      <a:pt x="34" y="139"/>
                    </a:lnTo>
                    <a:lnTo>
                      <a:pt x="33" y="135"/>
                    </a:lnTo>
                    <a:lnTo>
                      <a:pt x="32" y="132"/>
                    </a:lnTo>
                    <a:lnTo>
                      <a:pt x="31" y="129"/>
                    </a:lnTo>
                    <a:lnTo>
                      <a:pt x="30" y="125"/>
                    </a:lnTo>
                    <a:lnTo>
                      <a:pt x="29" y="121"/>
                    </a:lnTo>
                    <a:lnTo>
                      <a:pt x="29" y="118"/>
                    </a:lnTo>
                    <a:lnTo>
                      <a:pt x="29" y="114"/>
                    </a:lnTo>
                    <a:lnTo>
                      <a:pt x="29" y="110"/>
                    </a:lnTo>
                    <a:lnTo>
                      <a:pt x="29" y="106"/>
                    </a:lnTo>
                    <a:lnTo>
                      <a:pt x="30" y="102"/>
                    </a:lnTo>
                    <a:lnTo>
                      <a:pt x="30" y="98"/>
                    </a:lnTo>
                    <a:lnTo>
                      <a:pt x="32" y="94"/>
                    </a:lnTo>
                    <a:lnTo>
                      <a:pt x="33" y="90"/>
                    </a:lnTo>
                    <a:lnTo>
                      <a:pt x="35" y="87"/>
                    </a:lnTo>
                    <a:lnTo>
                      <a:pt x="36" y="83"/>
                    </a:lnTo>
                    <a:lnTo>
                      <a:pt x="38" y="80"/>
                    </a:lnTo>
                    <a:lnTo>
                      <a:pt x="40" y="77"/>
                    </a:lnTo>
                    <a:lnTo>
                      <a:pt x="41" y="75"/>
                    </a:lnTo>
                    <a:lnTo>
                      <a:pt x="43" y="72"/>
                    </a:lnTo>
                    <a:lnTo>
                      <a:pt x="45" y="70"/>
                    </a:lnTo>
                    <a:lnTo>
                      <a:pt x="47" y="67"/>
                    </a:lnTo>
                    <a:lnTo>
                      <a:pt x="49" y="65"/>
                    </a:lnTo>
                    <a:lnTo>
                      <a:pt x="51" y="63"/>
                    </a:lnTo>
                    <a:lnTo>
                      <a:pt x="53" y="61"/>
                    </a:lnTo>
                    <a:lnTo>
                      <a:pt x="55" y="59"/>
                    </a:lnTo>
                    <a:lnTo>
                      <a:pt x="59" y="56"/>
                    </a:lnTo>
                    <a:lnTo>
                      <a:pt x="63" y="53"/>
                    </a:lnTo>
                    <a:lnTo>
                      <a:pt x="67" y="50"/>
                    </a:lnTo>
                    <a:lnTo>
                      <a:pt x="71" y="47"/>
                    </a:lnTo>
                    <a:lnTo>
                      <a:pt x="74" y="45"/>
                    </a:lnTo>
                    <a:lnTo>
                      <a:pt x="77" y="42"/>
                    </a:lnTo>
                    <a:lnTo>
                      <a:pt x="79" y="41"/>
                    </a:lnTo>
                    <a:lnTo>
                      <a:pt x="80" y="39"/>
                    </a:lnTo>
                    <a:lnTo>
                      <a:pt x="81" y="38"/>
                    </a:lnTo>
                    <a:lnTo>
                      <a:pt x="83" y="37"/>
                    </a:lnTo>
                    <a:lnTo>
                      <a:pt x="84" y="35"/>
                    </a:lnTo>
                    <a:lnTo>
                      <a:pt x="84" y="34"/>
                    </a:lnTo>
                    <a:lnTo>
                      <a:pt x="85" y="32"/>
                    </a:lnTo>
                    <a:lnTo>
                      <a:pt x="86" y="31"/>
                    </a:lnTo>
                    <a:lnTo>
                      <a:pt x="87" y="25"/>
                    </a:lnTo>
                    <a:lnTo>
                      <a:pt x="89" y="21"/>
                    </a:lnTo>
                    <a:lnTo>
                      <a:pt x="89" y="19"/>
                    </a:lnTo>
                    <a:lnTo>
                      <a:pt x="90" y="18"/>
                    </a:lnTo>
                    <a:lnTo>
                      <a:pt x="90" y="17"/>
                    </a:lnTo>
                    <a:lnTo>
                      <a:pt x="90" y="15"/>
                    </a:lnTo>
                    <a:lnTo>
                      <a:pt x="90" y="14"/>
                    </a:lnTo>
                    <a:lnTo>
                      <a:pt x="90" y="13"/>
                    </a:lnTo>
                    <a:lnTo>
                      <a:pt x="89" y="11"/>
                    </a:lnTo>
                    <a:lnTo>
                      <a:pt x="88" y="10"/>
                    </a:lnTo>
                    <a:lnTo>
                      <a:pt x="87" y="9"/>
                    </a:lnTo>
                    <a:lnTo>
                      <a:pt x="86" y="7"/>
                    </a:lnTo>
                    <a:lnTo>
                      <a:pt x="84" y="5"/>
                    </a:lnTo>
                    <a:lnTo>
                      <a:pt x="82" y="2"/>
                    </a:lnTo>
                    <a:close/>
                  </a:path>
                </a:pathLst>
              </a:custGeom>
              <a:solidFill>
                <a:srgbClr val="5312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 name="Freeform 97"/>
              <p:cNvSpPr>
                <a:spLocks/>
              </p:cNvSpPr>
              <p:nvPr/>
            </p:nvSpPr>
            <p:spPr bwMode="auto">
              <a:xfrm>
                <a:off x="990" y="2877"/>
                <a:ext cx="38" cy="34"/>
              </a:xfrm>
              <a:custGeom>
                <a:avLst/>
                <a:gdLst>
                  <a:gd name="T0" fmla="*/ 21 w 38"/>
                  <a:gd name="T1" fmla="*/ 34 h 34"/>
                  <a:gd name="T2" fmla="*/ 25 w 38"/>
                  <a:gd name="T3" fmla="*/ 33 h 34"/>
                  <a:gd name="T4" fmla="*/ 28 w 38"/>
                  <a:gd name="T5" fmla="*/ 32 h 34"/>
                  <a:gd name="T6" fmla="*/ 31 w 38"/>
                  <a:gd name="T7" fmla="*/ 30 h 34"/>
                  <a:gd name="T8" fmla="*/ 33 w 38"/>
                  <a:gd name="T9" fmla="*/ 28 h 34"/>
                  <a:gd name="T10" fmla="*/ 35 w 38"/>
                  <a:gd name="T11" fmla="*/ 25 h 34"/>
                  <a:gd name="T12" fmla="*/ 37 w 38"/>
                  <a:gd name="T13" fmla="*/ 22 h 34"/>
                  <a:gd name="T14" fmla="*/ 37 w 38"/>
                  <a:gd name="T15" fmla="*/ 19 h 34"/>
                  <a:gd name="T16" fmla="*/ 37 w 38"/>
                  <a:gd name="T17" fmla="*/ 16 h 34"/>
                  <a:gd name="T18" fmla="*/ 37 w 38"/>
                  <a:gd name="T19" fmla="*/ 12 h 34"/>
                  <a:gd name="T20" fmla="*/ 35 w 38"/>
                  <a:gd name="T21" fmla="*/ 9 h 34"/>
                  <a:gd name="T22" fmla="*/ 33 w 38"/>
                  <a:gd name="T23" fmla="*/ 7 h 34"/>
                  <a:gd name="T24" fmla="*/ 31 w 38"/>
                  <a:gd name="T25" fmla="*/ 4 h 34"/>
                  <a:gd name="T26" fmla="*/ 28 w 38"/>
                  <a:gd name="T27" fmla="*/ 2 h 34"/>
                  <a:gd name="T28" fmla="*/ 25 w 38"/>
                  <a:gd name="T29" fmla="*/ 1 h 34"/>
                  <a:gd name="T30" fmla="*/ 21 w 38"/>
                  <a:gd name="T31" fmla="*/ 0 h 34"/>
                  <a:gd name="T32" fmla="*/ 17 w 38"/>
                  <a:gd name="T33" fmla="*/ 0 h 34"/>
                  <a:gd name="T34" fmla="*/ 14 w 38"/>
                  <a:gd name="T35" fmla="*/ 1 h 34"/>
                  <a:gd name="T36" fmla="*/ 10 w 38"/>
                  <a:gd name="T37" fmla="*/ 2 h 34"/>
                  <a:gd name="T38" fmla="*/ 7 w 38"/>
                  <a:gd name="T39" fmla="*/ 4 h 34"/>
                  <a:gd name="T40" fmla="*/ 5 w 38"/>
                  <a:gd name="T41" fmla="*/ 7 h 34"/>
                  <a:gd name="T42" fmla="*/ 3 w 38"/>
                  <a:gd name="T43" fmla="*/ 9 h 34"/>
                  <a:gd name="T44" fmla="*/ 1 w 38"/>
                  <a:gd name="T45" fmla="*/ 12 h 34"/>
                  <a:gd name="T46" fmla="*/ 1 w 38"/>
                  <a:gd name="T47" fmla="*/ 16 h 34"/>
                  <a:gd name="T48" fmla="*/ 1 w 38"/>
                  <a:gd name="T49" fmla="*/ 19 h 34"/>
                  <a:gd name="T50" fmla="*/ 1 w 38"/>
                  <a:gd name="T51" fmla="*/ 22 h 34"/>
                  <a:gd name="T52" fmla="*/ 3 w 38"/>
                  <a:gd name="T53" fmla="*/ 25 h 34"/>
                  <a:gd name="T54" fmla="*/ 5 w 38"/>
                  <a:gd name="T55" fmla="*/ 28 h 34"/>
                  <a:gd name="T56" fmla="*/ 7 w 38"/>
                  <a:gd name="T57" fmla="*/ 30 h 34"/>
                  <a:gd name="T58" fmla="*/ 10 w 38"/>
                  <a:gd name="T59" fmla="*/ 32 h 34"/>
                  <a:gd name="T60" fmla="*/ 14 w 38"/>
                  <a:gd name="T61" fmla="*/ 33 h 34"/>
                  <a:gd name="T62" fmla="*/ 17 w 38"/>
                  <a:gd name="T63" fmla="*/ 3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34"/>
                  <a:gd name="T98" fmla="*/ 38 w 38"/>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34">
                    <a:moveTo>
                      <a:pt x="19" y="34"/>
                    </a:moveTo>
                    <a:lnTo>
                      <a:pt x="21" y="34"/>
                    </a:lnTo>
                    <a:lnTo>
                      <a:pt x="23" y="34"/>
                    </a:lnTo>
                    <a:lnTo>
                      <a:pt x="25" y="33"/>
                    </a:lnTo>
                    <a:lnTo>
                      <a:pt x="26" y="33"/>
                    </a:lnTo>
                    <a:lnTo>
                      <a:pt x="28" y="32"/>
                    </a:lnTo>
                    <a:lnTo>
                      <a:pt x="29" y="31"/>
                    </a:lnTo>
                    <a:lnTo>
                      <a:pt x="31" y="30"/>
                    </a:lnTo>
                    <a:lnTo>
                      <a:pt x="32" y="29"/>
                    </a:lnTo>
                    <a:lnTo>
                      <a:pt x="33" y="28"/>
                    </a:lnTo>
                    <a:lnTo>
                      <a:pt x="34" y="27"/>
                    </a:lnTo>
                    <a:lnTo>
                      <a:pt x="35" y="25"/>
                    </a:lnTo>
                    <a:lnTo>
                      <a:pt x="36" y="24"/>
                    </a:lnTo>
                    <a:lnTo>
                      <a:pt x="37" y="22"/>
                    </a:lnTo>
                    <a:lnTo>
                      <a:pt x="37" y="21"/>
                    </a:lnTo>
                    <a:lnTo>
                      <a:pt x="37" y="19"/>
                    </a:lnTo>
                    <a:lnTo>
                      <a:pt x="38" y="17"/>
                    </a:lnTo>
                    <a:lnTo>
                      <a:pt x="37" y="16"/>
                    </a:lnTo>
                    <a:lnTo>
                      <a:pt x="37" y="14"/>
                    </a:lnTo>
                    <a:lnTo>
                      <a:pt x="37" y="12"/>
                    </a:lnTo>
                    <a:lnTo>
                      <a:pt x="36" y="11"/>
                    </a:lnTo>
                    <a:lnTo>
                      <a:pt x="35" y="9"/>
                    </a:lnTo>
                    <a:lnTo>
                      <a:pt x="34" y="8"/>
                    </a:lnTo>
                    <a:lnTo>
                      <a:pt x="33" y="7"/>
                    </a:lnTo>
                    <a:lnTo>
                      <a:pt x="32" y="5"/>
                    </a:lnTo>
                    <a:lnTo>
                      <a:pt x="31" y="4"/>
                    </a:lnTo>
                    <a:lnTo>
                      <a:pt x="29" y="3"/>
                    </a:lnTo>
                    <a:lnTo>
                      <a:pt x="28" y="2"/>
                    </a:lnTo>
                    <a:lnTo>
                      <a:pt x="26" y="2"/>
                    </a:lnTo>
                    <a:lnTo>
                      <a:pt x="25" y="1"/>
                    </a:lnTo>
                    <a:lnTo>
                      <a:pt x="23" y="1"/>
                    </a:lnTo>
                    <a:lnTo>
                      <a:pt x="21" y="0"/>
                    </a:lnTo>
                    <a:lnTo>
                      <a:pt x="19" y="0"/>
                    </a:lnTo>
                    <a:lnTo>
                      <a:pt x="17" y="0"/>
                    </a:lnTo>
                    <a:lnTo>
                      <a:pt x="15" y="1"/>
                    </a:lnTo>
                    <a:lnTo>
                      <a:pt x="14" y="1"/>
                    </a:lnTo>
                    <a:lnTo>
                      <a:pt x="12" y="2"/>
                    </a:lnTo>
                    <a:lnTo>
                      <a:pt x="10" y="2"/>
                    </a:lnTo>
                    <a:lnTo>
                      <a:pt x="9" y="3"/>
                    </a:lnTo>
                    <a:lnTo>
                      <a:pt x="7" y="4"/>
                    </a:lnTo>
                    <a:lnTo>
                      <a:pt x="6" y="5"/>
                    </a:lnTo>
                    <a:lnTo>
                      <a:pt x="5" y="7"/>
                    </a:lnTo>
                    <a:lnTo>
                      <a:pt x="4" y="8"/>
                    </a:lnTo>
                    <a:lnTo>
                      <a:pt x="3" y="9"/>
                    </a:lnTo>
                    <a:lnTo>
                      <a:pt x="2" y="11"/>
                    </a:lnTo>
                    <a:lnTo>
                      <a:pt x="1" y="12"/>
                    </a:lnTo>
                    <a:lnTo>
                      <a:pt x="1" y="14"/>
                    </a:lnTo>
                    <a:lnTo>
                      <a:pt x="1" y="16"/>
                    </a:lnTo>
                    <a:lnTo>
                      <a:pt x="0" y="17"/>
                    </a:lnTo>
                    <a:lnTo>
                      <a:pt x="1" y="19"/>
                    </a:lnTo>
                    <a:lnTo>
                      <a:pt x="1" y="21"/>
                    </a:lnTo>
                    <a:lnTo>
                      <a:pt x="1" y="22"/>
                    </a:lnTo>
                    <a:lnTo>
                      <a:pt x="2" y="24"/>
                    </a:lnTo>
                    <a:lnTo>
                      <a:pt x="3" y="25"/>
                    </a:lnTo>
                    <a:lnTo>
                      <a:pt x="4" y="27"/>
                    </a:lnTo>
                    <a:lnTo>
                      <a:pt x="5" y="28"/>
                    </a:lnTo>
                    <a:lnTo>
                      <a:pt x="6" y="29"/>
                    </a:lnTo>
                    <a:lnTo>
                      <a:pt x="7" y="30"/>
                    </a:lnTo>
                    <a:lnTo>
                      <a:pt x="9" y="31"/>
                    </a:lnTo>
                    <a:lnTo>
                      <a:pt x="10" y="32"/>
                    </a:lnTo>
                    <a:lnTo>
                      <a:pt x="12" y="33"/>
                    </a:lnTo>
                    <a:lnTo>
                      <a:pt x="14" y="33"/>
                    </a:lnTo>
                    <a:lnTo>
                      <a:pt x="15" y="34"/>
                    </a:lnTo>
                    <a:lnTo>
                      <a:pt x="17" y="34"/>
                    </a:lnTo>
                    <a:lnTo>
                      <a:pt x="19" y="34"/>
                    </a:lnTo>
                    <a:close/>
                  </a:path>
                </a:pathLst>
              </a:custGeom>
              <a:solidFill>
                <a:srgbClr val="E87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 name="Freeform 98"/>
              <p:cNvSpPr>
                <a:spLocks/>
              </p:cNvSpPr>
              <p:nvPr/>
            </p:nvSpPr>
            <p:spPr bwMode="auto">
              <a:xfrm>
                <a:off x="1017" y="2893"/>
                <a:ext cx="37" cy="34"/>
              </a:xfrm>
              <a:custGeom>
                <a:avLst/>
                <a:gdLst>
                  <a:gd name="T0" fmla="*/ 20 w 37"/>
                  <a:gd name="T1" fmla="*/ 34 h 34"/>
                  <a:gd name="T2" fmla="*/ 24 w 37"/>
                  <a:gd name="T3" fmla="*/ 33 h 34"/>
                  <a:gd name="T4" fmla="*/ 27 w 37"/>
                  <a:gd name="T5" fmla="*/ 32 h 34"/>
                  <a:gd name="T6" fmla="*/ 30 w 37"/>
                  <a:gd name="T7" fmla="*/ 30 h 34"/>
                  <a:gd name="T8" fmla="*/ 33 w 37"/>
                  <a:gd name="T9" fmla="*/ 27 h 34"/>
                  <a:gd name="T10" fmla="*/ 35 w 37"/>
                  <a:gd name="T11" fmla="*/ 25 h 34"/>
                  <a:gd name="T12" fmla="*/ 36 w 37"/>
                  <a:gd name="T13" fmla="*/ 22 h 34"/>
                  <a:gd name="T14" fmla="*/ 37 w 37"/>
                  <a:gd name="T15" fmla="*/ 18 h 34"/>
                  <a:gd name="T16" fmla="*/ 37 w 37"/>
                  <a:gd name="T17" fmla="*/ 15 h 34"/>
                  <a:gd name="T18" fmla="*/ 36 w 37"/>
                  <a:gd name="T19" fmla="*/ 12 h 34"/>
                  <a:gd name="T20" fmla="*/ 35 w 37"/>
                  <a:gd name="T21" fmla="*/ 9 h 34"/>
                  <a:gd name="T22" fmla="*/ 33 w 37"/>
                  <a:gd name="T23" fmla="*/ 6 h 34"/>
                  <a:gd name="T24" fmla="*/ 30 w 37"/>
                  <a:gd name="T25" fmla="*/ 4 h 34"/>
                  <a:gd name="T26" fmla="*/ 27 w 37"/>
                  <a:gd name="T27" fmla="*/ 2 h 34"/>
                  <a:gd name="T28" fmla="*/ 24 w 37"/>
                  <a:gd name="T29" fmla="*/ 1 h 34"/>
                  <a:gd name="T30" fmla="*/ 20 w 37"/>
                  <a:gd name="T31" fmla="*/ 0 h 34"/>
                  <a:gd name="T32" fmla="*/ 16 w 37"/>
                  <a:gd name="T33" fmla="*/ 0 h 34"/>
                  <a:gd name="T34" fmla="*/ 13 w 37"/>
                  <a:gd name="T35" fmla="*/ 1 h 34"/>
                  <a:gd name="T36" fmla="*/ 9 w 37"/>
                  <a:gd name="T37" fmla="*/ 2 h 34"/>
                  <a:gd name="T38" fmla="*/ 6 w 37"/>
                  <a:gd name="T39" fmla="*/ 4 h 34"/>
                  <a:gd name="T40" fmla="*/ 4 w 37"/>
                  <a:gd name="T41" fmla="*/ 6 h 34"/>
                  <a:gd name="T42" fmla="*/ 2 w 37"/>
                  <a:gd name="T43" fmla="*/ 9 h 34"/>
                  <a:gd name="T44" fmla="*/ 1 w 37"/>
                  <a:gd name="T45" fmla="*/ 12 h 34"/>
                  <a:gd name="T46" fmla="*/ 0 w 37"/>
                  <a:gd name="T47" fmla="*/ 15 h 34"/>
                  <a:gd name="T48" fmla="*/ 0 w 37"/>
                  <a:gd name="T49" fmla="*/ 18 h 34"/>
                  <a:gd name="T50" fmla="*/ 1 w 37"/>
                  <a:gd name="T51" fmla="*/ 22 h 34"/>
                  <a:gd name="T52" fmla="*/ 2 w 37"/>
                  <a:gd name="T53" fmla="*/ 25 h 34"/>
                  <a:gd name="T54" fmla="*/ 4 w 37"/>
                  <a:gd name="T55" fmla="*/ 27 h 34"/>
                  <a:gd name="T56" fmla="*/ 6 w 37"/>
                  <a:gd name="T57" fmla="*/ 30 h 34"/>
                  <a:gd name="T58" fmla="*/ 9 w 37"/>
                  <a:gd name="T59" fmla="*/ 32 h 34"/>
                  <a:gd name="T60" fmla="*/ 13 w 37"/>
                  <a:gd name="T61" fmla="*/ 33 h 34"/>
                  <a:gd name="T62" fmla="*/ 16 w 37"/>
                  <a:gd name="T63" fmla="*/ 3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4"/>
                  <a:gd name="T98" fmla="*/ 37 w 37"/>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4">
                    <a:moveTo>
                      <a:pt x="18" y="34"/>
                    </a:moveTo>
                    <a:lnTo>
                      <a:pt x="20" y="34"/>
                    </a:lnTo>
                    <a:lnTo>
                      <a:pt x="22" y="33"/>
                    </a:lnTo>
                    <a:lnTo>
                      <a:pt x="24" y="33"/>
                    </a:lnTo>
                    <a:lnTo>
                      <a:pt x="25" y="32"/>
                    </a:lnTo>
                    <a:lnTo>
                      <a:pt x="27" y="32"/>
                    </a:lnTo>
                    <a:lnTo>
                      <a:pt x="29" y="31"/>
                    </a:lnTo>
                    <a:lnTo>
                      <a:pt x="30" y="30"/>
                    </a:lnTo>
                    <a:lnTo>
                      <a:pt x="31" y="29"/>
                    </a:lnTo>
                    <a:lnTo>
                      <a:pt x="33" y="27"/>
                    </a:lnTo>
                    <a:lnTo>
                      <a:pt x="34" y="26"/>
                    </a:lnTo>
                    <a:lnTo>
                      <a:pt x="35" y="25"/>
                    </a:lnTo>
                    <a:lnTo>
                      <a:pt x="35" y="23"/>
                    </a:lnTo>
                    <a:lnTo>
                      <a:pt x="36" y="22"/>
                    </a:lnTo>
                    <a:lnTo>
                      <a:pt x="36" y="20"/>
                    </a:lnTo>
                    <a:lnTo>
                      <a:pt x="37" y="18"/>
                    </a:lnTo>
                    <a:lnTo>
                      <a:pt x="37" y="17"/>
                    </a:lnTo>
                    <a:lnTo>
                      <a:pt x="37" y="15"/>
                    </a:lnTo>
                    <a:lnTo>
                      <a:pt x="36" y="13"/>
                    </a:lnTo>
                    <a:lnTo>
                      <a:pt x="36" y="12"/>
                    </a:lnTo>
                    <a:lnTo>
                      <a:pt x="35" y="10"/>
                    </a:lnTo>
                    <a:lnTo>
                      <a:pt x="35" y="9"/>
                    </a:lnTo>
                    <a:lnTo>
                      <a:pt x="34" y="7"/>
                    </a:lnTo>
                    <a:lnTo>
                      <a:pt x="33" y="6"/>
                    </a:lnTo>
                    <a:lnTo>
                      <a:pt x="31" y="5"/>
                    </a:lnTo>
                    <a:lnTo>
                      <a:pt x="30" y="4"/>
                    </a:lnTo>
                    <a:lnTo>
                      <a:pt x="29" y="3"/>
                    </a:lnTo>
                    <a:lnTo>
                      <a:pt x="27" y="2"/>
                    </a:lnTo>
                    <a:lnTo>
                      <a:pt x="25" y="1"/>
                    </a:lnTo>
                    <a:lnTo>
                      <a:pt x="24" y="1"/>
                    </a:lnTo>
                    <a:lnTo>
                      <a:pt x="22" y="0"/>
                    </a:lnTo>
                    <a:lnTo>
                      <a:pt x="20" y="0"/>
                    </a:lnTo>
                    <a:lnTo>
                      <a:pt x="18" y="0"/>
                    </a:lnTo>
                    <a:lnTo>
                      <a:pt x="16" y="0"/>
                    </a:lnTo>
                    <a:lnTo>
                      <a:pt x="14" y="0"/>
                    </a:lnTo>
                    <a:lnTo>
                      <a:pt x="13" y="1"/>
                    </a:lnTo>
                    <a:lnTo>
                      <a:pt x="11" y="1"/>
                    </a:lnTo>
                    <a:lnTo>
                      <a:pt x="9" y="2"/>
                    </a:lnTo>
                    <a:lnTo>
                      <a:pt x="8" y="3"/>
                    </a:lnTo>
                    <a:lnTo>
                      <a:pt x="6" y="4"/>
                    </a:lnTo>
                    <a:lnTo>
                      <a:pt x="5" y="5"/>
                    </a:lnTo>
                    <a:lnTo>
                      <a:pt x="4" y="6"/>
                    </a:lnTo>
                    <a:lnTo>
                      <a:pt x="3" y="7"/>
                    </a:lnTo>
                    <a:lnTo>
                      <a:pt x="2" y="9"/>
                    </a:lnTo>
                    <a:lnTo>
                      <a:pt x="1" y="10"/>
                    </a:lnTo>
                    <a:lnTo>
                      <a:pt x="1" y="12"/>
                    </a:lnTo>
                    <a:lnTo>
                      <a:pt x="0" y="13"/>
                    </a:lnTo>
                    <a:lnTo>
                      <a:pt x="0" y="15"/>
                    </a:lnTo>
                    <a:lnTo>
                      <a:pt x="0" y="17"/>
                    </a:lnTo>
                    <a:lnTo>
                      <a:pt x="0" y="18"/>
                    </a:lnTo>
                    <a:lnTo>
                      <a:pt x="0" y="20"/>
                    </a:lnTo>
                    <a:lnTo>
                      <a:pt x="1" y="22"/>
                    </a:lnTo>
                    <a:lnTo>
                      <a:pt x="1" y="23"/>
                    </a:lnTo>
                    <a:lnTo>
                      <a:pt x="2" y="25"/>
                    </a:lnTo>
                    <a:lnTo>
                      <a:pt x="3" y="26"/>
                    </a:lnTo>
                    <a:lnTo>
                      <a:pt x="4" y="27"/>
                    </a:lnTo>
                    <a:lnTo>
                      <a:pt x="5" y="29"/>
                    </a:lnTo>
                    <a:lnTo>
                      <a:pt x="6" y="30"/>
                    </a:lnTo>
                    <a:lnTo>
                      <a:pt x="8" y="31"/>
                    </a:lnTo>
                    <a:lnTo>
                      <a:pt x="9" y="32"/>
                    </a:lnTo>
                    <a:lnTo>
                      <a:pt x="11" y="32"/>
                    </a:lnTo>
                    <a:lnTo>
                      <a:pt x="13" y="33"/>
                    </a:lnTo>
                    <a:lnTo>
                      <a:pt x="14" y="33"/>
                    </a:lnTo>
                    <a:lnTo>
                      <a:pt x="16" y="34"/>
                    </a:lnTo>
                    <a:lnTo>
                      <a:pt x="18" y="34"/>
                    </a:lnTo>
                    <a:close/>
                  </a:path>
                </a:pathLst>
              </a:custGeom>
              <a:solidFill>
                <a:srgbClr val="E8A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 name="Freeform 99"/>
              <p:cNvSpPr>
                <a:spLocks/>
              </p:cNvSpPr>
              <p:nvPr/>
            </p:nvSpPr>
            <p:spPr bwMode="auto">
              <a:xfrm>
                <a:off x="1102" y="2972"/>
                <a:ext cx="35" cy="20"/>
              </a:xfrm>
              <a:custGeom>
                <a:avLst/>
                <a:gdLst>
                  <a:gd name="T0" fmla="*/ 35 w 35"/>
                  <a:gd name="T1" fmla="*/ 3 h 20"/>
                  <a:gd name="T2" fmla="*/ 35 w 35"/>
                  <a:gd name="T3" fmla="*/ 2 h 20"/>
                  <a:gd name="T4" fmla="*/ 33 w 35"/>
                  <a:gd name="T5" fmla="*/ 2 h 20"/>
                  <a:gd name="T6" fmla="*/ 32 w 35"/>
                  <a:gd name="T7" fmla="*/ 1 h 20"/>
                  <a:gd name="T8" fmla="*/ 31 w 35"/>
                  <a:gd name="T9" fmla="*/ 1 h 20"/>
                  <a:gd name="T10" fmla="*/ 30 w 35"/>
                  <a:gd name="T11" fmla="*/ 0 h 20"/>
                  <a:gd name="T12" fmla="*/ 28 w 35"/>
                  <a:gd name="T13" fmla="*/ 0 h 20"/>
                  <a:gd name="T14" fmla="*/ 27 w 35"/>
                  <a:gd name="T15" fmla="*/ 0 h 20"/>
                  <a:gd name="T16" fmla="*/ 25 w 35"/>
                  <a:gd name="T17" fmla="*/ 0 h 20"/>
                  <a:gd name="T18" fmla="*/ 23 w 35"/>
                  <a:gd name="T19" fmla="*/ 0 h 20"/>
                  <a:gd name="T20" fmla="*/ 21 w 35"/>
                  <a:gd name="T21" fmla="*/ 0 h 20"/>
                  <a:gd name="T22" fmla="*/ 19 w 35"/>
                  <a:gd name="T23" fmla="*/ 0 h 20"/>
                  <a:gd name="T24" fmla="*/ 17 w 35"/>
                  <a:gd name="T25" fmla="*/ 1 h 20"/>
                  <a:gd name="T26" fmla="*/ 16 w 35"/>
                  <a:gd name="T27" fmla="*/ 1 h 20"/>
                  <a:gd name="T28" fmla="*/ 15 w 35"/>
                  <a:gd name="T29" fmla="*/ 1 h 20"/>
                  <a:gd name="T30" fmla="*/ 14 w 35"/>
                  <a:gd name="T31" fmla="*/ 2 h 20"/>
                  <a:gd name="T32" fmla="*/ 13 w 35"/>
                  <a:gd name="T33" fmla="*/ 3 h 20"/>
                  <a:gd name="T34" fmla="*/ 10 w 35"/>
                  <a:gd name="T35" fmla="*/ 4 h 20"/>
                  <a:gd name="T36" fmla="*/ 8 w 35"/>
                  <a:gd name="T37" fmla="*/ 6 h 20"/>
                  <a:gd name="T38" fmla="*/ 6 w 35"/>
                  <a:gd name="T39" fmla="*/ 7 h 20"/>
                  <a:gd name="T40" fmla="*/ 5 w 35"/>
                  <a:gd name="T41" fmla="*/ 9 h 20"/>
                  <a:gd name="T42" fmla="*/ 4 w 35"/>
                  <a:gd name="T43" fmla="*/ 10 h 20"/>
                  <a:gd name="T44" fmla="*/ 3 w 35"/>
                  <a:gd name="T45" fmla="*/ 12 h 20"/>
                  <a:gd name="T46" fmla="*/ 2 w 35"/>
                  <a:gd name="T47" fmla="*/ 13 h 20"/>
                  <a:gd name="T48" fmla="*/ 1 w 35"/>
                  <a:gd name="T49" fmla="*/ 14 h 20"/>
                  <a:gd name="T50" fmla="*/ 1 w 35"/>
                  <a:gd name="T51" fmla="*/ 15 h 20"/>
                  <a:gd name="T52" fmla="*/ 1 w 35"/>
                  <a:gd name="T53" fmla="*/ 17 h 20"/>
                  <a:gd name="T54" fmla="*/ 1 w 35"/>
                  <a:gd name="T55" fmla="*/ 17 h 20"/>
                  <a:gd name="T56" fmla="*/ 0 w 35"/>
                  <a:gd name="T57" fmla="*/ 18 h 20"/>
                  <a:gd name="T58" fmla="*/ 0 w 35"/>
                  <a:gd name="T59" fmla="*/ 19 h 20"/>
                  <a:gd name="T60" fmla="*/ 1 w 35"/>
                  <a:gd name="T61" fmla="*/ 20 h 20"/>
                  <a:gd name="T62" fmla="*/ 1 w 35"/>
                  <a:gd name="T63" fmla="*/ 19 h 20"/>
                  <a:gd name="T64" fmla="*/ 1 w 35"/>
                  <a:gd name="T65" fmla="*/ 18 h 20"/>
                  <a:gd name="T66" fmla="*/ 2 w 35"/>
                  <a:gd name="T67" fmla="*/ 16 h 20"/>
                  <a:gd name="T68" fmla="*/ 4 w 35"/>
                  <a:gd name="T69" fmla="*/ 14 h 20"/>
                  <a:gd name="T70" fmla="*/ 5 w 35"/>
                  <a:gd name="T71" fmla="*/ 13 h 20"/>
                  <a:gd name="T72" fmla="*/ 6 w 35"/>
                  <a:gd name="T73" fmla="*/ 12 h 20"/>
                  <a:gd name="T74" fmla="*/ 7 w 35"/>
                  <a:gd name="T75" fmla="*/ 11 h 20"/>
                  <a:gd name="T76" fmla="*/ 8 w 35"/>
                  <a:gd name="T77" fmla="*/ 10 h 20"/>
                  <a:gd name="T78" fmla="*/ 10 w 35"/>
                  <a:gd name="T79" fmla="*/ 9 h 20"/>
                  <a:gd name="T80" fmla="*/ 11 w 35"/>
                  <a:gd name="T81" fmla="*/ 8 h 20"/>
                  <a:gd name="T82" fmla="*/ 13 w 35"/>
                  <a:gd name="T83" fmla="*/ 7 h 20"/>
                  <a:gd name="T84" fmla="*/ 15 w 35"/>
                  <a:gd name="T85" fmla="*/ 6 h 20"/>
                  <a:gd name="T86" fmla="*/ 17 w 35"/>
                  <a:gd name="T87" fmla="*/ 5 h 20"/>
                  <a:gd name="T88" fmla="*/ 18 w 35"/>
                  <a:gd name="T89" fmla="*/ 5 h 20"/>
                  <a:gd name="T90" fmla="*/ 20 w 35"/>
                  <a:gd name="T91" fmla="*/ 4 h 20"/>
                  <a:gd name="T92" fmla="*/ 22 w 35"/>
                  <a:gd name="T93" fmla="*/ 4 h 20"/>
                  <a:gd name="T94" fmla="*/ 24 w 35"/>
                  <a:gd name="T95" fmla="*/ 4 h 20"/>
                  <a:gd name="T96" fmla="*/ 25 w 35"/>
                  <a:gd name="T97" fmla="*/ 3 h 20"/>
                  <a:gd name="T98" fmla="*/ 27 w 35"/>
                  <a:gd name="T99" fmla="*/ 3 h 20"/>
                  <a:gd name="T100" fmla="*/ 29 w 35"/>
                  <a:gd name="T101" fmla="*/ 4 h 20"/>
                  <a:gd name="T102" fmla="*/ 30 w 35"/>
                  <a:gd name="T103" fmla="*/ 4 h 20"/>
                  <a:gd name="T104" fmla="*/ 32 w 35"/>
                  <a:gd name="T105" fmla="*/ 4 h 20"/>
                  <a:gd name="T106" fmla="*/ 33 w 35"/>
                  <a:gd name="T107" fmla="*/ 4 h 20"/>
                  <a:gd name="T108" fmla="*/ 33 w 35"/>
                  <a:gd name="T109" fmla="*/ 5 h 20"/>
                  <a:gd name="T110" fmla="*/ 34 w 35"/>
                  <a:gd name="T111" fmla="*/ 5 h 20"/>
                  <a:gd name="T112" fmla="*/ 34 w 35"/>
                  <a:gd name="T113" fmla="*/ 5 h 20"/>
                  <a:gd name="T114" fmla="*/ 34 w 35"/>
                  <a:gd name="T115" fmla="*/ 4 h 20"/>
                  <a:gd name="T116" fmla="*/ 34 w 35"/>
                  <a:gd name="T117" fmla="*/ 4 h 20"/>
                  <a:gd name="T118" fmla="*/ 35 w 35"/>
                  <a:gd name="T119" fmla="*/ 4 h 20"/>
                  <a:gd name="T120" fmla="*/ 35 w 35"/>
                  <a:gd name="T121" fmla="*/ 3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
                  <a:gd name="T184" fmla="*/ 0 h 20"/>
                  <a:gd name="T185" fmla="*/ 35 w 35"/>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 h="20">
                    <a:moveTo>
                      <a:pt x="35" y="3"/>
                    </a:moveTo>
                    <a:lnTo>
                      <a:pt x="35" y="2"/>
                    </a:lnTo>
                    <a:lnTo>
                      <a:pt x="33" y="2"/>
                    </a:lnTo>
                    <a:lnTo>
                      <a:pt x="32" y="1"/>
                    </a:lnTo>
                    <a:lnTo>
                      <a:pt x="31" y="1"/>
                    </a:lnTo>
                    <a:lnTo>
                      <a:pt x="30" y="0"/>
                    </a:lnTo>
                    <a:lnTo>
                      <a:pt x="28" y="0"/>
                    </a:lnTo>
                    <a:lnTo>
                      <a:pt x="27" y="0"/>
                    </a:lnTo>
                    <a:lnTo>
                      <a:pt x="25" y="0"/>
                    </a:lnTo>
                    <a:lnTo>
                      <a:pt x="23" y="0"/>
                    </a:lnTo>
                    <a:lnTo>
                      <a:pt x="21" y="0"/>
                    </a:lnTo>
                    <a:lnTo>
                      <a:pt x="19" y="0"/>
                    </a:lnTo>
                    <a:lnTo>
                      <a:pt x="17" y="1"/>
                    </a:lnTo>
                    <a:lnTo>
                      <a:pt x="16" y="1"/>
                    </a:lnTo>
                    <a:lnTo>
                      <a:pt x="15" y="1"/>
                    </a:lnTo>
                    <a:lnTo>
                      <a:pt x="14" y="2"/>
                    </a:lnTo>
                    <a:lnTo>
                      <a:pt x="13" y="3"/>
                    </a:lnTo>
                    <a:lnTo>
                      <a:pt x="10" y="4"/>
                    </a:lnTo>
                    <a:lnTo>
                      <a:pt x="8" y="6"/>
                    </a:lnTo>
                    <a:lnTo>
                      <a:pt x="6" y="7"/>
                    </a:lnTo>
                    <a:lnTo>
                      <a:pt x="5" y="9"/>
                    </a:lnTo>
                    <a:lnTo>
                      <a:pt x="4" y="10"/>
                    </a:lnTo>
                    <a:lnTo>
                      <a:pt x="3" y="12"/>
                    </a:lnTo>
                    <a:lnTo>
                      <a:pt x="2" y="13"/>
                    </a:lnTo>
                    <a:lnTo>
                      <a:pt x="1" y="14"/>
                    </a:lnTo>
                    <a:lnTo>
                      <a:pt x="1" y="15"/>
                    </a:lnTo>
                    <a:lnTo>
                      <a:pt x="1" y="17"/>
                    </a:lnTo>
                    <a:lnTo>
                      <a:pt x="0" y="18"/>
                    </a:lnTo>
                    <a:lnTo>
                      <a:pt x="0" y="19"/>
                    </a:lnTo>
                    <a:lnTo>
                      <a:pt x="1" y="20"/>
                    </a:lnTo>
                    <a:lnTo>
                      <a:pt x="1" y="19"/>
                    </a:lnTo>
                    <a:lnTo>
                      <a:pt x="1" y="18"/>
                    </a:lnTo>
                    <a:lnTo>
                      <a:pt x="2" y="16"/>
                    </a:lnTo>
                    <a:lnTo>
                      <a:pt x="4" y="14"/>
                    </a:lnTo>
                    <a:lnTo>
                      <a:pt x="5" y="13"/>
                    </a:lnTo>
                    <a:lnTo>
                      <a:pt x="6" y="12"/>
                    </a:lnTo>
                    <a:lnTo>
                      <a:pt x="7" y="11"/>
                    </a:lnTo>
                    <a:lnTo>
                      <a:pt x="8" y="10"/>
                    </a:lnTo>
                    <a:lnTo>
                      <a:pt x="10" y="9"/>
                    </a:lnTo>
                    <a:lnTo>
                      <a:pt x="11" y="8"/>
                    </a:lnTo>
                    <a:lnTo>
                      <a:pt x="13" y="7"/>
                    </a:lnTo>
                    <a:lnTo>
                      <a:pt x="15" y="6"/>
                    </a:lnTo>
                    <a:lnTo>
                      <a:pt x="17" y="5"/>
                    </a:lnTo>
                    <a:lnTo>
                      <a:pt x="18" y="5"/>
                    </a:lnTo>
                    <a:lnTo>
                      <a:pt x="20" y="4"/>
                    </a:lnTo>
                    <a:lnTo>
                      <a:pt x="22" y="4"/>
                    </a:lnTo>
                    <a:lnTo>
                      <a:pt x="24" y="4"/>
                    </a:lnTo>
                    <a:lnTo>
                      <a:pt x="25" y="3"/>
                    </a:lnTo>
                    <a:lnTo>
                      <a:pt x="27" y="3"/>
                    </a:lnTo>
                    <a:lnTo>
                      <a:pt x="29" y="4"/>
                    </a:lnTo>
                    <a:lnTo>
                      <a:pt x="30" y="4"/>
                    </a:lnTo>
                    <a:lnTo>
                      <a:pt x="32" y="4"/>
                    </a:lnTo>
                    <a:lnTo>
                      <a:pt x="33" y="4"/>
                    </a:lnTo>
                    <a:lnTo>
                      <a:pt x="33" y="5"/>
                    </a:lnTo>
                    <a:lnTo>
                      <a:pt x="34" y="5"/>
                    </a:lnTo>
                    <a:lnTo>
                      <a:pt x="34" y="4"/>
                    </a:lnTo>
                    <a:lnTo>
                      <a:pt x="35" y="4"/>
                    </a:lnTo>
                    <a:lnTo>
                      <a:pt x="35" y="3"/>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 name="Freeform 100"/>
              <p:cNvSpPr>
                <a:spLocks/>
              </p:cNvSpPr>
              <p:nvPr/>
            </p:nvSpPr>
            <p:spPr bwMode="auto">
              <a:xfrm>
                <a:off x="1220" y="2956"/>
                <a:ext cx="35" cy="11"/>
              </a:xfrm>
              <a:custGeom>
                <a:avLst/>
                <a:gdLst>
                  <a:gd name="T0" fmla="*/ 0 w 35"/>
                  <a:gd name="T1" fmla="*/ 7 h 11"/>
                  <a:gd name="T2" fmla="*/ 0 w 35"/>
                  <a:gd name="T3" fmla="*/ 6 h 11"/>
                  <a:gd name="T4" fmla="*/ 1 w 35"/>
                  <a:gd name="T5" fmla="*/ 5 h 11"/>
                  <a:gd name="T6" fmla="*/ 2 w 35"/>
                  <a:gd name="T7" fmla="*/ 5 h 11"/>
                  <a:gd name="T8" fmla="*/ 2 w 35"/>
                  <a:gd name="T9" fmla="*/ 4 h 11"/>
                  <a:gd name="T10" fmla="*/ 3 w 35"/>
                  <a:gd name="T11" fmla="*/ 3 h 11"/>
                  <a:gd name="T12" fmla="*/ 5 w 35"/>
                  <a:gd name="T13" fmla="*/ 3 h 11"/>
                  <a:gd name="T14" fmla="*/ 6 w 35"/>
                  <a:gd name="T15" fmla="*/ 2 h 11"/>
                  <a:gd name="T16" fmla="*/ 7 w 35"/>
                  <a:gd name="T17" fmla="*/ 1 h 11"/>
                  <a:gd name="T18" fmla="*/ 9 w 35"/>
                  <a:gd name="T19" fmla="*/ 1 h 11"/>
                  <a:gd name="T20" fmla="*/ 11 w 35"/>
                  <a:gd name="T21" fmla="*/ 0 h 11"/>
                  <a:gd name="T22" fmla="*/ 12 w 35"/>
                  <a:gd name="T23" fmla="*/ 0 h 11"/>
                  <a:gd name="T24" fmla="*/ 14 w 35"/>
                  <a:gd name="T25" fmla="*/ 0 h 11"/>
                  <a:gd name="T26" fmla="*/ 16 w 35"/>
                  <a:gd name="T27" fmla="*/ 0 h 11"/>
                  <a:gd name="T28" fmla="*/ 19 w 35"/>
                  <a:gd name="T29" fmla="*/ 0 h 11"/>
                  <a:gd name="T30" fmla="*/ 21 w 35"/>
                  <a:gd name="T31" fmla="*/ 1 h 11"/>
                  <a:gd name="T32" fmla="*/ 23 w 35"/>
                  <a:gd name="T33" fmla="*/ 1 h 11"/>
                  <a:gd name="T34" fmla="*/ 25 w 35"/>
                  <a:gd name="T35" fmla="*/ 2 h 11"/>
                  <a:gd name="T36" fmla="*/ 27 w 35"/>
                  <a:gd name="T37" fmla="*/ 3 h 11"/>
                  <a:gd name="T38" fmla="*/ 29 w 35"/>
                  <a:gd name="T39" fmla="*/ 4 h 11"/>
                  <a:gd name="T40" fmla="*/ 30 w 35"/>
                  <a:gd name="T41" fmla="*/ 5 h 11"/>
                  <a:gd name="T42" fmla="*/ 31 w 35"/>
                  <a:gd name="T43" fmla="*/ 6 h 11"/>
                  <a:gd name="T44" fmla="*/ 32 w 35"/>
                  <a:gd name="T45" fmla="*/ 6 h 11"/>
                  <a:gd name="T46" fmla="*/ 33 w 35"/>
                  <a:gd name="T47" fmla="*/ 7 h 11"/>
                  <a:gd name="T48" fmla="*/ 33 w 35"/>
                  <a:gd name="T49" fmla="*/ 8 h 11"/>
                  <a:gd name="T50" fmla="*/ 34 w 35"/>
                  <a:gd name="T51" fmla="*/ 9 h 11"/>
                  <a:gd name="T52" fmla="*/ 34 w 35"/>
                  <a:gd name="T53" fmla="*/ 9 h 11"/>
                  <a:gd name="T54" fmla="*/ 35 w 35"/>
                  <a:gd name="T55" fmla="*/ 10 h 11"/>
                  <a:gd name="T56" fmla="*/ 35 w 35"/>
                  <a:gd name="T57" fmla="*/ 11 h 11"/>
                  <a:gd name="T58" fmla="*/ 34 w 35"/>
                  <a:gd name="T59" fmla="*/ 10 h 11"/>
                  <a:gd name="T60" fmla="*/ 34 w 35"/>
                  <a:gd name="T61" fmla="*/ 10 h 11"/>
                  <a:gd name="T62" fmla="*/ 32 w 35"/>
                  <a:gd name="T63" fmla="*/ 9 h 11"/>
                  <a:gd name="T64" fmla="*/ 30 w 35"/>
                  <a:gd name="T65" fmla="*/ 7 h 11"/>
                  <a:gd name="T66" fmla="*/ 29 w 35"/>
                  <a:gd name="T67" fmla="*/ 7 h 11"/>
                  <a:gd name="T68" fmla="*/ 28 w 35"/>
                  <a:gd name="T69" fmla="*/ 6 h 11"/>
                  <a:gd name="T70" fmla="*/ 26 w 35"/>
                  <a:gd name="T71" fmla="*/ 5 h 11"/>
                  <a:gd name="T72" fmla="*/ 25 w 35"/>
                  <a:gd name="T73" fmla="*/ 5 h 11"/>
                  <a:gd name="T74" fmla="*/ 23 w 35"/>
                  <a:gd name="T75" fmla="*/ 4 h 11"/>
                  <a:gd name="T76" fmla="*/ 22 w 35"/>
                  <a:gd name="T77" fmla="*/ 4 h 11"/>
                  <a:gd name="T78" fmla="*/ 20 w 35"/>
                  <a:gd name="T79" fmla="*/ 4 h 11"/>
                  <a:gd name="T80" fmla="*/ 18 w 35"/>
                  <a:gd name="T81" fmla="*/ 4 h 11"/>
                  <a:gd name="T82" fmla="*/ 16 w 35"/>
                  <a:gd name="T83" fmla="*/ 4 h 11"/>
                  <a:gd name="T84" fmla="*/ 15 w 35"/>
                  <a:gd name="T85" fmla="*/ 4 h 11"/>
                  <a:gd name="T86" fmla="*/ 13 w 35"/>
                  <a:gd name="T87" fmla="*/ 4 h 11"/>
                  <a:gd name="T88" fmla="*/ 11 w 35"/>
                  <a:gd name="T89" fmla="*/ 4 h 11"/>
                  <a:gd name="T90" fmla="*/ 10 w 35"/>
                  <a:gd name="T91" fmla="*/ 4 h 11"/>
                  <a:gd name="T92" fmla="*/ 8 w 35"/>
                  <a:gd name="T93" fmla="*/ 5 h 11"/>
                  <a:gd name="T94" fmla="*/ 7 w 35"/>
                  <a:gd name="T95" fmla="*/ 5 h 11"/>
                  <a:gd name="T96" fmla="*/ 6 w 35"/>
                  <a:gd name="T97" fmla="*/ 6 h 11"/>
                  <a:gd name="T98" fmla="*/ 4 w 35"/>
                  <a:gd name="T99" fmla="*/ 6 h 11"/>
                  <a:gd name="T100" fmla="*/ 3 w 35"/>
                  <a:gd name="T101" fmla="*/ 7 h 11"/>
                  <a:gd name="T102" fmla="*/ 3 w 35"/>
                  <a:gd name="T103" fmla="*/ 7 h 11"/>
                  <a:gd name="T104" fmla="*/ 2 w 35"/>
                  <a:gd name="T105" fmla="*/ 8 h 11"/>
                  <a:gd name="T106" fmla="*/ 2 w 35"/>
                  <a:gd name="T107" fmla="*/ 8 h 11"/>
                  <a:gd name="T108" fmla="*/ 1 w 35"/>
                  <a:gd name="T109" fmla="*/ 8 h 11"/>
                  <a:gd name="T110" fmla="*/ 1 w 35"/>
                  <a:gd name="T111" fmla="*/ 8 h 11"/>
                  <a:gd name="T112" fmla="*/ 1 w 35"/>
                  <a:gd name="T113" fmla="*/ 8 h 11"/>
                  <a:gd name="T114" fmla="*/ 0 w 35"/>
                  <a:gd name="T115" fmla="*/ 8 h 11"/>
                  <a:gd name="T116" fmla="*/ 0 w 35"/>
                  <a:gd name="T117" fmla="*/ 7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
                  <a:gd name="T178" fmla="*/ 0 h 11"/>
                  <a:gd name="T179" fmla="*/ 35 w 35"/>
                  <a:gd name="T180" fmla="*/ 11 h 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 h="11">
                    <a:moveTo>
                      <a:pt x="0" y="7"/>
                    </a:moveTo>
                    <a:lnTo>
                      <a:pt x="0" y="6"/>
                    </a:lnTo>
                    <a:lnTo>
                      <a:pt x="1" y="5"/>
                    </a:lnTo>
                    <a:lnTo>
                      <a:pt x="2" y="5"/>
                    </a:lnTo>
                    <a:lnTo>
                      <a:pt x="2" y="4"/>
                    </a:lnTo>
                    <a:lnTo>
                      <a:pt x="3" y="3"/>
                    </a:lnTo>
                    <a:lnTo>
                      <a:pt x="5" y="3"/>
                    </a:lnTo>
                    <a:lnTo>
                      <a:pt x="6" y="2"/>
                    </a:lnTo>
                    <a:lnTo>
                      <a:pt x="7" y="1"/>
                    </a:lnTo>
                    <a:lnTo>
                      <a:pt x="9" y="1"/>
                    </a:lnTo>
                    <a:lnTo>
                      <a:pt x="11" y="0"/>
                    </a:lnTo>
                    <a:lnTo>
                      <a:pt x="12" y="0"/>
                    </a:lnTo>
                    <a:lnTo>
                      <a:pt x="14" y="0"/>
                    </a:lnTo>
                    <a:lnTo>
                      <a:pt x="16" y="0"/>
                    </a:lnTo>
                    <a:lnTo>
                      <a:pt x="19" y="0"/>
                    </a:lnTo>
                    <a:lnTo>
                      <a:pt x="21" y="1"/>
                    </a:lnTo>
                    <a:lnTo>
                      <a:pt x="23" y="1"/>
                    </a:lnTo>
                    <a:lnTo>
                      <a:pt x="25" y="2"/>
                    </a:lnTo>
                    <a:lnTo>
                      <a:pt x="27" y="3"/>
                    </a:lnTo>
                    <a:lnTo>
                      <a:pt x="29" y="4"/>
                    </a:lnTo>
                    <a:lnTo>
                      <a:pt x="30" y="5"/>
                    </a:lnTo>
                    <a:lnTo>
                      <a:pt x="31" y="6"/>
                    </a:lnTo>
                    <a:lnTo>
                      <a:pt x="32" y="6"/>
                    </a:lnTo>
                    <a:lnTo>
                      <a:pt x="33" y="7"/>
                    </a:lnTo>
                    <a:lnTo>
                      <a:pt x="33" y="8"/>
                    </a:lnTo>
                    <a:lnTo>
                      <a:pt x="34" y="9"/>
                    </a:lnTo>
                    <a:lnTo>
                      <a:pt x="35" y="10"/>
                    </a:lnTo>
                    <a:lnTo>
                      <a:pt x="35" y="11"/>
                    </a:lnTo>
                    <a:lnTo>
                      <a:pt x="34" y="10"/>
                    </a:lnTo>
                    <a:lnTo>
                      <a:pt x="32" y="9"/>
                    </a:lnTo>
                    <a:lnTo>
                      <a:pt x="30" y="7"/>
                    </a:lnTo>
                    <a:lnTo>
                      <a:pt x="29" y="7"/>
                    </a:lnTo>
                    <a:lnTo>
                      <a:pt x="28" y="6"/>
                    </a:lnTo>
                    <a:lnTo>
                      <a:pt x="26" y="5"/>
                    </a:lnTo>
                    <a:lnTo>
                      <a:pt x="25" y="5"/>
                    </a:lnTo>
                    <a:lnTo>
                      <a:pt x="23" y="4"/>
                    </a:lnTo>
                    <a:lnTo>
                      <a:pt x="22" y="4"/>
                    </a:lnTo>
                    <a:lnTo>
                      <a:pt x="20" y="4"/>
                    </a:lnTo>
                    <a:lnTo>
                      <a:pt x="18" y="4"/>
                    </a:lnTo>
                    <a:lnTo>
                      <a:pt x="16" y="4"/>
                    </a:lnTo>
                    <a:lnTo>
                      <a:pt x="15" y="4"/>
                    </a:lnTo>
                    <a:lnTo>
                      <a:pt x="13" y="4"/>
                    </a:lnTo>
                    <a:lnTo>
                      <a:pt x="11" y="4"/>
                    </a:lnTo>
                    <a:lnTo>
                      <a:pt x="10" y="4"/>
                    </a:lnTo>
                    <a:lnTo>
                      <a:pt x="8" y="5"/>
                    </a:lnTo>
                    <a:lnTo>
                      <a:pt x="7" y="5"/>
                    </a:lnTo>
                    <a:lnTo>
                      <a:pt x="6" y="6"/>
                    </a:lnTo>
                    <a:lnTo>
                      <a:pt x="4" y="6"/>
                    </a:lnTo>
                    <a:lnTo>
                      <a:pt x="3" y="7"/>
                    </a:lnTo>
                    <a:lnTo>
                      <a:pt x="2" y="8"/>
                    </a:lnTo>
                    <a:lnTo>
                      <a:pt x="1" y="8"/>
                    </a:lnTo>
                    <a:lnTo>
                      <a:pt x="0" y="8"/>
                    </a:lnTo>
                    <a:lnTo>
                      <a:pt x="0" y="7"/>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 name="Freeform 101"/>
              <p:cNvSpPr>
                <a:spLocks/>
              </p:cNvSpPr>
              <p:nvPr/>
            </p:nvSpPr>
            <p:spPr bwMode="auto">
              <a:xfrm>
                <a:off x="1194" y="3023"/>
                <a:ext cx="21" cy="26"/>
              </a:xfrm>
              <a:custGeom>
                <a:avLst/>
                <a:gdLst>
                  <a:gd name="T0" fmla="*/ 0 w 21"/>
                  <a:gd name="T1" fmla="*/ 0 h 26"/>
                  <a:gd name="T2" fmla="*/ 1 w 21"/>
                  <a:gd name="T3" fmla="*/ 0 h 26"/>
                  <a:gd name="T4" fmla="*/ 4 w 21"/>
                  <a:gd name="T5" fmla="*/ 1 h 26"/>
                  <a:gd name="T6" fmla="*/ 7 w 21"/>
                  <a:gd name="T7" fmla="*/ 2 h 26"/>
                  <a:gd name="T8" fmla="*/ 11 w 21"/>
                  <a:gd name="T9" fmla="*/ 3 h 26"/>
                  <a:gd name="T10" fmla="*/ 13 w 21"/>
                  <a:gd name="T11" fmla="*/ 4 h 26"/>
                  <a:gd name="T12" fmla="*/ 15 w 21"/>
                  <a:gd name="T13" fmla="*/ 5 h 26"/>
                  <a:gd name="T14" fmla="*/ 16 w 21"/>
                  <a:gd name="T15" fmla="*/ 6 h 26"/>
                  <a:gd name="T16" fmla="*/ 18 w 21"/>
                  <a:gd name="T17" fmla="*/ 7 h 26"/>
                  <a:gd name="T18" fmla="*/ 19 w 21"/>
                  <a:gd name="T19" fmla="*/ 8 h 26"/>
                  <a:gd name="T20" fmla="*/ 19 w 21"/>
                  <a:gd name="T21" fmla="*/ 8 h 26"/>
                  <a:gd name="T22" fmla="*/ 20 w 21"/>
                  <a:gd name="T23" fmla="*/ 9 h 26"/>
                  <a:gd name="T24" fmla="*/ 20 w 21"/>
                  <a:gd name="T25" fmla="*/ 10 h 26"/>
                  <a:gd name="T26" fmla="*/ 20 w 21"/>
                  <a:gd name="T27" fmla="*/ 10 h 26"/>
                  <a:gd name="T28" fmla="*/ 21 w 21"/>
                  <a:gd name="T29" fmla="*/ 11 h 26"/>
                  <a:gd name="T30" fmla="*/ 21 w 21"/>
                  <a:gd name="T31" fmla="*/ 12 h 26"/>
                  <a:gd name="T32" fmla="*/ 21 w 21"/>
                  <a:gd name="T33" fmla="*/ 13 h 26"/>
                  <a:gd name="T34" fmla="*/ 21 w 21"/>
                  <a:gd name="T35" fmla="*/ 13 h 26"/>
                  <a:gd name="T36" fmla="*/ 21 w 21"/>
                  <a:gd name="T37" fmla="*/ 14 h 26"/>
                  <a:gd name="T38" fmla="*/ 20 w 21"/>
                  <a:gd name="T39" fmla="*/ 15 h 26"/>
                  <a:gd name="T40" fmla="*/ 20 w 21"/>
                  <a:gd name="T41" fmla="*/ 16 h 26"/>
                  <a:gd name="T42" fmla="*/ 19 w 21"/>
                  <a:gd name="T43" fmla="*/ 17 h 26"/>
                  <a:gd name="T44" fmla="*/ 18 w 21"/>
                  <a:gd name="T45" fmla="*/ 18 h 26"/>
                  <a:gd name="T46" fmla="*/ 17 w 21"/>
                  <a:gd name="T47" fmla="*/ 19 h 26"/>
                  <a:gd name="T48" fmla="*/ 16 w 21"/>
                  <a:gd name="T49" fmla="*/ 20 h 26"/>
                  <a:gd name="T50" fmla="*/ 14 w 21"/>
                  <a:gd name="T51" fmla="*/ 22 h 26"/>
                  <a:gd name="T52" fmla="*/ 13 w 21"/>
                  <a:gd name="T53" fmla="*/ 22 h 26"/>
                  <a:gd name="T54" fmla="*/ 10 w 21"/>
                  <a:gd name="T55" fmla="*/ 24 h 26"/>
                  <a:gd name="T56" fmla="*/ 8 w 21"/>
                  <a:gd name="T57" fmla="*/ 25 h 26"/>
                  <a:gd name="T58" fmla="*/ 6 w 21"/>
                  <a:gd name="T59" fmla="*/ 25 h 26"/>
                  <a:gd name="T60" fmla="*/ 5 w 21"/>
                  <a:gd name="T61" fmla="*/ 26 h 26"/>
                  <a:gd name="T62" fmla="*/ 6 w 21"/>
                  <a:gd name="T63" fmla="*/ 25 h 26"/>
                  <a:gd name="T64" fmla="*/ 7 w 21"/>
                  <a:gd name="T65" fmla="*/ 25 h 26"/>
                  <a:gd name="T66" fmla="*/ 8 w 21"/>
                  <a:gd name="T67" fmla="*/ 23 h 26"/>
                  <a:gd name="T68" fmla="*/ 10 w 21"/>
                  <a:gd name="T69" fmla="*/ 22 h 26"/>
                  <a:gd name="T70" fmla="*/ 11 w 21"/>
                  <a:gd name="T71" fmla="*/ 21 h 26"/>
                  <a:gd name="T72" fmla="*/ 11 w 21"/>
                  <a:gd name="T73" fmla="*/ 20 h 26"/>
                  <a:gd name="T74" fmla="*/ 12 w 21"/>
                  <a:gd name="T75" fmla="*/ 18 h 26"/>
                  <a:gd name="T76" fmla="*/ 12 w 21"/>
                  <a:gd name="T77" fmla="*/ 17 h 26"/>
                  <a:gd name="T78" fmla="*/ 13 w 21"/>
                  <a:gd name="T79" fmla="*/ 16 h 26"/>
                  <a:gd name="T80" fmla="*/ 13 w 21"/>
                  <a:gd name="T81" fmla="*/ 15 h 26"/>
                  <a:gd name="T82" fmla="*/ 13 w 21"/>
                  <a:gd name="T83" fmla="*/ 14 h 26"/>
                  <a:gd name="T84" fmla="*/ 13 w 21"/>
                  <a:gd name="T85" fmla="*/ 13 h 26"/>
                  <a:gd name="T86" fmla="*/ 12 w 21"/>
                  <a:gd name="T87" fmla="*/ 13 h 26"/>
                  <a:gd name="T88" fmla="*/ 12 w 21"/>
                  <a:gd name="T89" fmla="*/ 12 h 26"/>
                  <a:gd name="T90" fmla="*/ 11 w 21"/>
                  <a:gd name="T91" fmla="*/ 11 h 26"/>
                  <a:gd name="T92" fmla="*/ 11 w 21"/>
                  <a:gd name="T93" fmla="*/ 9 h 26"/>
                  <a:gd name="T94" fmla="*/ 10 w 21"/>
                  <a:gd name="T95" fmla="*/ 8 h 26"/>
                  <a:gd name="T96" fmla="*/ 9 w 21"/>
                  <a:gd name="T97" fmla="*/ 7 h 26"/>
                  <a:gd name="T98" fmla="*/ 8 w 21"/>
                  <a:gd name="T99" fmla="*/ 6 h 26"/>
                  <a:gd name="T100" fmla="*/ 7 w 21"/>
                  <a:gd name="T101" fmla="*/ 5 h 26"/>
                  <a:gd name="T102" fmla="*/ 6 w 21"/>
                  <a:gd name="T103" fmla="*/ 4 h 26"/>
                  <a:gd name="T104" fmla="*/ 5 w 21"/>
                  <a:gd name="T105" fmla="*/ 3 h 26"/>
                  <a:gd name="T106" fmla="*/ 3 w 21"/>
                  <a:gd name="T107" fmla="*/ 2 h 26"/>
                  <a:gd name="T108" fmla="*/ 2 w 21"/>
                  <a:gd name="T109" fmla="*/ 1 h 26"/>
                  <a:gd name="T110" fmla="*/ 1 w 21"/>
                  <a:gd name="T111" fmla="*/ 0 h 26"/>
                  <a:gd name="T112" fmla="*/ 0 w 21"/>
                  <a:gd name="T113" fmla="*/ 0 h 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
                  <a:gd name="T172" fmla="*/ 0 h 26"/>
                  <a:gd name="T173" fmla="*/ 21 w 21"/>
                  <a:gd name="T174" fmla="*/ 26 h 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 h="26">
                    <a:moveTo>
                      <a:pt x="0" y="0"/>
                    </a:moveTo>
                    <a:lnTo>
                      <a:pt x="1" y="0"/>
                    </a:lnTo>
                    <a:lnTo>
                      <a:pt x="4" y="1"/>
                    </a:lnTo>
                    <a:lnTo>
                      <a:pt x="7" y="2"/>
                    </a:lnTo>
                    <a:lnTo>
                      <a:pt x="11" y="3"/>
                    </a:lnTo>
                    <a:lnTo>
                      <a:pt x="13" y="4"/>
                    </a:lnTo>
                    <a:lnTo>
                      <a:pt x="15" y="5"/>
                    </a:lnTo>
                    <a:lnTo>
                      <a:pt x="16" y="6"/>
                    </a:lnTo>
                    <a:lnTo>
                      <a:pt x="18" y="7"/>
                    </a:lnTo>
                    <a:lnTo>
                      <a:pt x="19" y="8"/>
                    </a:lnTo>
                    <a:lnTo>
                      <a:pt x="20" y="9"/>
                    </a:lnTo>
                    <a:lnTo>
                      <a:pt x="20" y="10"/>
                    </a:lnTo>
                    <a:lnTo>
                      <a:pt x="21" y="11"/>
                    </a:lnTo>
                    <a:lnTo>
                      <a:pt x="21" y="12"/>
                    </a:lnTo>
                    <a:lnTo>
                      <a:pt x="21" y="13"/>
                    </a:lnTo>
                    <a:lnTo>
                      <a:pt x="21" y="14"/>
                    </a:lnTo>
                    <a:lnTo>
                      <a:pt x="20" y="15"/>
                    </a:lnTo>
                    <a:lnTo>
                      <a:pt x="20" y="16"/>
                    </a:lnTo>
                    <a:lnTo>
                      <a:pt x="19" y="17"/>
                    </a:lnTo>
                    <a:lnTo>
                      <a:pt x="18" y="18"/>
                    </a:lnTo>
                    <a:lnTo>
                      <a:pt x="17" y="19"/>
                    </a:lnTo>
                    <a:lnTo>
                      <a:pt x="16" y="20"/>
                    </a:lnTo>
                    <a:lnTo>
                      <a:pt x="14" y="22"/>
                    </a:lnTo>
                    <a:lnTo>
                      <a:pt x="13" y="22"/>
                    </a:lnTo>
                    <a:lnTo>
                      <a:pt x="10" y="24"/>
                    </a:lnTo>
                    <a:lnTo>
                      <a:pt x="8" y="25"/>
                    </a:lnTo>
                    <a:lnTo>
                      <a:pt x="6" y="25"/>
                    </a:lnTo>
                    <a:lnTo>
                      <a:pt x="5" y="26"/>
                    </a:lnTo>
                    <a:lnTo>
                      <a:pt x="6" y="25"/>
                    </a:lnTo>
                    <a:lnTo>
                      <a:pt x="7" y="25"/>
                    </a:lnTo>
                    <a:lnTo>
                      <a:pt x="8" y="23"/>
                    </a:lnTo>
                    <a:lnTo>
                      <a:pt x="10" y="22"/>
                    </a:lnTo>
                    <a:lnTo>
                      <a:pt x="11" y="21"/>
                    </a:lnTo>
                    <a:lnTo>
                      <a:pt x="11" y="20"/>
                    </a:lnTo>
                    <a:lnTo>
                      <a:pt x="12" y="18"/>
                    </a:lnTo>
                    <a:lnTo>
                      <a:pt x="12" y="17"/>
                    </a:lnTo>
                    <a:lnTo>
                      <a:pt x="13" y="16"/>
                    </a:lnTo>
                    <a:lnTo>
                      <a:pt x="13" y="15"/>
                    </a:lnTo>
                    <a:lnTo>
                      <a:pt x="13" y="14"/>
                    </a:lnTo>
                    <a:lnTo>
                      <a:pt x="13" y="13"/>
                    </a:lnTo>
                    <a:lnTo>
                      <a:pt x="12" y="13"/>
                    </a:lnTo>
                    <a:lnTo>
                      <a:pt x="12" y="12"/>
                    </a:lnTo>
                    <a:lnTo>
                      <a:pt x="11" y="11"/>
                    </a:lnTo>
                    <a:lnTo>
                      <a:pt x="11" y="9"/>
                    </a:lnTo>
                    <a:lnTo>
                      <a:pt x="10" y="8"/>
                    </a:lnTo>
                    <a:lnTo>
                      <a:pt x="9" y="7"/>
                    </a:lnTo>
                    <a:lnTo>
                      <a:pt x="8" y="6"/>
                    </a:lnTo>
                    <a:lnTo>
                      <a:pt x="7" y="5"/>
                    </a:lnTo>
                    <a:lnTo>
                      <a:pt x="6" y="4"/>
                    </a:lnTo>
                    <a:lnTo>
                      <a:pt x="5" y="3"/>
                    </a:lnTo>
                    <a:lnTo>
                      <a:pt x="3" y="2"/>
                    </a:lnTo>
                    <a:lnTo>
                      <a:pt x="2" y="1"/>
                    </a:lnTo>
                    <a:lnTo>
                      <a:pt x="1" y="0"/>
                    </a:lnTo>
                    <a:lnTo>
                      <a:pt x="0" y="0"/>
                    </a:lnTo>
                    <a:close/>
                  </a:path>
                </a:pathLst>
              </a:custGeom>
              <a:solidFill>
                <a:srgbClr val="AA6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 name="Freeform 102"/>
              <p:cNvSpPr>
                <a:spLocks/>
              </p:cNvSpPr>
              <p:nvPr/>
            </p:nvSpPr>
            <p:spPr bwMode="auto">
              <a:xfrm>
                <a:off x="1094" y="3033"/>
                <a:ext cx="42" cy="12"/>
              </a:xfrm>
              <a:custGeom>
                <a:avLst/>
                <a:gdLst>
                  <a:gd name="T0" fmla="*/ 42 w 42"/>
                  <a:gd name="T1" fmla="*/ 4 h 12"/>
                  <a:gd name="T2" fmla="*/ 41 w 42"/>
                  <a:gd name="T3" fmla="*/ 3 h 12"/>
                  <a:gd name="T4" fmla="*/ 40 w 42"/>
                  <a:gd name="T5" fmla="*/ 3 h 12"/>
                  <a:gd name="T6" fmla="*/ 38 w 42"/>
                  <a:gd name="T7" fmla="*/ 2 h 12"/>
                  <a:gd name="T8" fmla="*/ 35 w 42"/>
                  <a:gd name="T9" fmla="*/ 1 h 12"/>
                  <a:gd name="T10" fmla="*/ 34 w 42"/>
                  <a:gd name="T11" fmla="*/ 1 h 12"/>
                  <a:gd name="T12" fmla="*/ 32 w 42"/>
                  <a:gd name="T13" fmla="*/ 0 h 12"/>
                  <a:gd name="T14" fmla="*/ 30 w 42"/>
                  <a:gd name="T15" fmla="*/ 0 h 12"/>
                  <a:gd name="T16" fmla="*/ 28 w 42"/>
                  <a:gd name="T17" fmla="*/ 0 h 12"/>
                  <a:gd name="T18" fmla="*/ 26 w 42"/>
                  <a:gd name="T19" fmla="*/ 0 h 12"/>
                  <a:gd name="T20" fmla="*/ 24 w 42"/>
                  <a:gd name="T21" fmla="*/ 0 h 12"/>
                  <a:gd name="T22" fmla="*/ 22 w 42"/>
                  <a:gd name="T23" fmla="*/ 0 h 12"/>
                  <a:gd name="T24" fmla="*/ 20 w 42"/>
                  <a:gd name="T25" fmla="*/ 0 h 12"/>
                  <a:gd name="T26" fmla="*/ 18 w 42"/>
                  <a:gd name="T27" fmla="*/ 1 h 12"/>
                  <a:gd name="T28" fmla="*/ 16 w 42"/>
                  <a:gd name="T29" fmla="*/ 1 h 12"/>
                  <a:gd name="T30" fmla="*/ 14 w 42"/>
                  <a:gd name="T31" fmla="*/ 2 h 12"/>
                  <a:gd name="T32" fmla="*/ 12 w 42"/>
                  <a:gd name="T33" fmla="*/ 3 h 12"/>
                  <a:gd name="T34" fmla="*/ 10 w 42"/>
                  <a:gd name="T35" fmla="*/ 4 h 12"/>
                  <a:gd name="T36" fmla="*/ 8 w 42"/>
                  <a:gd name="T37" fmla="*/ 5 h 12"/>
                  <a:gd name="T38" fmla="*/ 7 w 42"/>
                  <a:gd name="T39" fmla="*/ 6 h 12"/>
                  <a:gd name="T40" fmla="*/ 6 w 42"/>
                  <a:gd name="T41" fmla="*/ 7 h 12"/>
                  <a:gd name="T42" fmla="*/ 3 w 42"/>
                  <a:gd name="T43" fmla="*/ 9 h 12"/>
                  <a:gd name="T44" fmla="*/ 2 w 42"/>
                  <a:gd name="T45" fmla="*/ 10 h 12"/>
                  <a:gd name="T46" fmla="*/ 1 w 42"/>
                  <a:gd name="T47" fmla="*/ 11 h 12"/>
                  <a:gd name="T48" fmla="*/ 0 w 42"/>
                  <a:gd name="T49" fmla="*/ 12 h 12"/>
                  <a:gd name="T50" fmla="*/ 1 w 42"/>
                  <a:gd name="T51" fmla="*/ 12 h 12"/>
                  <a:gd name="T52" fmla="*/ 2 w 42"/>
                  <a:gd name="T53" fmla="*/ 11 h 12"/>
                  <a:gd name="T54" fmla="*/ 3 w 42"/>
                  <a:gd name="T55" fmla="*/ 10 h 12"/>
                  <a:gd name="T56" fmla="*/ 5 w 42"/>
                  <a:gd name="T57" fmla="*/ 9 h 12"/>
                  <a:gd name="T58" fmla="*/ 8 w 42"/>
                  <a:gd name="T59" fmla="*/ 8 h 12"/>
                  <a:gd name="T60" fmla="*/ 11 w 42"/>
                  <a:gd name="T61" fmla="*/ 7 h 12"/>
                  <a:gd name="T62" fmla="*/ 13 w 42"/>
                  <a:gd name="T63" fmla="*/ 7 h 12"/>
                  <a:gd name="T64" fmla="*/ 15 w 42"/>
                  <a:gd name="T65" fmla="*/ 6 h 12"/>
                  <a:gd name="T66" fmla="*/ 17 w 42"/>
                  <a:gd name="T67" fmla="*/ 6 h 12"/>
                  <a:gd name="T68" fmla="*/ 19 w 42"/>
                  <a:gd name="T69" fmla="*/ 5 h 12"/>
                  <a:gd name="T70" fmla="*/ 24 w 42"/>
                  <a:gd name="T71" fmla="*/ 5 h 12"/>
                  <a:gd name="T72" fmla="*/ 28 w 42"/>
                  <a:gd name="T73" fmla="*/ 4 h 12"/>
                  <a:gd name="T74" fmla="*/ 32 w 42"/>
                  <a:gd name="T75" fmla="*/ 4 h 12"/>
                  <a:gd name="T76" fmla="*/ 35 w 42"/>
                  <a:gd name="T77" fmla="*/ 4 h 12"/>
                  <a:gd name="T78" fmla="*/ 38 w 42"/>
                  <a:gd name="T79" fmla="*/ 4 h 12"/>
                  <a:gd name="T80" fmla="*/ 40 w 42"/>
                  <a:gd name="T81" fmla="*/ 4 h 12"/>
                  <a:gd name="T82" fmla="*/ 41 w 42"/>
                  <a:gd name="T83" fmla="*/ 4 h 12"/>
                  <a:gd name="T84" fmla="*/ 42 w 42"/>
                  <a:gd name="T85" fmla="*/ 4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12"/>
                  <a:gd name="T131" fmla="*/ 42 w 42"/>
                  <a:gd name="T132" fmla="*/ 12 h 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12">
                    <a:moveTo>
                      <a:pt x="42" y="4"/>
                    </a:moveTo>
                    <a:lnTo>
                      <a:pt x="41" y="3"/>
                    </a:lnTo>
                    <a:lnTo>
                      <a:pt x="40" y="3"/>
                    </a:lnTo>
                    <a:lnTo>
                      <a:pt x="38" y="2"/>
                    </a:lnTo>
                    <a:lnTo>
                      <a:pt x="35" y="1"/>
                    </a:lnTo>
                    <a:lnTo>
                      <a:pt x="34" y="1"/>
                    </a:lnTo>
                    <a:lnTo>
                      <a:pt x="32" y="0"/>
                    </a:lnTo>
                    <a:lnTo>
                      <a:pt x="30" y="0"/>
                    </a:lnTo>
                    <a:lnTo>
                      <a:pt x="28" y="0"/>
                    </a:lnTo>
                    <a:lnTo>
                      <a:pt x="26" y="0"/>
                    </a:lnTo>
                    <a:lnTo>
                      <a:pt x="24" y="0"/>
                    </a:lnTo>
                    <a:lnTo>
                      <a:pt x="22" y="0"/>
                    </a:lnTo>
                    <a:lnTo>
                      <a:pt x="20" y="0"/>
                    </a:lnTo>
                    <a:lnTo>
                      <a:pt x="18" y="1"/>
                    </a:lnTo>
                    <a:lnTo>
                      <a:pt x="16" y="1"/>
                    </a:lnTo>
                    <a:lnTo>
                      <a:pt x="14" y="2"/>
                    </a:lnTo>
                    <a:lnTo>
                      <a:pt x="12" y="3"/>
                    </a:lnTo>
                    <a:lnTo>
                      <a:pt x="10" y="4"/>
                    </a:lnTo>
                    <a:lnTo>
                      <a:pt x="8" y="5"/>
                    </a:lnTo>
                    <a:lnTo>
                      <a:pt x="7" y="6"/>
                    </a:lnTo>
                    <a:lnTo>
                      <a:pt x="6" y="7"/>
                    </a:lnTo>
                    <a:lnTo>
                      <a:pt x="3" y="9"/>
                    </a:lnTo>
                    <a:lnTo>
                      <a:pt x="2" y="10"/>
                    </a:lnTo>
                    <a:lnTo>
                      <a:pt x="1" y="11"/>
                    </a:lnTo>
                    <a:lnTo>
                      <a:pt x="0" y="12"/>
                    </a:lnTo>
                    <a:lnTo>
                      <a:pt x="1" y="12"/>
                    </a:lnTo>
                    <a:lnTo>
                      <a:pt x="2" y="11"/>
                    </a:lnTo>
                    <a:lnTo>
                      <a:pt x="3" y="10"/>
                    </a:lnTo>
                    <a:lnTo>
                      <a:pt x="5" y="9"/>
                    </a:lnTo>
                    <a:lnTo>
                      <a:pt x="8" y="8"/>
                    </a:lnTo>
                    <a:lnTo>
                      <a:pt x="11" y="7"/>
                    </a:lnTo>
                    <a:lnTo>
                      <a:pt x="13" y="7"/>
                    </a:lnTo>
                    <a:lnTo>
                      <a:pt x="15" y="6"/>
                    </a:lnTo>
                    <a:lnTo>
                      <a:pt x="17" y="6"/>
                    </a:lnTo>
                    <a:lnTo>
                      <a:pt x="19" y="5"/>
                    </a:lnTo>
                    <a:lnTo>
                      <a:pt x="24" y="5"/>
                    </a:lnTo>
                    <a:lnTo>
                      <a:pt x="28" y="4"/>
                    </a:lnTo>
                    <a:lnTo>
                      <a:pt x="32" y="4"/>
                    </a:lnTo>
                    <a:lnTo>
                      <a:pt x="35" y="4"/>
                    </a:lnTo>
                    <a:lnTo>
                      <a:pt x="38" y="4"/>
                    </a:lnTo>
                    <a:lnTo>
                      <a:pt x="40" y="4"/>
                    </a:lnTo>
                    <a:lnTo>
                      <a:pt x="41" y="4"/>
                    </a:lnTo>
                    <a:lnTo>
                      <a:pt x="42" y="4"/>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 name="Freeform 103"/>
              <p:cNvSpPr>
                <a:spLocks/>
              </p:cNvSpPr>
              <p:nvPr/>
            </p:nvSpPr>
            <p:spPr bwMode="auto">
              <a:xfrm>
                <a:off x="1232" y="3024"/>
                <a:ext cx="31" cy="6"/>
              </a:xfrm>
              <a:custGeom>
                <a:avLst/>
                <a:gdLst>
                  <a:gd name="T0" fmla="*/ 0 w 31"/>
                  <a:gd name="T1" fmla="*/ 5 h 6"/>
                  <a:gd name="T2" fmla="*/ 0 w 31"/>
                  <a:gd name="T3" fmla="*/ 5 h 6"/>
                  <a:gd name="T4" fmla="*/ 1 w 31"/>
                  <a:gd name="T5" fmla="*/ 4 h 6"/>
                  <a:gd name="T6" fmla="*/ 3 w 31"/>
                  <a:gd name="T7" fmla="*/ 4 h 6"/>
                  <a:gd name="T8" fmla="*/ 4 w 31"/>
                  <a:gd name="T9" fmla="*/ 3 h 6"/>
                  <a:gd name="T10" fmla="*/ 6 w 31"/>
                  <a:gd name="T11" fmla="*/ 2 h 6"/>
                  <a:gd name="T12" fmla="*/ 7 w 31"/>
                  <a:gd name="T13" fmla="*/ 2 h 6"/>
                  <a:gd name="T14" fmla="*/ 8 w 31"/>
                  <a:gd name="T15" fmla="*/ 1 h 6"/>
                  <a:gd name="T16" fmla="*/ 9 w 31"/>
                  <a:gd name="T17" fmla="*/ 1 h 6"/>
                  <a:gd name="T18" fmla="*/ 11 w 31"/>
                  <a:gd name="T19" fmla="*/ 0 h 6"/>
                  <a:gd name="T20" fmla="*/ 12 w 31"/>
                  <a:gd name="T21" fmla="*/ 0 h 6"/>
                  <a:gd name="T22" fmla="*/ 14 w 31"/>
                  <a:gd name="T23" fmla="*/ 0 h 6"/>
                  <a:gd name="T24" fmla="*/ 16 w 31"/>
                  <a:gd name="T25" fmla="*/ 0 h 6"/>
                  <a:gd name="T26" fmla="*/ 17 w 31"/>
                  <a:gd name="T27" fmla="*/ 0 h 6"/>
                  <a:gd name="T28" fmla="*/ 19 w 31"/>
                  <a:gd name="T29" fmla="*/ 0 h 6"/>
                  <a:gd name="T30" fmla="*/ 20 w 31"/>
                  <a:gd name="T31" fmla="*/ 1 h 6"/>
                  <a:gd name="T32" fmla="*/ 22 w 31"/>
                  <a:gd name="T33" fmla="*/ 1 h 6"/>
                  <a:gd name="T34" fmla="*/ 23 w 31"/>
                  <a:gd name="T35" fmla="*/ 1 h 6"/>
                  <a:gd name="T36" fmla="*/ 25 w 31"/>
                  <a:gd name="T37" fmla="*/ 2 h 6"/>
                  <a:gd name="T38" fmla="*/ 26 w 31"/>
                  <a:gd name="T39" fmla="*/ 2 h 6"/>
                  <a:gd name="T40" fmla="*/ 27 w 31"/>
                  <a:gd name="T41" fmla="*/ 3 h 6"/>
                  <a:gd name="T42" fmla="*/ 29 w 31"/>
                  <a:gd name="T43" fmla="*/ 4 h 6"/>
                  <a:gd name="T44" fmla="*/ 30 w 31"/>
                  <a:gd name="T45" fmla="*/ 5 h 6"/>
                  <a:gd name="T46" fmla="*/ 31 w 31"/>
                  <a:gd name="T47" fmla="*/ 6 h 6"/>
                  <a:gd name="T48" fmla="*/ 31 w 31"/>
                  <a:gd name="T49" fmla="*/ 6 h 6"/>
                  <a:gd name="T50" fmla="*/ 31 w 31"/>
                  <a:gd name="T51" fmla="*/ 6 h 6"/>
                  <a:gd name="T52" fmla="*/ 30 w 31"/>
                  <a:gd name="T53" fmla="*/ 6 h 6"/>
                  <a:gd name="T54" fmla="*/ 29 w 31"/>
                  <a:gd name="T55" fmla="*/ 5 h 6"/>
                  <a:gd name="T56" fmla="*/ 28 w 31"/>
                  <a:gd name="T57" fmla="*/ 5 h 6"/>
                  <a:gd name="T58" fmla="*/ 26 w 31"/>
                  <a:gd name="T59" fmla="*/ 4 h 6"/>
                  <a:gd name="T60" fmla="*/ 23 w 31"/>
                  <a:gd name="T61" fmla="*/ 4 h 6"/>
                  <a:gd name="T62" fmla="*/ 20 w 31"/>
                  <a:gd name="T63" fmla="*/ 4 h 6"/>
                  <a:gd name="T64" fmla="*/ 17 w 31"/>
                  <a:gd name="T65" fmla="*/ 4 h 6"/>
                  <a:gd name="T66" fmla="*/ 13 w 31"/>
                  <a:gd name="T67" fmla="*/ 4 h 6"/>
                  <a:gd name="T68" fmla="*/ 10 w 31"/>
                  <a:gd name="T69" fmla="*/ 4 h 6"/>
                  <a:gd name="T70" fmla="*/ 7 w 31"/>
                  <a:gd name="T71" fmla="*/ 4 h 6"/>
                  <a:gd name="T72" fmla="*/ 5 w 31"/>
                  <a:gd name="T73" fmla="*/ 5 h 6"/>
                  <a:gd name="T74" fmla="*/ 3 w 31"/>
                  <a:gd name="T75" fmla="*/ 5 h 6"/>
                  <a:gd name="T76" fmla="*/ 1 w 31"/>
                  <a:gd name="T77" fmla="*/ 5 h 6"/>
                  <a:gd name="T78" fmla="*/ 0 w 31"/>
                  <a:gd name="T79" fmla="*/ 5 h 6"/>
                  <a:gd name="T80" fmla="*/ 0 w 31"/>
                  <a:gd name="T81" fmla="*/ 5 h 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6"/>
                  <a:gd name="T125" fmla="*/ 31 w 31"/>
                  <a:gd name="T126" fmla="*/ 6 h 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6">
                    <a:moveTo>
                      <a:pt x="0" y="5"/>
                    </a:moveTo>
                    <a:lnTo>
                      <a:pt x="0" y="5"/>
                    </a:lnTo>
                    <a:lnTo>
                      <a:pt x="1" y="4"/>
                    </a:lnTo>
                    <a:lnTo>
                      <a:pt x="3" y="4"/>
                    </a:lnTo>
                    <a:lnTo>
                      <a:pt x="4" y="3"/>
                    </a:lnTo>
                    <a:lnTo>
                      <a:pt x="6" y="2"/>
                    </a:lnTo>
                    <a:lnTo>
                      <a:pt x="7" y="2"/>
                    </a:lnTo>
                    <a:lnTo>
                      <a:pt x="8" y="1"/>
                    </a:lnTo>
                    <a:lnTo>
                      <a:pt x="9" y="1"/>
                    </a:lnTo>
                    <a:lnTo>
                      <a:pt x="11" y="0"/>
                    </a:lnTo>
                    <a:lnTo>
                      <a:pt x="12" y="0"/>
                    </a:lnTo>
                    <a:lnTo>
                      <a:pt x="14" y="0"/>
                    </a:lnTo>
                    <a:lnTo>
                      <a:pt x="16" y="0"/>
                    </a:lnTo>
                    <a:lnTo>
                      <a:pt x="17" y="0"/>
                    </a:lnTo>
                    <a:lnTo>
                      <a:pt x="19" y="0"/>
                    </a:lnTo>
                    <a:lnTo>
                      <a:pt x="20" y="1"/>
                    </a:lnTo>
                    <a:lnTo>
                      <a:pt x="22" y="1"/>
                    </a:lnTo>
                    <a:lnTo>
                      <a:pt x="23" y="1"/>
                    </a:lnTo>
                    <a:lnTo>
                      <a:pt x="25" y="2"/>
                    </a:lnTo>
                    <a:lnTo>
                      <a:pt x="26" y="2"/>
                    </a:lnTo>
                    <a:lnTo>
                      <a:pt x="27" y="3"/>
                    </a:lnTo>
                    <a:lnTo>
                      <a:pt x="29" y="4"/>
                    </a:lnTo>
                    <a:lnTo>
                      <a:pt x="30" y="5"/>
                    </a:lnTo>
                    <a:lnTo>
                      <a:pt x="31" y="6"/>
                    </a:lnTo>
                    <a:lnTo>
                      <a:pt x="30" y="6"/>
                    </a:lnTo>
                    <a:lnTo>
                      <a:pt x="29" y="5"/>
                    </a:lnTo>
                    <a:lnTo>
                      <a:pt x="28" y="5"/>
                    </a:lnTo>
                    <a:lnTo>
                      <a:pt x="26" y="4"/>
                    </a:lnTo>
                    <a:lnTo>
                      <a:pt x="23" y="4"/>
                    </a:lnTo>
                    <a:lnTo>
                      <a:pt x="20" y="4"/>
                    </a:lnTo>
                    <a:lnTo>
                      <a:pt x="17" y="4"/>
                    </a:lnTo>
                    <a:lnTo>
                      <a:pt x="13" y="4"/>
                    </a:lnTo>
                    <a:lnTo>
                      <a:pt x="10" y="4"/>
                    </a:lnTo>
                    <a:lnTo>
                      <a:pt x="7" y="4"/>
                    </a:lnTo>
                    <a:lnTo>
                      <a:pt x="5" y="5"/>
                    </a:lnTo>
                    <a:lnTo>
                      <a:pt x="3" y="5"/>
                    </a:lnTo>
                    <a:lnTo>
                      <a:pt x="1" y="5"/>
                    </a:lnTo>
                    <a:lnTo>
                      <a:pt x="0" y="5"/>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 name="Freeform 104"/>
              <p:cNvSpPr>
                <a:spLocks/>
              </p:cNvSpPr>
              <p:nvPr/>
            </p:nvSpPr>
            <p:spPr bwMode="auto">
              <a:xfrm>
                <a:off x="1145" y="3058"/>
                <a:ext cx="85" cy="36"/>
              </a:xfrm>
              <a:custGeom>
                <a:avLst/>
                <a:gdLst>
                  <a:gd name="T0" fmla="*/ 1 w 85"/>
                  <a:gd name="T1" fmla="*/ 2 h 36"/>
                  <a:gd name="T2" fmla="*/ 7 w 85"/>
                  <a:gd name="T3" fmla="*/ 5 h 36"/>
                  <a:gd name="T4" fmla="*/ 16 w 85"/>
                  <a:gd name="T5" fmla="*/ 7 h 36"/>
                  <a:gd name="T6" fmla="*/ 23 w 85"/>
                  <a:gd name="T7" fmla="*/ 8 h 36"/>
                  <a:gd name="T8" fmla="*/ 31 w 85"/>
                  <a:gd name="T9" fmla="*/ 8 h 36"/>
                  <a:gd name="T10" fmla="*/ 40 w 85"/>
                  <a:gd name="T11" fmla="*/ 9 h 36"/>
                  <a:gd name="T12" fmla="*/ 49 w 85"/>
                  <a:gd name="T13" fmla="*/ 8 h 36"/>
                  <a:gd name="T14" fmla="*/ 57 w 85"/>
                  <a:gd name="T15" fmla="*/ 7 h 36"/>
                  <a:gd name="T16" fmla="*/ 65 w 85"/>
                  <a:gd name="T17" fmla="*/ 6 h 36"/>
                  <a:gd name="T18" fmla="*/ 71 w 85"/>
                  <a:gd name="T19" fmla="*/ 4 h 36"/>
                  <a:gd name="T20" fmla="*/ 79 w 85"/>
                  <a:gd name="T21" fmla="*/ 2 h 36"/>
                  <a:gd name="T22" fmla="*/ 84 w 85"/>
                  <a:gd name="T23" fmla="*/ 0 h 36"/>
                  <a:gd name="T24" fmla="*/ 84 w 85"/>
                  <a:gd name="T25" fmla="*/ 1 h 36"/>
                  <a:gd name="T26" fmla="*/ 79 w 85"/>
                  <a:gd name="T27" fmla="*/ 8 h 36"/>
                  <a:gd name="T28" fmla="*/ 74 w 85"/>
                  <a:gd name="T29" fmla="*/ 14 h 36"/>
                  <a:gd name="T30" fmla="*/ 67 w 85"/>
                  <a:gd name="T31" fmla="*/ 21 h 36"/>
                  <a:gd name="T32" fmla="*/ 62 w 85"/>
                  <a:gd name="T33" fmla="*/ 26 h 36"/>
                  <a:gd name="T34" fmla="*/ 58 w 85"/>
                  <a:gd name="T35" fmla="*/ 29 h 36"/>
                  <a:gd name="T36" fmla="*/ 54 w 85"/>
                  <a:gd name="T37" fmla="*/ 31 h 36"/>
                  <a:gd name="T38" fmla="*/ 50 w 85"/>
                  <a:gd name="T39" fmla="*/ 33 h 36"/>
                  <a:gd name="T40" fmla="*/ 46 w 85"/>
                  <a:gd name="T41" fmla="*/ 35 h 36"/>
                  <a:gd name="T42" fmla="*/ 42 w 85"/>
                  <a:gd name="T43" fmla="*/ 36 h 36"/>
                  <a:gd name="T44" fmla="*/ 38 w 85"/>
                  <a:gd name="T45" fmla="*/ 36 h 36"/>
                  <a:gd name="T46" fmla="*/ 34 w 85"/>
                  <a:gd name="T47" fmla="*/ 35 h 36"/>
                  <a:gd name="T48" fmla="*/ 30 w 85"/>
                  <a:gd name="T49" fmla="*/ 34 h 36"/>
                  <a:gd name="T50" fmla="*/ 26 w 85"/>
                  <a:gd name="T51" fmla="*/ 32 h 36"/>
                  <a:gd name="T52" fmla="*/ 23 w 85"/>
                  <a:gd name="T53" fmla="*/ 29 h 36"/>
                  <a:gd name="T54" fmla="*/ 19 w 85"/>
                  <a:gd name="T55" fmla="*/ 27 h 36"/>
                  <a:gd name="T56" fmla="*/ 16 w 85"/>
                  <a:gd name="T57" fmla="*/ 24 h 36"/>
                  <a:gd name="T58" fmla="*/ 13 w 85"/>
                  <a:gd name="T59" fmla="*/ 21 h 36"/>
                  <a:gd name="T60" fmla="*/ 9 w 85"/>
                  <a:gd name="T61" fmla="*/ 16 h 36"/>
                  <a:gd name="T62" fmla="*/ 5 w 85"/>
                  <a:gd name="T63" fmla="*/ 10 h 36"/>
                  <a:gd name="T64" fmla="*/ 1 w 85"/>
                  <a:gd name="T65" fmla="*/ 4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36"/>
                  <a:gd name="T101" fmla="*/ 85 w 85"/>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36">
                    <a:moveTo>
                      <a:pt x="0" y="2"/>
                    </a:moveTo>
                    <a:lnTo>
                      <a:pt x="1" y="2"/>
                    </a:lnTo>
                    <a:lnTo>
                      <a:pt x="3" y="3"/>
                    </a:lnTo>
                    <a:lnTo>
                      <a:pt x="7" y="5"/>
                    </a:lnTo>
                    <a:lnTo>
                      <a:pt x="13" y="6"/>
                    </a:lnTo>
                    <a:lnTo>
                      <a:pt x="16" y="7"/>
                    </a:lnTo>
                    <a:lnTo>
                      <a:pt x="19" y="7"/>
                    </a:lnTo>
                    <a:lnTo>
                      <a:pt x="23" y="8"/>
                    </a:lnTo>
                    <a:lnTo>
                      <a:pt x="27" y="8"/>
                    </a:lnTo>
                    <a:lnTo>
                      <a:pt x="31" y="8"/>
                    </a:lnTo>
                    <a:lnTo>
                      <a:pt x="35" y="9"/>
                    </a:lnTo>
                    <a:lnTo>
                      <a:pt x="40" y="9"/>
                    </a:lnTo>
                    <a:lnTo>
                      <a:pt x="44" y="8"/>
                    </a:lnTo>
                    <a:lnTo>
                      <a:pt x="49" y="8"/>
                    </a:lnTo>
                    <a:lnTo>
                      <a:pt x="53" y="7"/>
                    </a:lnTo>
                    <a:lnTo>
                      <a:pt x="57" y="7"/>
                    </a:lnTo>
                    <a:lnTo>
                      <a:pt x="61" y="6"/>
                    </a:lnTo>
                    <a:lnTo>
                      <a:pt x="65" y="6"/>
                    </a:lnTo>
                    <a:lnTo>
                      <a:pt x="68" y="5"/>
                    </a:lnTo>
                    <a:lnTo>
                      <a:pt x="71" y="4"/>
                    </a:lnTo>
                    <a:lnTo>
                      <a:pt x="74" y="3"/>
                    </a:lnTo>
                    <a:lnTo>
                      <a:pt x="79" y="2"/>
                    </a:lnTo>
                    <a:lnTo>
                      <a:pt x="82" y="1"/>
                    </a:lnTo>
                    <a:lnTo>
                      <a:pt x="84" y="0"/>
                    </a:lnTo>
                    <a:lnTo>
                      <a:pt x="85" y="0"/>
                    </a:lnTo>
                    <a:lnTo>
                      <a:pt x="84" y="1"/>
                    </a:lnTo>
                    <a:lnTo>
                      <a:pt x="81" y="5"/>
                    </a:lnTo>
                    <a:lnTo>
                      <a:pt x="79" y="8"/>
                    </a:lnTo>
                    <a:lnTo>
                      <a:pt x="76" y="11"/>
                    </a:lnTo>
                    <a:lnTo>
                      <a:pt x="74" y="14"/>
                    </a:lnTo>
                    <a:lnTo>
                      <a:pt x="71" y="18"/>
                    </a:lnTo>
                    <a:lnTo>
                      <a:pt x="67" y="21"/>
                    </a:lnTo>
                    <a:lnTo>
                      <a:pt x="64" y="24"/>
                    </a:lnTo>
                    <a:lnTo>
                      <a:pt x="62" y="26"/>
                    </a:lnTo>
                    <a:lnTo>
                      <a:pt x="60" y="27"/>
                    </a:lnTo>
                    <a:lnTo>
                      <a:pt x="58" y="29"/>
                    </a:lnTo>
                    <a:lnTo>
                      <a:pt x="56" y="30"/>
                    </a:lnTo>
                    <a:lnTo>
                      <a:pt x="54" y="31"/>
                    </a:lnTo>
                    <a:lnTo>
                      <a:pt x="52" y="32"/>
                    </a:lnTo>
                    <a:lnTo>
                      <a:pt x="50" y="33"/>
                    </a:lnTo>
                    <a:lnTo>
                      <a:pt x="48" y="34"/>
                    </a:lnTo>
                    <a:lnTo>
                      <a:pt x="46" y="35"/>
                    </a:lnTo>
                    <a:lnTo>
                      <a:pt x="44" y="35"/>
                    </a:lnTo>
                    <a:lnTo>
                      <a:pt x="42" y="36"/>
                    </a:lnTo>
                    <a:lnTo>
                      <a:pt x="40" y="36"/>
                    </a:lnTo>
                    <a:lnTo>
                      <a:pt x="38" y="36"/>
                    </a:lnTo>
                    <a:lnTo>
                      <a:pt x="36" y="35"/>
                    </a:lnTo>
                    <a:lnTo>
                      <a:pt x="34" y="35"/>
                    </a:lnTo>
                    <a:lnTo>
                      <a:pt x="32" y="34"/>
                    </a:lnTo>
                    <a:lnTo>
                      <a:pt x="30" y="34"/>
                    </a:lnTo>
                    <a:lnTo>
                      <a:pt x="28" y="33"/>
                    </a:lnTo>
                    <a:lnTo>
                      <a:pt x="26" y="32"/>
                    </a:lnTo>
                    <a:lnTo>
                      <a:pt x="24" y="30"/>
                    </a:lnTo>
                    <a:lnTo>
                      <a:pt x="23" y="29"/>
                    </a:lnTo>
                    <a:lnTo>
                      <a:pt x="21" y="28"/>
                    </a:lnTo>
                    <a:lnTo>
                      <a:pt x="19" y="27"/>
                    </a:lnTo>
                    <a:lnTo>
                      <a:pt x="18" y="25"/>
                    </a:lnTo>
                    <a:lnTo>
                      <a:pt x="16" y="24"/>
                    </a:lnTo>
                    <a:lnTo>
                      <a:pt x="15" y="22"/>
                    </a:lnTo>
                    <a:lnTo>
                      <a:pt x="13" y="21"/>
                    </a:lnTo>
                    <a:lnTo>
                      <a:pt x="12" y="19"/>
                    </a:lnTo>
                    <a:lnTo>
                      <a:pt x="9" y="16"/>
                    </a:lnTo>
                    <a:lnTo>
                      <a:pt x="7" y="13"/>
                    </a:lnTo>
                    <a:lnTo>
                      <a:pt x="5" y="10"/>
                    </a:lnTo>
                    <a:lnTo>
                      <a:pt x="3" y="7"/>
                    </a:lnTo>
                    <a:lnTo>
                      <a:pt x="1" y="4"/>
                    </a:lnTo>
                    <a:lnTo>
                      <a:pt x="0" y="2"/>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 name="Freeform 105"/>
              <p:cNvSpPr>
                <a:spLocks/>
              </p:cNvSpPr>
              <p:nvPr/>
            </p:nvSpPr>
            <p:spPr bwMode="auto">
              <a:xfrm>
                <a:off x="1161" y="3080"/>
                <a:ext cx="41" cy="14"/>
              </a:xfrm>
              <a:custGeom>
                <a:avLst/>
                <a:gdLst>
                  <a:gd name="T0" fmla="*/ 0 w 41"/>
                  <a:gd name="T1" fmla="*/ 1 h 14"/>
                  <a:gd name="T2" fmla="*/ 2 w 41"/>
                  <a:gd name="T3" fmla="*/ 4 h 14"/>
                  <a:gd name="T4" fmla="*/ 5 w 41"/>
                  <a:gd name="T5" fmla="*/ 6 h 14"/>
                  <a:gd name="T6" fmla="*/ 6 w 41"/>
                  <a:gd name="T7" fmla="*/ 7 h 14"/>
                  <a:gd name="T8" fmla="*/ 8 w 41"/>
                  <a:gd name="T9" fmla="*/ 8 h 14"/>
                  <a:gd name="T10" fmla="*/ 9 w 41"/>
                  <a:gd name="T11" fmla="*/ 9 h 14"/>
                  <a:gd name="T12" fmla="*/ 11 w 41"/>
                  <a:gd name="T13" fmla="*/ 10 h 14"/>
                  <a:gd name="T14" fmla="*/ 12 w 41"/>
                  <a:gd name="T15" fmla="*/ 11 h 14"/>
                  <a:gd name="T16" fmla="*/ 14 w 41"/>
                  <a:gd name="T17" fmla="*/ 12 h 14"/>
                  <a:gd name="T18" fmla="*/ 16 w 41"/>
                  <a:gd name="T19" fmla="*/ 12 h 14"/>
                  <a:gd name="T20" fmla="*/ 17 w 41"/>
                  <a:gd name="T21" fmla="*/ 13 h 14"/>
                  <a:gd name="T22" fmla="*/ 19 w 41"/>
                  <a:gd name="T23" fmla="*/ 13 h 14"/>
                  <a:gd name="T24" fmla="*/ 21 w 41"/>
                  <a:gd name="T25" fmla="*/ 13 h 14"/>
                  <a:gd name="T26" fmla="*/ 22 w 41"/>
                  <a:gd name="T27" fmla="*/ 14 h 14"/>
                  <a:gd name="T28" fmla="*/ 24 w 41"/>
                  <a:gd name="T29" fmla="*/ 14 h 14"/>
                  <a:gd name="T30" fmla="*/ 26 w 41"/>
                  <a:gd name="T31" fmla="*/ 14 h 14"/>
                  <a:gd name="T32" fmla="*/ 28 w 41"/>
                  <a:gd name="T33" fmla="*/ 13 h 14"/>
                  <a:gd name="T34" fmla="*/ 30 w 41"/>
                  <a:gd name="T35" fmla="*/ 13 h 14"/>
                  <a:gd name="T36" fmla="*/ 32 w 41"/>
                  <a:gd name="T37" fmla="*/ 12 h 14"/>
                  <a:gd name="T38" fmla="*/ 35 w 41"/>
                  <a:gd name="T39" fmla="*/ 11 h 14"/>
                  <a:gd name="T40" fmla="*/ 37 w 41"/>
                  <a:gd name="T41" fmla="*/ 10 h 14"/>
                  <a:gd name="T42" fmla="*/ 39 w 41"/>
                  <a:gd name="T43" fmla="*/ 9 h 14"/>
                  <a:gd name="T44" fmla="*/ 41 w 41"/>
                  <a:gd name="T45" fmla="*/ 8 h 14"/>
                  <a:gd name="T46" fmla="*/ 39 w 41"/>
                  <a:gd name="T47" fmla="*/ 7 h 14"/>
                  <a:gd name="T48" fmla="*/ 37 w 41"/>
                  <a:gd name="T49" fmla="*/ 6 h 14"/>
                  <a:gd name="T50" fmla="*/ 35 w 41"/>
                  <a:gd name="T51" fmla="*/ 6 h 14"/>
                  <a:gd name="T52" fmla="*/ 34 w 41"/>
                  <a:gd name="T53" fmla="*/ 5 h 14"/>
                  <a:gd name="T54" fmla="*/ 32 w 41"/>
                  <a:gd name="T55" fmla="*/ 4 h 14"/>
                  <a:gd name="T56" fmla="*/ 29 w 41"/>
                  <a:gd name="T57" fmla="*/ 4 h 14"/>
                  <a:gd name="T58" fmla="*/ 27 w 41"/>
                  <a:gd name="T59" fmla="*/ 3 h 14"/>
                  <a:gd name="T60" fmla="*/ 25 w 41"/>
                  <a:gd name="T61" fmla="*/ 2 h 14"/>
                  <a:gd name="T62" fmla="*/ 23 w 41"/>
                  <a:gd name="T63" fmla="*/ 2 h 14"/>
                  <a:gd name="T64" fmla="*/ 22 w 41"/>
                  <a:gd name="T65" fmla="*/ 1 h 14"/>
                  <a:gd name="T66" fmla="*/ 20 w 41"/>
                  <a:gd name="T67" fmla="*/ 1 h 14"/>
                  <a:gd name="T68" fmla="*/ 18 w 41"/>
                  <a:gd name="T69" fmla="*/ 1 h 14"/>
                  <a:gd name="T70" fmla="*/ 14 w 41"/>
                  <a:gd name="T71" fmla="*/ 1 h 14"/>
                  <a:gd name="T72" fmla="*/ 11 w 41"/>
                  <a:gd name="T73" fmla="*/ 0 h 14"/>
                  <a:gd name="T74" fmla="*/ 8 w 41"/>
                  <a:gd name="T75" fmla="*/ 0 h 14"/>
                  <a:gd name="T76" fmla="*/ 5 w 41"/>
                  <a:gd name="T77" fmla="*/ 1 h 14"/>
                  <a:gd name="T78" fmla="*/ 2 w 41"/>
                  <a:gd name="T79" fmla="*/ 1 h 14"/>
                  <a:gd name="T80" fmla="*/ 0 w 41"/>
                  <a:gd name="T81" fmla="*/ 1 h 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
                  <a:gd name="T124" fmla="*/ 0 h 14"/>
                  <a:gd name="T125" fmla="*/ 41 w 41"/>
                  <a:gd name="T126" fmla="*/ 14 h 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 h="14">
                    <a:moveTo>
                      <a:pt x="0" y="1"/>
                    </a:moveTo>
                    <a:lnTo>
                      <a:pt x="2" y="4"/>
                    </a:lnTo>
                    <a:lnTo>
                      <a:pt x="5" y="6"/>
                    </a:lnTo>
                    <a:lnTo>
                      <a:pt x="6" y="7"/>
                    </a:lnTo>
                    <a:lnTo>
                      <a:pt x="8" y="8"/>
                    </a:lnTo>
                    <a:lnTo>
                      <a:pt x="9" y="9"/>
                    </a:lnTo>
                    <a:lnTo>
                      <a:pt x="11" y="10"/>
                    </a:lnTo>
                    <a:lnTo>
                      <a:pt x="12" y="11"/>
                    </a:lnTo>
                    <a:lnTo>
                      <a:pt x="14" y="12"/>
                    </a:lnTo>
                    <a:lnTo>
                      <a:pt x="16" y="12"/>
                    </a:lnTo>
                    <a:lnTo>
                      <a:pt x="17" y="13"/>
                    </a:lnTo>
                    <a:lnTo>
                      <a:pt x="19" y="13"/>
                    </a:lnTo>
                    <a:lnTo>
                      <a:pt x="21" y="13"/>
                    </a:lnTo>
                    <a:lnTo>
                      <a:pt x="22" y="14"/>
                    </a:lnTo>
                    <a:lnTo>
                      <a:pt x="24" y="14"/>
                    </a:lnTo>
                    <a:lnTo>
                      <a:pt x="26" y="14"/>
                    </a:lnTo>
                    <a:lnTo>
                      <a:pt x="28" y="13"/>
                    </a:lnTo>
                    <a:lnTo>
                      <a:pt x="30" y="13"/>
                    </a:lnTo>
                    <a:lnTo>
                      <a:pt x="32" y="12"/>
                    </a:lnTo>
                    <a:lnTo>
                      <a:pt x="35" y="11"/>
                    </a:lnTo>
                    <a:lnTo>
                      <a:pt x="37" y="10"/>
                    </a:lnTo>
                    <a:lnTo>
                      <a:pt x="39" y="9"/>
                    </a:lnTo>
                    <a:lnTo>
                      <a:pt x="41" y="8"/>
                    </a:lnTo>
                    <a:lnTo>
                      <a:pt x="39" y="7"/>
                    </a:lnTo>
                    <a:lnTo>
                      <a:pt x="37" y="6"/>
                    </a:lnTo>
                    <a:lnTo>
                      <a:pt x="35" y="6"/>
                    </a:lnTo>
                    <a:lnTo>
                      <a:pt x="34" y="5"/>
                    </a:lnTo>
                    <a:lnTo>
                      <a:pt x="32" y="4"/>
                    </a:lnTo>
                    <a:lnTo>
                      <a:pt x="29" y="4"/>
                    </a:lnTo>
                    <a:lnTo>
                      <a:pt x="27" y="3"/>
                    </a:lnTo>
                    <a:lnTo>
                      <a:pt x="25" y="2"/>
                    </a:lnTo>
                    <a:lnTo>
                      <a:pt x="23" y="2"/>
                    </a:lnTo>
                    <a:lnTo>
                      <a:pt x="22" y="1"/>
                    </a:lnTo>
                    <a:lnTo>
                      <a:pt x="20" y="1"/>
                    </a:lnTo>
                    <a:lnTo>
                      <a:pt x="18" y="1"/>
                    </a:lnTo>
                    <a:lnTo>
                      <a:pt x="14" y="1"/>
                    </a:lnTo>
                    <a:lnTo>
                      <a:pt x="11" y="0"/>
                    </a:lnTo>
                    <a:lnTo>
                      <a:pt x="8" y="0"/>
                    </a:lnTo>
                    <a:lnTo>
                      <a:pt x="5" y="1"/>
                    </a:lnTo>
                    <a:lnTo>
                      <a:pt x="2" y="1"/>
                    </a:lnTo>
                    <a:lnTo>
                      <a:pt x="0" y="1"/>
                    </a:lnTo>
                    <a:close/>
                  </a:path>
                </a:pathLst>
              </a:custGeom>
              <a:solidFill>
                <a:srgbClr val="8D0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 name="Freeform 106"/>
              <p:cNvSpPr>
                <a:spLocks/>
              </p:cNvSpPr>
              <p:nvPr/>
            </p:nvSpPr>
            <p:spPr bwMode="auto">
              <a:xfrm>
                <a:off x="1386" y="2814"/>
                <a:ext cx="115" cy="100"/>
              </a:xfrm>
              <a:custGeom>
                <a:avLst/>
                <a:gdLst>
                  <a:gd name="T0" fmla="*/ 10 w 115"/>
                  <a:gd name="T1" fmla="*/ 61 h 100"/>
                  <a:gd name="T2" fmla="*/ 2 w 115"/>
                  <a:gd name="T3" fmla="*/ 43 h 100"/>
                  <a:gd name="T4" fmla="*/ 0 w 115"/>
                  <a:gd name="T5" fmla="*/ 34 h 100"/>
                  <a:gd name="T6" fmla="*/ 1 w 115"/>
                  <a:gd name="T7" fmla="*/ 28 h 100"/>
                  <a:gd name="T8" fmla="*/ 6 w 115"/>
                  <a:gd name="T9" fmla="*/ 26 h 100"/>
                  <a:gd name="T10" fmla="*/ 10 w 115"/>
                  <a:gd name="T11" fmla="*/ 27 h 100"/>
                  <a:gd name="T12" fmla="*/ 15 w 115"/>
                  <a:gd name="T13" fmla="*/ 33 h 100"/>
                  <a:gd name="T14" fmla="*/ 23 w 115"/>
                  <a:gd name="T15" fmla="*/ 45 h 100"/>
                  <a:gd name="T16" fmla="*/ 26 w 115"/>
                  <a:gd name="T17" fmla="*/ 46 h 100"/>
                  <a:gd name="T18" fmla="*/ 28 w 115"/>
                  <a:gd name="T19" fmla="*/ 42 h 100"/>
                  <a:gd name="T20" fmla="*/ 36 w 115"/>
                  <a:gd name="T21" fmla="*/ 16 h 100"/>
                  <a:gd name="T22" fmla="*/ 41 w 115"/>
                  <a:gd name="T23" fmla="*/ 6 h 100"/>
                  <a:gd name="T24" fmla="*/ 45 w 115"/>
                  <a:gd name="T25" fmla="*/ 1 h 100"/>
                  <a:gd name="T26" fmla="*/ 51 w 115"/>
                  <a:gd name="T27" fmla="*/ 1 h 100"/>
                  <a:gd name="T28" fmla="*/ 53 w 115"/>
                  <a:gd name="T29" fmla="*/ 5 h 100"/>
                  <a:gd name="T30" fmla="*/ 53 w 115"/>
                  <a:gd name="T31" fmla="*/ 12 h 100"/>
                  <a:gd name="T32" fmla="*/ 48 w 115"/>
                  <a:gd name="T33" fmla="*/ 33 h 100"/>
                  <a:gd name="T34" fmla="*/ 49 w 115"/>
                  <a:gd name="T35" fmla="*/ 36 h 100"/>
                  <a:gd name="T36" fmla="*/ 53 w 115"/>
                  <a:gd name="T37" fmla="*/ 33 h 100"/>
                  <a:gd name="T38" fmla="*/ 59 w 115"/>
                  <a:gd name="T39" fmla="*/ 24 h 100"/>
                  <a:gd name="T40" fmla="*/ 66 w 115"/>
                  <a:gd name="T41" fmla="*/ 9 h 100"/>
                  <a:gd name="T42" fmla="*/ 70 w 115"/>
                  <a:gd name="T43" fmla="*/ 4 h 100"/>
                  <a:gd name="T44" fmla="*/ 76 w 115"/>
                  <a:gd name="T45" fmla="*/ 3 h 100"/>
                  <a:gd name="T46" fmla="*/ 80 w 115"/>
                  <a:gd name="T47" fmla="*/ 6 h 100"/>
                  <a:gd name="T48" fmla="*/ 80 w 115"/>
                  <a:gd name="T49" fmla="*/ 12 h 100"/>
                  <a:gd name="T50" fmla="*/ 77 w 115"/>
                  <a:gd name="T51" fmla="*/ 23 h 100"/>
                  <a:gd name="T52" fmla="*/ 72 w 115"/>
                  <a:gd name="T53" fmla="*/ 39 h 100"/>
                  <a:gd name="T54" fmla="*/ 73 w 115"/>
                  <a:gd name="T55" fmla="*/ 41 h 100"/>
                  <a:gd name="T56" fmla="*/ 77 w 115"/>
                  <a:gd name="T57" fmla="*/ 39 h 100"/>
                  <a:gd name="T58" fmla="*/ 92 w 115"/>
                  <a:gd name="T59" fmla="*/ 24 h 100"/>
                  <a:gd name="T60" fmla="*/ 98 w 115"/>
                  <a:gd name="T61" fmla="*/ 20 h 100"/>
                  <a:gd name="T62" fmla="*/ 104 w 115"/>
                  <a:gd name="T63" fmla="*/ 20 h 100"/>
                  <a:gd name="T64" fmla="*/ 107 w 115"/>
                  <a:gd name="T65" fmla="*/ 23 h 100"/>
                  <a:gd name="T66" fmla="*/ 106 w 115"/>
                  <a:gd name="T67" fmla="*/ 28 h 100"/>
                  <a:gd name="T68" fmla="*/ 99 w 115"/>
                  <a:gd name="T69" fmla="*/ 36 h 100"/>
                  <a:gd name="T70" fmla="*/ 84 w 115"/>
                  <a:gd name="T71" fmla="*/ 52 h 100"/>
                  <a:gd name="T72" fmla="*/ 83 w 115"/>
                  <a:gd name="T73" fmla="*/ 55 h 100"/>
                  <a:gd name="T74" fmla="*/ 86 w 115"/>
                  <a:gd name="T75" fmla="*/ 56 h 100"/>
                  <a:gd name="T76" fmla="*/ 102 w 115"/>
                  <a:gd name="T77" fmla="*/ 50 h 100"/>
                  <a:gd name="T78" fmla="*/ 111 w 115"/>
                  <a:gd name="T79" fmla="*/ 48 h 100"/>
                  <a:gd name="T80" fmla="*/ 115 w 115"/>
                  <a:gd name="T81" fmla="*/ 49 h 100"/>
                  <a:gd name="T82" fmla="*/ 115 w 115"/>
                  <a:gd name="T83" fmla="*/ 53 h 100"/>
                  <a:gd name="T84" fmla="*/ 110 w 115"/>
                  <a:gd name="T85" fmla="*/ 58 h 100"/>
                  <a:gd name="T86" fmla="*/ 91 w 115"/>
                  <a:gd name="T87" fmla="*/ 69 h 100"/>
                  <a:gd name="T88" fmla="*/ 85 w 115"/>
                  <a:gd name="T89" fmla="*/ 74 h 100"/>
                  <a:gd name="T90" fmla="*/ 79 w 115"/>
                  <a:gd name="T91" fmla="*/ 86 h 100"/>
                  <a:gd name="T92" fmla="*/ 74 w 115"/>
                  <a:gd name="T93" fmla="*/ 93 h 100"/>
                  <a:gd name="T94" fmla="*/ 67 w 115"/>
                  <a:gd name="T95" fmla="*/ 98 h 100"/>
                  <a:gd name="T96" fmla="*/ 62 w 115"/>
                  <a:gd name="T97" fmla="*/ 99 h 100"/>
                  <a:gd name="T98" fmla="*/ 47 w 115"/>
                  <a:gd name="T99" fmla="*/ 100 h 100"/>
                  <a:gd name="T100" fmla="*/ 39 w 115"/>
                  <a:gd name="T101" fmla="*/ 99 h 100"/>
                  <a:gd name="T102" fmla="*/ 29 w 115"/>
                  <a:gd name="T103" fmla="*/ 95 h 100"/>
                  <a:gd name="T104" fmla="*/ 21 w 115"/>
                  <a:gd name="T105" fmla="*/ 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100"/>
                  <a:gd name="T161" fmla="*/ 115 w 115"/>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100">
                    <a:moveTo>
                      <a:pt x="18" y="83"/>
                    </a:moveTo>
                    <a:lnTo>
                      <a:pt x="15" y="69"/>
                    </a:lnTo>
                    <a:lnTo>
                      <a:pt x="14" y="68"/>
                    </a:lnTo>
                    <a:lnTo>
                      <a:pt x="12" y="63"/>
                    </a:lnTo>
                    <a:lnTo>
                      <a:pt x="10" y="61"/>
                    </a:lnTo>
                    <a:lnTo>
                      <a:pt x="8" y="57"/>
                    </a:lnTo>
                    <a:lnTo>
                      <a:pt x="7" y="54"/>
                    </a:lnTo>
                    <a:lnTo>
                      <a:pt x="5" y="50"/>
                    </a:lnTo>
                    <a:lnTo>
                      <a:pt x="4" y="46"/>
                    </a:lnTo>
                    <a:lnTo>
                      <a:pt x="2" y="43"/>
                    </a:lnTo>
                    <a:lnTo>
                      <a:pt x="2" y="41"/>
                    </a:lnTo>
                    <a:lnTo>
                      <a:pt x="1" y="39"/>
                    </a:lnTo>
                    <a:lnTo>
                      <a:pt x="1" y="37"/>
                    </a:lnTo>
                    <a:lnTo>
                      <a:pt x="0" y="36"/>
                    </a:lnTo>
                    <a:lnTo>
                      <a:pt x="0" y="34"/>
                    </a:lnTo>
                    <a:lnTo>
                      <a:pt x="0" y="33"/>
                    </a:lnTo>
                    <a:lnTo>
                      <a:pt x="0" y="31"/>
                    </a:lnTo>
                    <a:lnTo>
                      <a:pt x="0" y="30"/>
                    </a:lnTo>
                    <a:lnTo>
                      <a:pt x="1" y="29"/>
                    </a:lnTo>
                    <a:lnTo>
                      <a:pt x="1" y="28"/>
                    </a:lnTo>
                    <a:lnTo>
                      <a:pt x="2" y="27"/>
                    </a:lnTo>
                    <a:lnTo>
                      <a:pt x="3" y="26"/>
                    </a:lnTo>
                    <a:lnTo>
                      <a:pt x="4" y="26"/>
                    </a:lnTo>
                    <a:lnTo>
                      <a:pt x="5" y="26"/>
                    </a:lnTo>
                    <a:lnTo>
                      <a:pt x="6" y="26"/>
                    </a:lnTo>
                    <a:lnTo>
                      <a:pt x="7" y="26"/>
                    </a:lnTo>
                    <a:lnTo>
                      <a:pt x="8" y="26"/>
                    </a:lnTo>
                    <a:lnTo>
                      <a:pt x="9" y="27"/>
                    </a:lnTo>
                    <a:lnTo>
                      <a:pt x="10" y="27"/>
                    </a:lnTo>
                    <a:lnTo>
                      <a:pt x="11" y="28"/>
                    </a:lnTo>
                    <a:lnTo>
                      <a:pt x="12" y="29"/>
                    </a:lnTo>
                    <a:lnTo>
                      <a:pt x="13" y="30"/>
                    </a:lnTo>
                    <a:lnTo>
                      <a:pt x="13" y="31"/>
                    </a:lnTo>
                    <a:lnTo>
                      <a:pt x="15" y="33"/>
                    </a:lnTo>
                    <a:lnTo>
                      <a:pt x="16" y="35"/>
                    </a:lnTo>
                    <a:lnTo>
                      <a:pt x="19" y="40"/>
                    </a:lnTo>
                    <a:lnTo>
                      <a:pt x="22" y="43"/>
                    </a:lnTo>
                    <a:lnTo>
                      <a:pt x="22" y="44"/>
                    </a:lnTo>
                    <a:lnTo>
                      <a:pt x="23" y="45"/>
                    </a:lnTo>
                    <a:lnTo>
                      <a:pt x="24" y="45"/>
                    </a:lnTo>
                    <a:lnTo>
                      <a:pt x="25" y="46"/>
                    </a:lnTo>
                    <a:lnTo>
                      <a:pt x="26" y="46"/>
                    </a:lnTo>
                    <a:lnTo>
                      <a:pt x="26" y="45"/>
                    </a:lnTo>
                    <a:lnTo>
                      <a:pt x="27" y="45"/>
                    </a:lnTo>
                    <a:lnTo>
                      <a:pt x="27" y="44"/>
                    </a:lnTo>
                    <a:lnTo>
                      <a:pt x="28" y="43"/>
                    </a:lnTo>
                    <a:lnTo>
                      <a:pt x="28" y="42"/>
                    </a:lnTo>
                    <a:lnTo>
                      <a:pt x="29" y="39"/>
                    </a:lnTo>
                    <a:lnTo>
                      <a:pt x="30" y="36"/>
                    </a:lnTo>
                    <a:lnTo>
                      <a:pt x="33" y="29"/>
                    </a:lnTo>
                    <a:lnTo>
                      <a:pt x="35" y="20"/>
                    </a:lnTo>
                    <a:lnTo>
                      <a:pt x="36" y="16"/>
                    </a:lnTo>
                    <a:lnTo>
                      <a:pt x="38" y="12"/>
                    </a:lnTo>
                    <a:lnTo>
                      <a:pt x="39" y="11"/>
                    </a:lnTo>
                    <a:lnTo>
                      <a:pt x="39" y="9"/>
                    </a:lnTo>
                    <a:lnTo>
                      <a:pt x="40" y="7"/>
                    </a:lnTo>
                    <a:lnTo>
                      <a:pt x="41" y="6"/>
                    </a:lnTo>
                    <a:lnTo>
                      <a:pt x="42" y="4"/>
                    </a:lnTo>
                    <a:lnTo>
                      <a:pt x="43" y="3"/>
                    </a:lnTo>
                    <a:lnTo>
                      <a:pt x="44" y="2"/>
                    </a:lnTo>
                    <a:lnTo>
                      <a:pt x="45" y="1"/>
                    </a:lnTo>
                    <a:lnTo>
                      <a:pt x="47" y="0"/>
                    </a:lnTo>
                    <a:lnTo>
                      <a:pt x="48" y="0"/>
                    </a:lnTo>
                    <a:lnTo>
                      <a:pt x="49" y="0"/>
                    </a:lnTo>
                    <a:lnTo>
                      <a:pt x="50" y="0"/>
                    </a:lnTo>
                    <a:lnTo>
                      <a:pt x="51" y="1"/>
                    </a:lnTo>
                    <a:lnTo>
                      <a:pt x="52" y="2"/>
                    </a:lnTo>
                    <a:lnTo>
                      <a:pt x="52" y="3"/>
                    </a:lnTo>
                    <a:lnTo>
                      <a:pt x="53" y="4"/>
                    </a:lnTo>
                    <a:lnTo>
                      <a:pt x="53" y="5"/>
                    </a:lnTo>
                    <a:lnTo>
                      <a:pt x="53" y="6"/>
                    </a:lnTo>
                    <a:lnTo>
                      <a:pt x="53" y="8"/>
                    </a:lnTo>
                    <a:lnTo>
                      <a:pt x="53" y="9"/>
                    </a:lnTo>
                    <a:lnTo>
                      <a:pt x="53" y="11"/>
                    </a:lnTo>
                    <a:lnTo>
                      <a:pt x="53" y="12"/>
                    </a:lnTo>
                    <a:lnTo>
                      <a:pt x="52" y="15"/>
                    </a:lnTo>
                    <a:lnTo>
                      <a:pt x="52" y="19"/>
                    </a:lnTo>
                    <a:lnTo>
                      <a:pt x="50" y="25"/>
                    </a:lnTo>
                    <a:lnTo>
                      <a:pt x="48" y="31"/>
                    </a:lnTo>
                    <a:lnTo>
                      <a:pt x="48" y="33"/>
                    </a:lnTo>
                    <a:lnTo>
                      <a:pt x="48" y="34"/>
                    </a:lnTo>
                    <a:lnTo>
                      <a:pt x="48" y="35"/>
                    </a:lnTo>
                    <a:lnTo>
                      <a:pt x="48" y="36"/>
                    </a:lnTo>
                    <a:lnTo>
                      <a:pt x="49" y="36"/>
                    </a:lnTo>
                    <a:lnTo>
                      <a:pt x="50" y="36"/>
                    </a:lnTo>
                    <a:lnTo>
                      <a:pt x="51" y="35"/>
                    </a:lnTo>
                    <a:lnTo>
                      <a:pt x="52" y="35"/>
                    </a:lnTo>
                    <a:lnTo>
                      <a:pt x="53" y="34"/>
                    </a:lnTo>
                    <a:lnTo>
                      <a:pt x="53" y="33"/>
                    </a:lnTo>
                    <a:lnTo>
                      <a:pt x="54" y="32"/>
                    </a:lnTo>
                    <a:lnTo>
                      <a:pt x="55" y="31"/>
                    </a:lnTo>
                    <a:lnTo>
                      <a:pt x="56" y="30"/>
                    </a:lnTo>
                    <a:lnTo>
                      <a:pt x="57" y="27"/>
                    </a:lnTo>
                    <a:lnTo>
                      <a:pt x="59" y="24"/>
                    </a:lnTo>
                    <a:lnTo>
                      <a:pt x="60" y="20"/>
                    </a:lnTo>
                    <a:lnTo>
                      <a:pt x="62" y="17"/>
                    </a:lnTo>
                    <a:lnTo>
                      <a:pt x="63" y="14"/>
                    </a:lnTo>
                    <a:lnTo>
                      <a:pt x="65" y="11"/>
                    </a:lnTo>
                    <a:lnTo>
                      <a:pt x="66" y="9"/>
                    </a:lnTo>
                    <a:lnTo>
                      <a:pt x="67" y="8"/>
                    </a:lnTo>
                    <a:lnTo>
                      <a:pt x="67" y="7"/>
                    </a:lnTo>
                    <a:lnTo>
                      <a:pt x="68" y="6"/>
                    </a:lnTo>
                    <a:lnTo>
                      <a:pt x="69" y="5"/>
                    </a:lnTo>
                    <a:lnTo>
                      <a:pt x="70" y="4"/>
                    </a:lnTo>
                    <a:lnTo>
                      <a:pt x="71" y="3"/>
                    </a:lnTo>
                    <a:lnTo>
                      <a:pt x="73" y="3"/>
                    </a:lnTo>
                    <a:lnTo>
                      <a:pt x="74" y="3"/>
                    </a:lnTo>
                    <a:lnTo>
                      <a:pt x="75" y="3"/>
                    </a:lnTo>
                    <a:lnTo>
                      <a:pt x="76" y="3"/>
                    </a:lnTo>
                    <a:lnTo>
                      <a:pt x="78" y="3"/>
                    </a:lnTo>
                    <a:lnTo>
                      <a:pt x="79" y="4"/>
                    </a:lnTo>
                    <a:lnTo>
                      <a:pt x="80" y="5"/>
                    </a:lnTo>
                    <a:lnTo>
                      <a:pt x="80" y="6"/>
                    </a:lnTo>
                    <a:lnTo>
                      <a:pt x="81" y="7"/>
                    </a:lnTo>
                    <a:lnTo>
                      <a:pt x="81" y="8"/>
                    </a:lnTo>
                    <a:lnTo>
                      <a:pt x="81" y="10"/>
                    </a:lnTo>
                    <a:lnTo>
                      <a:pt x="81" y="11"/>
                    </a:lnTo>
                    <a:lnTo>
                      <a:pt x="80" y="12"/>
                    </a:lnTo>
                    <a:lnTo>
                      <a:pt x="80" y="14"/>
                    </a:lnTo>
                    <a:lnTo>
                      <a:pt x="80" y="15"/>
                    </a:lnTo>
                    <a:lnTo>
                      <a:pt x="79" y="17"/>
                    </a:lnTo>
                    <a:lnTo>
                      <a:pt x="78" y="20"/>
                    </a:lnTo>
                    <a:lnTo>
                      <a:pt x="77" y="23"/>
                    </a:lnTo>
                    <a:lnTo>
                      <a:pt x="75" y="30"/>
                    </a:lnTo>
                    <a:lnTo>
                      <a:pt x="73" y="35"/>
                    </a:lnTo>
                    <a:lnTo>
                      <a:pt x="72" y="37"/>
                    </a:lnTo>
                    <a:lnTo>
                      <a:pt x="72" y="38"/>
                    </a:lnTo>
                    <a:lnTo>
                      <a:pt x="72" y="39"/>
                    </a:lnTo>
                    <a:lnTo>
                      <a:pt x="72" y="40"/>
                    </a:lnTo>
                    <a:lnTo>
                      <a:pt x="73" y="41"/>
                    </a:lnTo>
                    <a:lnTo>
                      <a:pt x="74" y="41"/>
                    </a:lnTo>
                    <a:lnTo>
                      <a:pt x="75" y="40"/>
                    </a:lnTo>
                    <a:lnTo>
                      <a:pt x="76" y="40"/>
                    </a:lnTo>
                    <a:lnTo>
                      <a:pt x="77" y="39"/>
                    </a:lnTo>
                    <a:lnTo>
                      <a:pt x="79" y="37"/>
                    </a:lnTo>
                    <a:lnTo>
                      <a:pt x="83" y="33"/>
                    </a:lnTo>
                    <a:lnTo>
                      <a:pt x="87" y="28"/>
                    </a:lnTo>
                    <a:lnTo>
                      <a:pt x="90" y="26"/>
                    </a:lnTo>
                    <a:lnTo>
                      <a:pt x="92" y="24"/>
                    </a:lnTo>
                    <a:lnTo>
                      <a:pt x="93" y="23"/>
                    </a:lnTo>
                    <a:lnTo>
                      <a:pt x="94" y="22"/>
                    </a:lnTo>
                    <a:lnTo>
                      <a:pt x="96" y="21"/>
                    </a:lnTo>
                    <a:lnTo>
                      <a:pt x="97" y="21"/>
                    </a:lnTo>
                    <a:lnTo>
                      <a:pt x="98" y="20"/>
                    </a:lnTo>
                    <a:lnTo>
                      <a:pt x="99" y="20"/>
                    </a:lnTo>
                    <a:lnTo>
                      <a:pt x="100" y="19"/>
                    </a:lnTo>
                    <a:lnTo>
                      <a:pt x="101" y="19"/>
                    </a:lnTo>
                    <a:lnTo>
                      <a:pt x="102" y="19"/>
                    </a:lnTo>
                    <a:lnTo>
                      <a:pt x="104" y="20"/>
                    </a:lnTo>
                    <a:lnTo>
                      <a:pt x="105" y="20"/>
                    </a:lnTo>
                    <a:lnTo>
                      <a:pt x="106" y="21"/>
                    </a:lnTo>
                    <a:lnTo>
                      <a:pt x="107" y="22"/>
                    </a:lnTo>
                    <a:lnTo>
                      <a:pt x="107" y="23"/>
                    </a:lnTo>
                    <a:lnTo>
                      <a:pt x="107" y="24"/>
                    </a:lnTo>
                    <a:lnTo>
                      <a:pt x="107" y="25"/>
                    </a:lnTo>
                    <a:lnTo>
                      <a:pt x="107" y="26"/>
                    </a:lnTo>
                    <a:lnTo>
                      <a:pt x="106" y="27"/>
                    </a:lnTo>
                    <a:lnTo>
                      <a:pt x="106" y="28"/>
                    </a:lnTo>
                    <a:lnTo>
                      <a:pt x="105" y="30"/>
                    </a:lnTo>
                    <a:lnTo>
                      <a:pt x="104" y="31"/>
                    </a:lnTo>
                    <a:lnTo>
                      <a:pt x="103" y="32"/>
                    </a:lnTo>
                    <a:lnTo>
                      <a:pt x="102" y="34"/>
                    </a:lnTo>
                    <a:lnTo>
                      <a:pt x="99" y="36"/>
                    </a:lnTo>
                    <a:lnTo>
                      <a:pt x="96" y="39"/>
                    </a:lnTo>
                    <a:lnTo>
                      <a:pt x="91" y="45"/>
                    </a:lnTo>
                    <a:lnTo>
                      <a:pt x="86" y="50"/>
                    </a:lnTo>
                    <a:lnTo>
                      <a:pt x="85" y="51"/>
                    </a:lnTo>
                    <a:lnTo>
                      <a:pt x="84" y="52"/>
                    </a:lnTo>
                    <a:lnTo>
                      <a:pt x="84" y="53"/>
                    </a:lnTo>
                    <a:lnTo>
                      <a:pt x="83" y="53"/>
                    </a:lnTo>
                    <a:lnTo>
                      <a:pt x="83" y="54"/>
                    </a:lnTo>
                    <a:lnTo>
                      <a:pt x="83" y="55"/>
                    </a:lnTo>
                    <a:lnTo>
                      <a:pt x="83" y="56"/>
                    </a:lnTo>
                    <a:lnTo>
                      <a:pt x="84" y="56"/>
                    </a:lnTo>
                    <a:lnTo>
                      <a:pt x="85" y="56"/>
                    </a:lnTo>
                    <a:lnTo>
                      <a:pt x="86" y="56"/>
                    </a:lnTo>
                    <a:lnTo>
                      <a:pt x="88" y="56"/>
                    </a:lnTo>
                    <a:lnTo>
                      <a:pt x="90" y="55"/>
                    </a:lnTo>
                    <a:lnTo>
                      <a:pt x="94" y="53"/>
                    </a:lnTo>
                    <a:lnTo>
                      <a:pt x="100" y="51"/>
                    </a:lnTo>
                    <a:lnTo>
                      <a:pt x="102" y="50"/>
                    </a:lnTo>
                    <a:lnTo>
                      <a:pt x="105" y="49"/>
                    </a:lnTo>
                    <a:lnTo>
                      <a:pt x="107" y="48"/>
                    </a:lnTo>
                    <a:lnTo>
                      <a:pt x="109" y="48"/>
                    </a:lnTo>
                    <a:lnTo>
                      <a:pt x="110" y="48"/>
                    </a:lnTo>
                    <a:lnTo>
                      <a:pt x="111" y="48"/>
                    </a:lnTo>
                    <a:lnTo>
                      <a:pt x="112" y="48"/>
                    </a:lnTo>
                    <a:lnTo>
                      <a:pt x="113" y="48"/>
                    </a:lnTo>
                    <a:lnTo>
                      <a:pt x="114" y="48"/>
                    </a:lnTo>
                    <a:lnTo>
                      <a:pt x="115" y="49"/>
                    </a:lnTo>
                    <a:lnTo>
                      <a:pt x="115" y="50"/>
                    </a:lnTo>
                    <a:lnTo>
                      <a:pt x="115" y="51"/>
                    </a:lnTo>
                    <a:lnTo>
                      <a:pt x="115" y="52"/>
                    </a:lnTo>
                    <a:lnTo>
                      <a:pt x="115" y="53"/>
                    </a:lnTo>
                    <a:lnTo>
                      <a:pt x="114" y="53"/>
                    </a:lnTo>
                    <a:lnTo>
                      <a:pt x="114" y="54"/>
                    </a:lnTo>
                    <a:lnTo>
                      <a:pt x="113" y="55"/>
                    </a:lnTo>
                    <a:lnTo>
                      <a:pt x="112" y="56"/>
                    </a:lnTo>
                    <a:lnTo>
                      <a:pt x="110" y="58"/>
                    </a:lnTo>
                    <a:lnTo>
                      <a:pt x="108" y="59"/>
                    </a:lnTo>
                    <a:lnTo>
                      <a:pt x="105" y="61"/>
                    </a:lnTo>
                    <a:lnTo>
                      <a:pt x="102" y="63"/>
                    </a:lnTo>
                    <a:lnTo>
                      <a:pt x="96" y="66"/>
                    </a:lnTo>
                    <a:lnTo>
                      <a:pt x="91" y="69"/>
                    </a:lnTo>
                    <a:lnTo>
                      <a:pt x="88" y="71"/>
                    </a:lnTo>
                    <a:lnTo>
                      <a:pt x="87" y="72"/>
                    </a:lnTo>
                    <a:lnTo>
                      <a:pt x="86" y="73"/>
                    </a:lnTo>
                    <a:lnTo>
                      <a:pt x="85" y="73"/>
                    </a:lnTo>
                    <a:lnTo>
                      <a:pt x="85" y="74"/>
                    </a:lnTo>
                    <a:lnTo>
                      <a:pt x="84" y="74"/>
                    </a:lnTo>
                    <a:lnTo>
                      <a:pt x="83" y="77"/>
                    </a:lnTo>
                    <a:lnTo>
                      <a:pt x="82" y="79"/>
                    </a:lnTo>
                    <a:lnTo>
                      <a:pt x="80" y="82"/>
                    </a:lnTo>
                    <a:lnTo>
                      <a:pt x="79" y="86"/>
                    </a:lnTo>
                    <a:lnTo>
                      <a:pt x="78" y="87"/>
                    </a:lnTo>
                    <a:lnTo>
                      <a:pt x="77" y="89"/>
                    </a:lnTo>
                    <a:lnTo>
                      <a:pt x="76" y="90"/>
                    </a:lnTo>
                    <a:lnTo>
                      <a:pt x="75" y="92"/>
                    </a:lnTo>
                    <a:lnTo>
                      <a:pt x="74" y="93"/>
                    </a:lnTo>
                    <a:lnTo>
                      <a:pt x="73" y="94"/>
                    </a:lnTo>
                    <a:lnTo>
                      <a:pt x="71" y="95"/>
                    </a:lnTo>
                    <a:lnTo>
                      <a:pt x="70" y="96"/>
                    </a:lnTo>
                    <a:lnTo>
                      <a:pt x="68" y="97"/>
                    </a:lnTo>
                    <a:lnTo>
                      <a:pt x="67" y="98"/>
                    </a:lnTo>
                    <a:lnTo>
                      <a:pt x="66" y="98"/>
                    </a:lnTo>
                    <a:lnTo>
                      <a:pt x="65" y="99"/>
                    </a:lnTo>
                    <a:lnTo>
                      <a:pt x="64" y="99"/>
                    </a:lnTo>
                    <a:lnTo>
                      <a:pt x="62" y="99"/>
                    </a:lnTo>
                    <a:lnTo>
                      <a:pt x="61" y="99"/>
                    </a:lnTo>
                    <a:lnTo>
                      <a:pt x="57" y="100"/>
                    </a:lnTo>
                    <a:lnTo>
                      <a:pt x="51" y="100"/>
                    </a:lnTo>
                    <a:lnTo>
                      <a:pt x="49" y="100"/>
                    </a:lnTo>
                    <a:lnTo>
                      <a:pt x="47" y="100"/>
                    </a:lnTo>
                    <a:lnTo>
                      <a:pt x="45" y="100"/>
                    </a:lnTo>
                    <a:lnTo>
                      <a:pt x="44" y="100"/>
                    </a:lnTo>
                    <a:lnTo>
                      <a:pt x="42" y="100"/>
                    </a:lnTo>
                    <a:lnTo>
                      <a:pt x="41" y="99"/>
                    </a:lnTo>
                    <a:lnTo>
                      <a:pt x="39" y="99"/>
                    </a:lnTo>
                    <a:lnTo>
                      <a:pt x="38" y="99"/>
                    </a:lnTo>
                    <a:lnTo>
                      <a:pt x="35" y="98"/>
                    </a:lnTo>
                    <a:lnTo>
                      <a:pt x="33" y="97"/>
                    </a:lnTo>
                    <a:lnTo>
                      <a:pt x="31" y="96"/>
                    </a:lnTo>
                    <a:lnTo>
                      <a:pt x="29" y="95"/>
                    </a:lnTo>
                    <a:lnTo>
                      <a:pt x="27" y="93"/>
                    </a:lnTo>
                    <a:lnTo>
                      <a:pt x="25" y="92"/>
                    </a:lnTo>
                    <a:lnTo>
                      <a:pt x="24" y="90"/>
                    </a:lnTo>
                    <a:lnTo>
                      <a:pt x="22" y="89"/>
                    </a:lnTo>
                    <a:lnTo>
                      <a:pt x="21" y="87"/>
                    </a:lnTo>
                    <a:lnTo>
                      <a:pt x="20" y="86"/>
                    </a:lnTo>
                    <a:lnTo>
                      <a:pt x="19" y="84"/>
                    </a:lnTo>
                    <a:lnTo>
                      <a:pt x="18" y="83"/>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 name="Freeform 107"/>
              <p:cNvSpPr>
                <a:spLocks/>
              </p:cNvSpPr>
              <p:nvPr/>
            </p:nvSpPr>
            <p:spPr bwMode="auto">
              <a:xfrm>
                <a:off x="1152" y="3176"/>
                <a:ext cx="16" cy="66"/>
              </a:xfrm>
              <a:custGeom>
                <a:avLst/>
                <a:gdLst>
                  <a:gd name="T0" fmla="*/ 8 w 16"/>
                  <a:gd name="T1" fmla="*/ 10 h 66"/>
                  <a:gd name="T2" fmla="*/ 5 w 16"/>
                  <a:gd name="T3" fmla="*/ 21 h 66"/>
                  <a:gd name="T4" fmla="*/ 3 w 16"/>
                  <a:gd name="T5" fmla="*/ 29 h 66"/>
                  <a:gd name="T6" fmla="*/ 1 w 16"/>
                  <a:gd name="T7" fmla="*/ 37 h 66"/>
                  <a:gd name="T8" fmla="*/ 1 w 16"/>
                  <a:gd name="T9" fmla="*/ 42 h 66"/>
                  <a:gd name="T10" fmla="*/ 0 w 16"/>
                  <a:gd name="T11" fmla="*/ 46 h 66"/>
                  <a:gd name="T12" fmla="*/ 1 w 16"/>
                  <a:gd name="T13" fmla="*/ 50 h 66"/>
                  <a:gd name="T14" fmla="*/ 1 w 16"/>
                  <a:gd name="T15" fmla="*/ 54 h 66"/>
                  <a:gd name="T16" fmla="*/ 2 w 16"/>
                  <a:gd name="T17" fmla="*/ 58 h 66"/>
                  <a:gd name="T18" fmla="*/ 3 w 16"/>
                  <a:gd name="T19" fmla="*/ 62 h 66"/>
                  <a:gd name="T20" fmla="*/ 4 w 16"/>
                  <a:gd name="T21" fmla="*/ 64 h 66"/>
                  <a:gd name="T22" fmla="*/ 5 w 16"/>
                  <a:gd name="T23" fmla="*/ 65 h 66"/>
                  <a:gd name="T24" fmla="*/ 6 w 16"/>
                  <a:gd name="T25" fmla="*/ 66 h 66"/>
                  <a:gd name="T26" fmla="*/ 7 w 16"/>
                  <a:gd name="T27" fmla="*/ 66 h 66"/>
                  <a:gd name="T28" fmla="*/ 8 w 16"/>
                  <a:gd name="T29" fmla="*/ 65 h 66"/>
                  <a:gd name="T30" fmla="*/ 9 w 16"/>
                  <a:gd name="T31" fmla="*/ 65 h 66"/>
                  <a:gd name="T32" fmla="*/ 9 w 16"/>
                  <a:gd name="T33" fmla="*/ 64 h 66"/>
                  <a:gd name="T34" fmla="*/ 10 w 16"/>
                  <a:gd name="T35" fmla="*/ 63 h 66"/>
                  <a:gd name="T36" fmla="*/ 9 w 16"/>
                  <a:gd name="T37" fmla="*/ 60 h 66"/>
                  <a:gd name="T38" fmla="*/ 8 w 16"/>
                  <a:gd name="T39" fmla="*/ 57 h 66"/>
                  <a:gd name="T40" fmla="*/ 7 w 16"/>
                  <a:gd name="T41" fmla="*/ 53 h 66"/>
                  <a:gd name="T42" fmla="*/ 7 w 16"/>
                  <a:gd name="T43" fmla="*/ 49 h 66"/>
                  <a:gd name="T44" fmla="*/ 7 w 16"/>
                  <a:gd name="T45" fmla="*/ 46 h 66"/>
                  <a:gd name="T46" fmla="*/ 7 w 16"/>
                  <a:gd name="T47" fmla="*/ 42 h 66"/>
                  <a:gd name="T48" fmla="*/ 8 w 16"/>
                  <a:gd name="T49" fmla="*/ 36 h 66"/>
                  <a:gd name="T50" fmla="*/ 9 w 16"/>
                  <a:gd name="T51" fmla="*/ 29 h 66"/>
                  <a:gd name="T52" fmla="*/ 11 w 16"/>
                  <a:gd name="T53" fmla="*/ 21 h 66"/>
                  <a:gd name="T54" fmla="*/ 13 w 16"/>
                  <a:gd name="T55" fmla="*/ 14 h 66"/>
                  <a:gd name="T56" fmla="*/ 15 w 16"/>
                  <a:gd name="T57" fmla="*/ 7 h 66"/>
                  <a:gd name="T58" fmla="*/ 16 w 16"/>
                  <a:gd name="T59" fmla="*/ 3 h 66"/>
                  <a:gd name="T60" fmla="*/ 16 w 16"/>
                  <a:gd name="T61" fmla="*/ 2 h 66"/>
                  <a:gd name="T62" fmla="*/ 15 w 16"/>
                  <a:gd name="T63" fmla="*/ 1 h 66"/>
                  <a:gd name="T64" fmla="*/ 14 w 16"/>
                  <a:gd name="T65" fmla="*/ 0 h 66"/>
                  <a:gd name="T66" fmla="*/ 13 w 16"/>
                  <a:gd name="T67" fmla="*/ 0 h 66"/>
                  <a:gd name="T68" fmla="*/ 12 w 16"/>
                  <a:gd name="T69" fmla="*/ 0 h 66"/>
                  <a:gd name="T70" fmla="*/ 11 w 16"/>
                  <a:gd name="T71" fmla="*/ 1 h 66"/>
                  <a:gd name="T72" fmla="*/ 10 w 16"/>
                  <a:gd name="T73" fmla="*/ 2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
                  <a:gd name="T112" fmla="*/ 0 h 66"/>
                  <a:gd name="T113" fmla="*/ 16 w 16"/>
                  <a:gd name="T114" fmla="*/ 66 h 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 h="66">
                    <a:moveTo>
                      <a:pt x="10" y="3"/>
                    </a:moveTo>
                    <a:lnTo>
                      <a:pt x="8" y="10"/>
                    </a:lnTo>
                    <a:lnTo>
                      <a:pt x="6" y="18"/>
                    </a:lnTo>
                    <a:lnTo>
                      <a:pt x="5" y="21"/>
                    </a:lnTo>
                    <a:lnTo>
                      <a:pt x="4" y="25"/>
                    </a:lnTo>
                    <a:lnTo>
                      <a:pt x="3" y="29"/>
                    </a:lnTo>
                    <a:lnTo>
                      <a:pt x="2" y="33"/>
                    </a:lnTo>
                    <a:lnTo>
                      <a:pt x="1" y="37"/>
                    </a:lnTo>
                    <a:lnTo>
                      <a:pt x="1" y="41"/>
                    </a:lnTo>
                    <a:lnTo>
                      <a:pt x="1" y="42"/>
                    </a:lnTo>
                    <a:lnTo>
                      <a:pt x="1" y="44"/>
                    </a:lnTo>
                    <a:lnTo>
                      <a:pt x="0" y="46"/>
                    </a:lnTo>
                    <a:lnTo>
                      <a:pt x="0" y="48"/>
                    </a:lnTo>
                    <a:lnTo>
                      <a:pt x="1" y="50"/>
                    </a:lnTo>
                    <a:lnTo>
                      <a:pt x="1" y="52"/>
                    </a:lnTo>
                    <a:lnTo>
                      <a:pt x="1" y="54"/>
                    </a:lnTo>
                    <a:lnTo>
                      <a:pt x="1" y="56"/>
                    </a:lnTo>
                    <a:lnTo>
                      <a:pt x="2" y="58"/>
                    </a:lnTo>
                    <a:lnTo>
                      <a:pt x="2" y="60"/>
                    </a:lnTo>
                    <a:lnTo>
                      <a:pt x="3" y="62"/>
                    </a:lnTo>
                    <a:lnTo>
                      <a:pt x="4" y="64"/>
                    </a:lnTo>
                    <a:lnTo>
                      <a:pt x="4" y="65"/>
                    </a:lnTo>
                    <a:lnTo>
                      <a:pt x="5" y="65"/>
                    </a:lnTo>
                    <a:lnTo>
                      <a:pt x="6" y="66"/>
                    </a:lnTo>
                    <a:lnTo>
                      <a:pt x="7" y="66"/>
                    </a:lnTo>
                    <a:lnTo>
                      <a:pt x="8" y="65"/>
                    </a:lnTo>
                    <a:lnTo>
                      <a:pt x="9" y="65"/>
                    </a:lnTo>
                    <a:lnTo>
                      <a:pt x="9" y="64"/>
                    </a:lnTo>
                    <a:lnTo>
                      <a:pt x="10" y="63"/>
                    </a:lnTo>
                    <a:lnTo>
                      <a:pt x="9" y="62"/>
                    </a:lnTo>
                    <a:lnTo>
                      <a:pt x="9" y="60"/>
                    </a:lnTo>
                    <a:lnTo>
                      <a:pt x="8" y="59"/>
                    </a:lnTo>
                    <a:lnTo>
                      <a:pt x="8" y="57"/>
                    </a:lnTo>
                    <a:lnTo>
                      <a:pt x="7" y="55"/>
                    </a:lnTo>
                    <a:lnTo>
                      <a:pt x="7" y="53"/>
                    </a:lnTo>
                    <a:lnTo>
                      <a:pt x="7" y="51"/>
                    </a:lnTo>
                    <a:lnTo>
                      <a:pt x="7" y="49"/>
                    </a:lnTo>
                    <a:lnTo>
                      <a:pt x="7" y="47"/>
                    </a:lnTo>
                    <a:lnTo>
                      <a:pt x="7" y="46"/>
                    </a:lnTo>
                    <a:lnTo>
                      <a:pt x="7" y="44"/>
                    </a:lnTo>
                    <a:lnTo>
                      <a:pt x="7" y="42"/>
                    </a:lnTo>
                    <a:lnTo>
                      <a:pt x="7" y="40"/>
                    </a:lnTo>
                    <a:lnTo>
                      <a:pt x="8" y="36"/>
                    </a:lnTo>
                    <a:lnTo>
                      <a:pt x="8" y="33"/>
                    </a:lnTo>
                    <a:lnTo>
                      <a:pt x="9" y="29"/>
                    </a:lnTo>
                    <a:lnTo>
                      <a:pt x="10" y="25"/>
                    </a:lnTo>
                    <a:lnTo>
                      <a:pt x="11" y="21"/>
                    </a:lnTo>
                    <a:lnTo>
                      <a:pt x="12" y="18"/>
                    </a:lnTo>
                    <a:lnTo>
                      <a:pt x="13" y="14"/>
                    </a:lnTo>
                    <a:lnTo>
                      <a:pt x="14" y="10"/>
                    </a:lnTo>
                    <a:lnTo>
                      <a:pt x="15" y="7"/>
                    </a:lnTo>
                    <a:lnTo>
                      <a:pt x="16" y="3"/>
                    </a:lnTo>
                    <a:lnTo>
                      <a:pt x="16" y="2"/>
                    </a:lnTo>
                    <a:lnTo>
                      <a:pt x="16" y="1"/>
                    </a:lnTo>
                    <a:lnTo>
                      <a:pt x="15" y="1"/>
                    </a:lnTo>
                    <a:lnTo>
                      <a:pt x="14" y="0"/>
                    </a:lnTo>
                    <a:lnTo>
                      <a:pt x="13" y="0"/>
                    </a:lnTo>
                    <a:lnTo>
                      <a:pt x="12" y="0"/>
                    </a:lnTo>
                    <a:lnTo>
                      <a:pt x="11" y="1"/>
                    </a:lnTo>
                    <a:lnTo>
                      <a:pt x="11" y="2"/>
                    </a:lnTo>
                    <a:lnTo>
                      <a:pt x="10" y="2"/>
                    </a:lnTo>
                    <a:lnTo>
                      <a:pt x="10" y="3"/>
                    </a:lnTo>
                    <a:close/>
                  </a:path>
                </a:pathLst>
              </a:custGeom>
              <a:solidFill>
                <a:srgbClr val="FFF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 name="Freeform 108"/>
              <p:cNvSpPr>
                <a:spLocks/>
              </p:cNvSpPr>
              <p:nvPr/>
            </p:nvSpPr>
            <p:spPr bwMode="auto">
              <a:xfrm>
                <a:off x="1209" y="3165"/>
                <a:ext cx="16" cy="60"/>
              </a:xfrm>
              <a:custGeom>
                <a:avLst/>
                <a:gdLst>
                  <a:gd name="T0" fmla="*/ 0 w 16"/>
                  <a:gd name="T1" fmla="*/ 3 h 60"/>
                  <a:gd name="T2" fmla="*/ 2 w 16"/>
                  <a:gd name="T3" fmla="*/ 10 h 60"/>
                  <a:gd name="T4" fmla="*/ 4 w 16"/>
                  <a:gd name="T5" fmla="*/ 17 h 60"/>
                  <a:gd name="T6" fmla="*/ 5 w 16"/>
                  <a:gd name="T7" fmla="*/ 20 h 60"/>
                  <a:gd name="T8" fmla="*/ 6 w 16"/>
                  <a:gd name="T9" fmla="*/ 23 h 60"/>
                  <a:gd name="T10" fmla="*/ 7 w 16"/>
                  <a:gd name="T11" fmla="*/ 26 h 60"/>
                  <a:gd name="T12" fmla="*/ 8 w 16"/>
                  <a:gd name="T13" fmla="*/ 30 h 60"/>
                  <a:gd name="T14" fmla="*/ 9 w 16"/>
                  <a:gd name="T15" fmla="*/ 33 h 60"/>
                  <a:gd name="T16" fmla="*/ 9 w 16"/>
                  <a:gd name="T17" fmla="*/ 37 h 60"/>
                  <a:gd name="T18" fmla="*/ 10 w 16"/>
                  <a:gd name="T19" fmla="*/ 40 h 60"/>
                  <a:gd name="T20" fmla="*/ 10 w 16"/>
                  <a:gd name="T21" fmla="*/ 43 h 60"/>
                  <a:gd name="T22" fmla="*/ 10 w 16"/>
                  <a:gd name="T23" fmla="*/ 47 h 60"/>
                  <a:gd name="T24" fmla="*/ 10 w 16"/>
                  <a:gd name="T25" fmla="*/ 50 h 60"/>
                  <a:gd name="T26" fmla="*/ 10 w 16"/>
                  <a:gd name="T27" fmla="*/ 54 h 60"/>
                  <a:gd name="T28" fmla="*/ 10 w 16"/>
                  <a:gd name="T29" fmla="*/ 57 h 60"/>
                  <a:gd name="T30" fmla="*/ 10 w 16"/>
                  <a:gd name="T31" fmla="*/ 58 h 60"/>
                  <a:gd name="T32" fmla="*/ 10 w 16"/>
                  <a:gd name="T33" fmla="*/ 58 h 60"/>
                  <a:gd name="T34" fmla="*/ 10 w 16"/>
                  <a:gd name="T35" fmla="*/ 59 h 60"/>
                  <a:gd name="T36" fmla="*/ 10 w 16"/>
                  <a:gd name="T37" fmla="*/ 59 h 60"/>
                  <a:gd name="T38" fmla="*/ 11 w 16"/>
                  <a:gd name="T39" fmla="*/ 59 h 60"/>
                  <a:gd name="T40" fmla="*/ 11 w 16"/>
                  <a:gd name="T41" fmla="*/ 60 h 60"/>
                  <a:gd name="T42" fmla="*/ 12 w 16"/>
                  <a:gd name="T43" fmla="*/ 60 h 60"/>
                  <a:gd name="T44" fmla="*/ 12 w 16"/>
                  <a:gd name="T45" fmla="*/ 60 h 60"/>
                  <a:gd name="T46" fmla="*/ 13 w 16"/>
                  <a:gd name="T47" fmla="*/ 60 h 60"/>
                  <a:gd name="T48" fmla="*/ 14 w 16"/>
                  <a:gd name="T49" fmla="*/ 60 h 60"/>
                  <a:gd name="T50" fmla="*/ 14 w 16"/>
                  <a:gd name="T51" fmla="*/ 60 h 60"/>
                  <a:gd name="T52" fmla="*/ 15 w 16"/>
                  <a:gd name="T53" fmla="*/ 59 h 60"/>
                  <a:gd name="T54" fmla="*/ 15 w 16"/>
                  <a:gd name="T55" fmla="*/ 59 h 60"/>
                  <a:gd name="T56" fmla="*/ 15 w 16"/>
                  <a:gd name="T57" fmla="*/ 59 h 60"/>
                  <a:gd name="T58" fmla="*/ 16 w 16"/>
                  <a:gd name="T59" fmla="*/ 58 h 60"/>
                  <a:gd name="T60" fmla="*/ 16 w 16"/>
                  <a:gd name="T61" fmla="*/ 58 h 60"/>
                  <a:gd name="T62" fmla="*/ 16 w 16"/>
                  <a:gd name="T63" fmla="*/ 54 h 60"/>
                  <a:gd name="T64" fmla="*/ 16 w 16"/>
                  <a:gd name="T65" fmla="*/ 51 h 60"/>
                  <a:gd name="T66" fmla="*/ 16 w 16"/>
                  <a:gd name="T67" fmla="*/ 47 h 60"/>
                  <a:gd name="T68" fmla="*/ 16 w 16"/>
                  <a:gd name="T69" fmla="*/ 44 h 60"/>
                  <a:gd name="T70" fmla="*/ 16 w 16"/>
                  <a:gd name="T71" fmla="*/ 40 h 60"/>
                  <a:gd name="T72" fmla="*/ 15 w 16"/>
                  <a:gd name="T73" fmla="*/ 36 h 60"/>
                  <a:gd name="T74" fmla="*/ 15 w 16"/>
                  <a:gd name="T75" fmla="*/ 33 h 60"/>
                  <a:gd name="T76" fmla="*/ 14 w 16"/>
                  <a:gd name="T77" fmla="*/ 29 h 60"/>
                  <a:gd name="T78" fmla="*/ 13 w 16"/>
                  <a:gd name="T79" fmla="*/ 26 h 60"/>
                  <a:gd name="T80" fmla="*/ 12 w 16"/>
                  <a:gd name="T81" fmla="*/ 22 h 60"/>
                  <a:gd name="T82" fmla="*/ 11 w 16"/>
                  <a:gd name="T83" fmla="*/ 19 h 60"/>
                  <a:gd name="T84" fmla="*/ 10 w 16"/>
                  <a:gd name="T85" fmla="*/ 15 h 60"/>
                  <a:gd name="T86" fmla="*/ 8 w 16"/>
                  <a:gd name="T87" fmla="*/ 9 h 60"/>
                  <a:gd name="T88" fmla="*/ 5 w 16"/>
                  <a:gd name="T89" fmla="*/ 2 h 60"/>
                  <a:gd name="T90" fmla="*/ 5 w 16"/>
                  <a:gd name="T91" fmla="*/ 2 h 60"/>
                  <a:gd name="T92" fmla="*/ 5 w 16"/>
                  <a:gd name="T93" fmla="*/ 1 h 60"/>
                  <a:gd name="T94" fmla="*/ 4 w 16"/>
                  <a:gd name="T95" fmla="*/ 1 h 60"/>
                  <a:gd name="T96" fmla="*/ 4 w 16"/>
                  <a:gd name="T97" fmla="*/ 0 h 60"/>
                  <a:gd name="T98" fmla="*/ 3 w 16"/>
                  <a:gd name="T99" fmla="*/ 0 h 60"/>
                  <a:gd name="T100" fmla="*/ 3 w 16"/>
                  <a:gd name="T101" fmla="*/ 0 h 60"/>
                  <a:gd name="T102" fmla="*/ 2 w 16"/>
                  <a:gd name="T103" fmla="*/ 0 h 60"/>
                  <a:gd name="T104" fmla="*/ 2 w 16"/>
                  <a:gd name="T105" fmla="*/ 0 h 60"/>
                  <a:gd name="T106" fmla="*/ 1 w 16"/>
                  <a:gd name="T107" fmla="*/ 0 h 60"/>
                  <a:gd name="T108" fmla="*/ 1 w 16"/>
                  <a:gd name="T109" fmla="*/ 1 h 60"/>
                  <a:gd name="T110" fmla="*/ 0 w 16"/>
                  <a:gd name="T111" fmla="*/ 1 h 60"/>
                  <a:gd name="T112" fmla="*/ 0 w 16"/>
                  <a:gd name="T113" fmla="*/ 1 h 60"/>
                  <a:gd name="T114" fmla="*/ 0 w 16"/>
                  <a:gd name="T115" fmla="*/ 2 h 60"/>
                  <a:gd name="T116" fmla="*/ 0 w 16"/>
                  <a:gd name="T117" fmla="*/ 2 h 60"/>
                  <a:gd name="T118" fmla="*/ 0 w 16"/>
                  <a:gd name="T119" fmla="*/ 3 h 60"/>
                  <a:gd name="T120" fmla="*/ 0 w 16"/>
                  <a:gd name="T121" fmla="*/ 3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
                  <a:gd name="T184" fmla="*/ 0 h 60"/>
                  <a:gd name="T185" fmla="*/ 16 w 16"/>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 h="60">
                    <a:moveTo>
                      <a:pt x="0" y="3"/>
                    </a:moveTo>
                    <a:lnTo>
                      <a:pt x="2" y="10"/>
                    </a:lnTo>
                    <a:lnTo>
                      <a:pt x="4" y="17"/>
                    </a:lnTo>
                    <a:lnTo>
                      <a:pt x="5" y="20"/>
                    </a:lnTo>
                    <a:lnTo>
                      <a:pt x="6" y="23"/>
                    </a:lnTo>
                    <a:lnTo>
                      <a:pt x="7" y="26"/>
                    </a:lnTo>
                    <a:lnTo>
                      <a:pt x="8" y="30"/>
                    </a:lnTo>
                    <a:lnTo>
                      <a:pt x="9" y="33"/>
                    </a:lnTo>
                    <a:lnTo>
                      <a:pt x="9" y="37"/>
                    </a:lnTo>
                    <a:lnTo>
                      <a:pt x="10" y="40"/>
                    </a:lnTo>
                    <a:lnTo>
                      <a:pt x="10" y="43"/>
                    </a:lnTo>
                    <a:lnTo>
                      <a:pt x="10" y="47"/>
                    </a:lnTo>
                    <a:lnTo>
                      <a:pt x="10" y="50"/>
                    </a:lnTo>
                    <a:lnTo>
                      <a:pt x="10" y="54"/>
                    </a:lnTo>
                    <a:lnTo>
                      <a:pt x="10" y="57"/>
                    </a:lnTo>
                    <a:lnTo>
                      <a:pt x="10" y="58"/>
                    </a:lnTo>
                    <a:lnTo>
                      <a:pt x="10" y="59"/>
                    </a:lnTo>
                    <a:lnTo>
                      <a:pt x="11" y="59"/>
                    </a:lnTo>
                    <a:lnTo>
                      <a:pt x="11" y="60"/>
                    </a:lnTo>
                    <a:lnTo>
                      <a:pt x="12" y="60"/>
                    </a:lnTo>
                    <a:lnTo>
                      <a:pt x="13" y="60"/>
                    </a:lnTo>
                    <a:lnTo>
                      <a:pt x="14" y="60"/>
                    </a:lnTo>
                    <a:lnTo>
                      <a:pt x="15" y="59"/>
                    </a:lnTo>
                    <a:lnTo>
                      <a:pt x="16" y="58"/>
                    </a:lnTo>
                    <a:lnTo>
                      <a:pt x="16" y="54"/>
                    </a:lnTo>
                    <a:lnTo>
                      <a:pt x="16" y="51"/>
                    </a:lnTo>
                    <a:lnTo>
                      <a:pt x="16" y="47"/>
                    </a:lnTo>
                    <a:lnTo>
                      <a:pt x="16" y="44"/>
                    </a:lnTo>
                    <a:lnTo>
                      <a:pt x="16" y="40"/>
                    </a:lnTo>
                    <a:lnTo>
                      <a:pt x="15" y="36"/>
                    </a:lnTo>
                    <a:lnTo>
                      <a:pt x="15" y="33"/>
                    </a:lnTo>
                    <a:lnTo>
                      <a:pt x="14" y="29"/>
                    </a:lnTo>
                    <a:lnTo>
                      <a:pt x="13" y="26"/>
                    </a:lnTo>
                    <a:lnTo>
                      <a:pt x="12" y="22"/>
                    </a:lnTo>
                    <a:lnTo>
                      <a:pt x="11" y="19"/>
                    </a:lnTo>
                    <a:lnTo>
                      <a:pt x="10" y="15"/>
                    </a:lnTo>
                    <a:lnTo>
                      <a:pt x="8" y="9"/>
                    </a:lnTo>
                    <a:lnTo>
                      <a:pt x="5" y="2"/>
                    </a:lnTo>
                    <a:lnTo>
                      <a:pt x="5" y="1"/>
                    </a:lnTo>
                    <a:lnTo>
                      <a:pt x="4" y="1"/>
                    </a:lnTo>
                    <a:lnTo>
                      <a:pt x="4" y="0"/>
                    </a:lnTo>
                    <a:lnTo>
                      <a:pt x="3" y="0"/>
                    </a:lnTo>
                    <a:lnTo>
                      <a:pt x="2" y="0"/>
                    </a:lnTo>
                    <a:lnTo>
                      <a:pt x="1" y="0"/>
                    </a:lnTo>
                    <a:lnTo>
                      <a:pt x="1" y="1"/>
                    </a:lnTo>
                    <a:lnTo>
                      <a:pt x="0" y="1"/>
                    </a:lnTo>
                    <a:lnTo>
                      <a:pt x="0" y="2"/>
                    </a:lnTo>
                    <a:lnTo>
                      <a:pt x="0" y="3"/>
                    </a:lnTo>
                    <a:close/>
                  </a:path>
                </a:pathLst>
              </a:custGeom>
              <a:solidFill>
                <a:srgbClr val="FFF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 name="Freeform 109"/>
              <p:cNvSpPr>
                <a:spLocks/>
              </p:cNvSpPr>
              <p:nvPr/>
            </p:nvSpPr>
            <p:spPr bwMode="auto">
              <a:xfrm>
                <a:off x="1032" y="3029"/>
                <a:ext cx="21" cy="27"/>
              </a:xfrm>
              <a:custGeom>
                <a:avLst/>
                <a:gdLst>
                  <a:gd name="T0" fmla="*/ 3 w 21"/>
                  <a:gd name="T1" fmla="*/ 5 h 27"/>
                  <a:gd name="T2" fmla="*/ 3 w 21"/>
                  <a:gd name="T3" fmla="*/ 5 h 27"/>
                  <a:gd name="T4" fmla="*/ 4 w 21"/>
                  <a:gd name="T5" fmla="*/ 4 h 27"/>
                  <a:gd name="T6" fmla="*/ 5 w 21"/>
                  <a:gd name="T7" fmla="*/ 2 h 27"/>
                  <a:gd name="T8" fmla="*/ 6 w 21"/>
                  <a:gd name="T9" fmla="*/ 0 h 27"/>
                  <a:gd name="T10" fmla="*/ 6 w 21"/>
                  <a:gd name="T11" fmla="*/ 0 h 27"/>
                  <a:gd name="T12" fmla="*/ 5 w 21"/>
                  <a:gd name="T13" fmla="*/ 0 h 27"/>
                  <a:gd name="T14" fmla="*/ 4 w 21"/>
                  <a:gd name="T15" fmla="*/ 0 h 27"/>
                  <a:gd name="T16" fmla="*/ 3 w 21"/>
                  <a:gd name="T17" fmla="*/ 1 h 27"/>
                  <a:gd name="T18" fmla="*/ 3 w 21"/>
                  <a:gd name="T19" fmla="*/ 2 h 27"/>
                  <a:gd name="T20" fmla="*/ 3 w 21"/>
                  <a:gd name="T21" fmla="*/ 3 h 27"/>
                  <a:gd name="T22" fmla="*/ 3 w 21"/>
                  <a:gd name="T23" fmla="*/ 4 h 27"/>
                  <a:gd name="T24" fmla="*/ 4 w 21"/>
                  <a:gd name="T25" fmla="*/ 5 h 27"/>
                  <a:gd name="T26" fmla="*/ 4 w 21"/>
                  <a:gd name="T27" fmla="*/ 5 h 27"/>
                  <a:gd name="T28" fmla="*/ 5 w 21"/>
                  <a:gd name="T29" fmla="*/ 5 h 27"/>
                  <a:gd name="T30" fmla="*/ 5 w 21"/>
                  <a:gd name="T31" fmla="*/ 5 h 27"/>
                  <a:gd name="T32" fmla="*/ 5 w 21"/>
                  <a:gd name="T33" fmla="*/ 5 h 27"/>
                  <a:gd name="T34" fmla="*/ 7 w 21"/>
                  <a:gd name="T35" fmla="*/ 7 h 27"/>
                  <a:gd name="T36" fmla="*/ 10 w 21"/>
                  <a:gd name="T37" fmla="*/ 10 h 27"/>
                  <a:gd name="T38" fmla="*/ 12 w 21"/>
                  <a:gd name="T39" fmla="*/ 13 h 27"/>
                  <a:gd name="T40" fmla="*/ 14 w 21"/>
                  <a:gd name="T41" fmla="*/ 15 h 27"/>
                  <a:gd name="T42" fmla="*/ 14 w 21"/>
                  <a:gd name="T43" fmla="*/ 19 h 27"/>
                  <a:gd name="T44" fmla="*/ 15 w 21"/>
                  <a:gd name="T45" fmla="*/ 23 h 27"/>
                  <a:gd name="T46" fmla="*/ 15 w 21"/>
                  <a:gd name="T47" fmla="*/ 25 h 27"/>
                  <a:gd name="T48" fmla="*/ 16 w 21"/>
                  <a:gd name="T49" fmla="*/ 26 h 27"/>
                  <a:gd name="T50" fmla="*/ 17 w 21"/>
                  <a:gd name="T51" fmla="*/ 27 h 27"/>
                  <a:gd name="T52" fmla="*/ 18 w 21"/>
                  <a:gd name="T53" fmla="*/ 26 h 27"/>
                  <a:gd name="T54" fmla="*/ 19 w 21"/>
                  <a:gd name="T55" fmla="*/ 26 h 27"/>
                  <a:gd name="T56" fmla="*/ 20 w 21"/>
                  <a:gd name="T57" fmla="*/ 25 h 27"/>
                  <a:gd name="T58" fmla="*/ 21 w 21"/>
                  <a:gd name="T59" fmla="*/ 24 h 27"/>
                  <a:gd name="T60" fmla="*/ 20 w 21"/>
                  <a:gd name="T61" fmla="*/ 21 h 27"/>
                  <a:gd name="T62" fmla="*/ 19 w 21"/>
                  <a:gd name="T63" fmla="*/ 16 h 27"/>
                  <a:gd name="T64" fmla="*/ 18 w 21"/>
                  <a:gd name="T65" fmla="*/ 10 h 27"/>
                  <a:gd name="T66" fmla="*/ 14 w 21"/>
                  <a:gd name="T67" fmla="*/ 5 h 27"/>
                  <a:gd name="T68" fmla="*/ 11 w 21"/>
                  <a:gd name="T69" fmla="*/ 3 h 27"/>
                  <a:gd name="T70" fmla="*/ 9 w 21"/>
                  <a:gd name="T71" fmla="*/ 1 h 27"/>
                  <a:gd name="T72" fmla="*/ 8 w 21"/>
                  <a:gd name="T73" fmla="*/ 1 h 27"/>
                  <a:gd name="T74" fmla="*/ 7 w 21"/>
                  <a:gd name="T75" fmla="*/ 0 h 27"/>
                  <a:gd name="T76" fmla="*/ 7 w 21"/>
                  <a:gd name="T77" fmla="*/ 0 h 27"/>
                  <a:gd name="T78" fmla="*/ 7 w 21"/>
                  <a:gd name="T79" fmla="*/ 0 h 27"/>
                  <a:gd name="T80" fmla="*/ 7 w 21"/>
                  <a:gd name="T81" fmla="*/ 0 h 27"/>
                  <a:gd name="T82" fmla="*/ 6 w 21"/>
                  <a:gd name="T83" fmla="*/ 0 h 27"/>
                  <a:gd name="T84" fmla="*/ 6 w 21"/>
                  <a:gd name="T85" fmla="*/ 0 h 27"/>
                  <a:gd name="T86" fmla="*/ 5 w 21"/>
                  <a:gd name="T87" fmla="*/ 0 h 27"/>
                  <a:gd name="T88" fmla="*/ 4 w 21"/>
                  <a:gd name="T89" fmla="*/ 0 h 27"/>
                  <a:gd name="T90" fmla="*/ 3 w 21"/>
                  <a:gd name="T91" fmla="*/ 0 h 27"/>
                  <a:gd name="T92" fmla="*/ 3 w 21"/>
                  <a:gd name="T93" fmla="*/ 0 h 27"/>
                  <a:gd name="T94" fmla="*/ 3 w 21"/>
                  <a:gd name="T95" fmla="*/ 0 h 27"/>
                  <a:gd name="T96" fmla="*/ 3 w 21"/>
                  <a:gd name="T97" fmla="*/ 0 h 27"/>
                  <a:gd name="T98" fmla="*/ 3 w 21"/>
                  <a:gd name="T99" fmla="*/ 0 h 27"/>
                  <a:gd name="T100" fmla="*/ 2 w 21"/>
                  <a:gd name="T101" fmla="*/ 0 h 27"/>
                  <a:gd name="T102" fmla="*/ 1 w 21"/>
                  <a:gd name="T103" fmla="*/ 0 h 27"/>
                  <a:gd name="T104" fmla="*/ 0 w 21"/>
                  <a:gd name="T105" fmla="*/ 1 h 27"/>
                  <a:gd name="T106" fmla="*/ 0 w 21"/>
                  <a:gd name="T107" fmla="*/ 2 h 27"/>
                  <a:gd name="T108" fmla="*/ 0 w 21"/>
                  <a:gd name="T109" fmla="*/ 3 h 27"/>
                  <a:gd name="T110" fmla="*/ 1 w 21"/>
                  <a:gd name="T111" fmla="*/ 4 h 27"/>
                  <a:gd name="T112" fmla="*/ 2 w 21"/>
                  <a:gd name="T113" fmla="*/ 5 h 27"/>
                  <a:gd name="T114" fmla="*/ 3 w 21"/>
                  <a:gd name="T115" fmla="*/ 5 h 27"/>
                  <a:gd name="T116" fmla="*/ 3 w 21"/>
                  <a:gd name="T117" fmla="*/ 5 h 27"/>
                  <a:gd name="T118" fmla="*/ 3 w 21"/>
                  <a:gd name="T119" fmla="*/ 5 h 27"/>
                  <a:gd name="T120" fmla="*/ 3 w 21"/>
                  <a:gd name="T121" fmla="*/ 5 h 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7"/>
                  <a:gd name="T185" fmla="*/ 21 w 21"/>
                  <a:gd name="T186" fmla="*/ 27 h 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7">
                    <a:moveTo>
                      <a:pt x="3" y="5"/>
                    </a:moveTo>
                    <a:lnTo>
                      <a:pt x="3" y="5"/>
                    </a:lnTo>
                    <a:lnTo>
                      <a:pt x="4" y="5"/>
                    </a:lnTo>
                    <a:lnTo>
                      <a:pt x="4" y="4"/>
                    </a:lnTo>
                    <a:lnTo>
                      <a:pt x="4" y="3"/>
                    </a:lnTo>
                    <a:lnTo>
                      <a:pt x="5" y="2"/>
                    </a:lnTo>
                    <a:lnTo>
                      <a:pt x="6" y="0"/>
                    </a:lnTo>
                    <a:lnTo>
                      <a:pt x="5" y="0"/>
                    </a:lnTo>
                    <a:lnTo>
                      <a:pt x="4" y="0"/>
                    </a:lnTo>
                    <a:lnTo>
                      <a:pt x="4" y="1"/>
                    </a:lnTo>
                    <a:lnTo>
                      <a:pt x="3" y="1"/>
                    </a:lnTo>
                    <a:lnTo>
                      <a:pt x="3" y="2"/>
                    </a:lnTo>
                    <a:lnTo>
                      <a:pt x="3" y="3"/>
                    </a:lnTo>
                    <a:lnTo>
                      <a:pt x="3" y="4"/>
                    </a:lnTo>
                    <a:lnTo>
                      <a:pt x="3" y="5"/>
                    </a:lnTo>
                    <a:lnTo>
                      <a:pt x="4" y="5"/>
                    </a:lnTo>
                    <a:lnTo>
                      <a:pt x="5" y="5"/>
                    </a:lnTo>
                    <a:lnTo>
                      <a:pt x="6" y="6"/>
                    </a:lnTo>
                    <a:lnTo>
                      <a:pt x="7" y="7"/>
                    </a:lnTo>
                    <a:lnTo>
                      <a:pt x="8" y="8"/>
                    </a:lnTo>
                    <a:lnTo>
                      <a:pt x="10" y="10"/>
                    </a:lnTo>
                    <a:lnTo>
                      <a:pt x="11" y="12"/>
                    </a:lnTo>
                    <a:lnTo>
                      <a:pt x="12" y="13"/>
                    </a:lnTo>
                    <a:lnTo>
                      <a:pt x="13" y="14"/>
                    </a:lnTo>
                    <a:lnTo>
                      <a:pt x="14" y="15"/>
                    </a:lnTo>
                    <a:lnTo>
                      <a:pt x="14" y="17"/>
                    </a:lnTo>
                    <a:lnTo>
                      <a:pt x="14" y="19"/>
                    </a:lnTo>
                    <a:lnTo>
                      <a:pt x="15" y="21"/>
                    </a:lnTo>
                    <a:lnTo>
                      <a:pt x="15" y="23"/>
                    </a:lnTo>
                    <a:lnTo>
                      <a:pt x="15" y="24"/>
                    </a:lnTo>
                    <a:lnTo>
                      <a:pt x="15" y="25"/>
                    </a:lnTo>
                    <a:lnTo>
                      <a:pt x="15" y="26"/>
                    </a:lnTo>
                    <a:lnTo>
                      <a:pt x="16" y="26"/>
                    </a:lnTo>
                    <a:lnTo>
                      <a:pt x="16" y="27"/>
                    </a:lnTo>
                    <a:lnTo>
                      <a:pt x="17" y="27"/>
                    </a:lnTo>
                    <a:lnTo>
                      <a:pt x="18" y="26"/>
                    </a:lnTo>
                    <a:lnTo>
                      <a:pt x="19" y="26"/>
                    </a:lnTo>
                    <a:lnTo>
                      <a:pt x="20" y="26"/>
                    </a:lnTo>
                    <a:lnTo>
                      <a:pt x="20" y="25"/>
                    </a:lnTo>
                    <a:lnTo>
                      <a:pt x="21" y="25"/>
                    </a:lnTo>
                    <a:lnTo>
                      <a:pt x="21" y="24"/>
                    </a:lnTo>
                    <a:lnTo>
                      <a:pt x="20" y="23"/>
                    </a:lnTo>
                    <a:lnTo>
                      <a:pt x="20" y="21"/>
                    </a:lnTo>
                    <a:lnTo>
                      <a:pt x="20" y="18"/>
                    </a:lnTo>
                    <a:lnTo>
                      <a:pt x="19" y="16"/>
                    </a:lnTo>
                    <a:lnTo>
                      <a:pt x="19" y="13"/>
                    </a:lnTo>
                    <a:lnTo>
                      <a:pt x="18" y="10"/>
                    </a:lnTo>
                    <a:lnTo>
                      <a:pt x="17" y="7"/>
                    </a:lnTo>
                    <a:lnTo>
                      <a:pt x="14" y="5"/>
                    </a:lnTo>
                    <a:lnTo>
                      <a:pt x="12" y="4"/>
                    </a:lnTo>
                    <a:lnTo>
                      <a:pt x="11" y="3"/>
                    </a:lnTo>
                    <a:lnTo>
                      <a:pt x="10" y="2"/>
                    </a:lnTo>
                    <a:lnTo>
                      <a:pt x="9" y="1"/>
                    </a:lnTo>
                    <a:lnTo>
                      <a:pt x="8" y="1"/>
                    </a:lnTo>
                    <a:lnTo>
                      <a:pt x="7" y="0"/>
                    </a:lnTo>
                    <a:lnTo>
                      <a:pt x="6" y="0"/>
                    </a:lnTo>
                    <a:lnTo>
                      <a:pt x="5" y="0"/>
                    </a:lnTo>
                    <a:lnTo>
                      <a:pt x="4" y="0"/>
                    </a:lnTo>
                    <a:lnTo>
                      <a:pt x="3" y="0"/>
                    </a:lnTo>
                    <a:lnTo>
                      <a:pt x="2" y="0"/>
                    </a:lnTo>
                    <a:lnTo>
                      <a:pt x="1" y="0"/>
                    </a:lnTo>
                    <a:lnTo>
                      <a:pt x="1" y="1"/>
                    </a:lnTo>
                    <a:lnTo>
                      <a:pt x="0" y="1"/>
                    </a:lnTo>
                    <a:lnTo>
                      <a:pt x="0" y="2"/>
                    </a:lnTo>
                    <a:lnTo>
                      <a:pt x="0" y="3"/>
                    </a:lnTo>
                    <a:lnTo>
                      <a:pt x="1" y="4"/>
                    </a:lnTo>
                    <a:lnTo>
                      <a:pt x="1" y="5"/>
                    </a:lnTo>
                    <a:lnTo>
                      <a:pt x="2" y="5"/>
                    </a:lnTo>
                    <a:lnTo>
                      <a:pt x="3" y="5"/>
                    </a:lnTo>
                    <a:close/>
                  </a:path>
                </a:pathLst>
              </a:custGeom>
              <a:solidFill>
                <a:srgbClr val="AA6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 name="Freeform 110"/>
              <p:cNvSpPr>
                <a:spLocks/>
              </p:cNvSpPr>
              <p:nvPr/>
            </p:nvSpPr>
            <p:spPr bwMode="auto">
              <a:xfrm>
                <a:off x="1232" y="2997"/>
                <a:ext cx="18" cy="21"/>
              </a:xfrm>
              <a:custGeom>
                <a:avLst/>
                <a:gdLst>
                  <a:gd name="T0" fmla="*/ 10 w 18"/>
                  <a:gd name="T1" fmla="*/ 21 h 21"/>
                  <a:gd name="T2" fmla="*/ 11 w 18"/>
                  <a:gd name="T3" fmla="*/ 20 h 21"/>
                  <a:gd name="T4" fmla="*/ 13 w 18"/>
                  <a:gd name="T5" fmla="*/ 20 h 21"/>
                  <a:gd name="T6" fmla="*/ 14 w 18"/>
                  <a:gd name="T7" fmla="*/ 19 h 21"/>
                  <a:gd name="T8" fmla="*/ 16 w 18"/>
                  <a:gd name="T9" fmla="*/ 17 h 21"/>
                  <a:gd name="T10" fmla="*/ 16 w 18"/>
                  <a:gd name="T11" fmla="*/ 15 h 21"/>
                  <a:gd name="T12" fmla="*/ 17 w 18"/>
                  <a:gd name="T13" fmla="*/ 14 h 21"/>
                  <a:gd name="T14" fmla="*/ 18 w 18"/>
                  <a:gd name="T15" fmla="*/ 11 h 21"/>
                  <a:gd name="T16" fmla="*/ 18 w 18"/>
                  <a:gd name="T17" fmla="*/ 9 h 21"/>
                  <a:gd name="T18" fmla="*/ 17 w 18"/>
                  <a:gd name="T19" fmla="*/ 7 h 21"/>
                  <a:gd name="T20" fmla="*/ 16 w 18"/>
                  <a:gd name="T21" fmla="*/ 5 h 21"/>
                  <a:gd name="T22" fmla="*/ 16 w 18"/>
                  <a:gd name="T23" fmla="*/ 4 h 21"/>
                  <a:gd name="T24" fmla="*/ 14 w 18"/>
                  <a:gd name="T25" fmla="*/ 2 h 21"/>
                  <a:gd name="T26" fmla="*/ 13 w 18"/>
                  <a:gd name="T27" fmla="*/ 1 h 21"/>
                  <a:gd name="T28" fmla="*/ 11 w 18"/>
                  <a:gd name="T29" fmla="*/ 0 h 21"/>
                  <a:gd name="T30" fmla="*/ 10 w 18"/>
                  <a:gd name="T31" fmla="*/ 0 h 21"/>
                  <a:gd name="T32" fmla="*/ 8 w 18"/>
                  <a:gd name="T33" fmla="*/ 0 h 21"/>
                  <a:gd name="T34" fmla="*/ 6 w 18"/>
                  <a:gd name="T35" fmla="*/ 0 h 21"/>
                  <a:gd name="T36" fmla="*/ 5 w 18"/>
                  <a:gd name="T37" fmla="*/ 1 h 21"/>
                  <a:gd name="T38" fmla="*/ 3 w 18"/>
                  <a:gd name="T39" fmla="*/ 2 h 21"/>
                  <a:gd name="T40" fmla="*/ 2 w 18"/>
                  <a:gd name="T41" fmla="*/ 4 h 21"/>
                  <a:gd name="T42" fmla="*/ 1 w 18"/>
                  <a:gd name="T43" fmla="*/ 5 h 21"/>
                  <a:gd name="T44" fmla="*/ 0 w 18"/>
                  <a:gd name="T45" fmla="*/ 7 h 21"/>
                  <a:gd name="T46" fmla="*/ 0 w 18"/>
                  <a:gd name="T47" fmla="*/ 9 h 21"/>
                  <a:gd name="T48" fmla="*/ 0 w 18"/>
                  <a:gd name="T49" fmla="*/ 11 h 21"/>
                  <a:gd name="T50" fmla="*/ 0 w 18"/>
                  <a:gd name="T51" fmla="*/ 14 h 21"/>
                  <a:gd name="T52" fmla="*/ 1 w 18"/>
                  <a:gd name="T53" fmla="*/ 15 h 21"/>
                  <a:gd name="T54" fmla="*/ 2 w 18"/>
                  <a:gd name="T55" fmla="*/ 17 h 21"/>
                  <a:gd name="T56" fmla="*/ 3 w 18"/>
                  <a:gd name="T57" fmla="*/ 19 h 21"/>
                  <a:gd name="T58" fmla="*/ 5 w 18"/>
                  <a:gd name="T59" fmla="*/ 20 h 21"/>
                  <a:gd name="T60" fmla="*/ 6 w 18"/>
                  <a:gd name="T61" fmla="*/ 20 h 21"/>
                  <a:gd name="T62" fmla="*/ 8 w 18"/>
                  <a:gd name="T63" fmla="*/ 2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21"/>
                  <a:gd name="T98" fmla="*/ 18 w 18"/>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21">
                    <a:moveTo>
                      <a:pt x="9" y="21"/>
                    </a:moveTo>
                    <a:lnTo>
                      <a:pt x="10" y="21"/>
                    </a:lnTo>
                    <a:lnTo>
                      <a:pt x="11" y="21"/>
                    </a:lnTo>
                    <a:lnTo>
                      <a:pt x="11" y="20"/>
                    </a:lnTo>
                    <a:lnTo>
                      <a:pt x="12" y="20"/>
                    </a:lnTo>
                    <a:lnTo>
                      <a:pt x="13" y="20"/>
                    </a:lnTo>
                    <a:lnTo>
                      <a:pt x="14" y="19"/>
                    </a:lnTo>
                    <a:lnTo>
                      <a:pt x="15" y="18"/>
                    </a:lnTo>
                    <a:lnTo>
                      <a:pt x="16" y="17"/>
                    </a:lnTo>
                    <a:lnTo>
                      <a:pt x="16" y="16"/>
                    </a:lnTo>
                    <a:lnTo>
                      <a:pt x="16" y="15"/>
                    </a:lnTo>
                    <a:lnTo>
                      <a:pt x="17" y="14"/>
                    </a:lnTo>
                    <a:lnTo>
                      <a:pt x="17" y="13"/>
                    </a:lnTo>
                    <a:lnTo>
                      <a:pt x="18" y="11"/>
                    </a:lnTo>
                    <a:lnTo>
                      <a:pt x="18" y="10"/>
                    </a:lnTo>
                    <a:lnTo>
                      <a:pt x="18" y="9"/>
                    </a:lnTo>
                    <a:lnTo>
                      <a:pt x="17" y="8"/>
                    </a:lnTo>
                    <a:lnTo>
                      <a:pt x="17" y="7"/>
                    </a:lnTo>
                    <a:lnTo>
                      <a:pt x="17" y="6"/>
                    </a:lnTo>
                    <a:lnTo>
                      <a:pt x="16" y="5"/>
                    </a:lnTo>
                    <a:lnTo>
                      <a:pt x="16" y="4"/>
                    </a:lnTo>
                    <a:lnTo>
                      <a:pt x="15" y="3"/>
                    </a:lnTo>
                    <a:lnTo>
                      <a:pt x="14" y="2"/>
                    </a:lnTo>
                    <a:lnTo>
                      <a:pt x="13" y="1"/>
                    </a:lnTo>
                    <a:lnTo>
                      <a:pt x="12" y="1"/>
                    </a:lnTo>
                    <a:lnTo>
                      <a:pt x="11" y="0"/>
                    </a:lnTo>
                    <a:lnTo>
                      <a:pt x="10" y="0"/>
                    </a:lnTo>
                    <a:lnTo>
                      <a:pt x="9" y="0"/>
                    </a:lnTo>
                    <a:lnTo>
                      <a:pt x="8" y="0"/>
                    </a:lnTo>
                    <a:lnTo>
                      <a:pt x="7" y="0"/>
                    </a:lnTo>
                    <a:lnTo>
                      <a:pt x="6" y="0"/>
                    </a:lnTo>
                    <a:lnTo>
                      <a:pt x="5" y="1"/>
                    </a:lnTo>
                    <a:lnTo>
                      <a:pt x="4" y="2"/>
                    </a:lnTo>
                    <a:lnTo>
                      <a:pt x="3" y="2"/>
                    </a:lnTo>
                    <a:lnTo>
                      <a:pt x="3" y="3"/>
                    </a:lnTo>
                    <a:lnTo>
                      <a:pt x="2" y="4"/>
                    </a:lnTo>
                    <a:lnTo>
                      <a:pt x="1" y="5"/>
                    </a:lnTo>
                    <a:lnTo>
                      <a:pt x="1" y="6"/>
                    </a:lnTo>
                    <a:lnTo>
                      <a:pt x="0" y="7"/>
                    </a:lnTo>
                    <a:lnTo>
                      <a:pt x="0" y="8"/>
                    </a:lnTo>
                    <a:lnTo>
                      <a:pt x="0" y="9"/>
                    </a:lnTo>
                    <a:lnTo>
                      <a:pt x="0" y="10"/>
                    </a:lnTo>
                    <a:lnTo>
                      <a:pt x="0" y="11"/>
                    </a:lnTo>
                    <a:lnTo>
                      <a:pt x="0" y="13"/>
                    </a:lnTo>
                    <a:lnTo>
                      <a:pt x="0" y="14"/>
                    </a:lnTo>
                    <a:lnTo>
                      <a:pt x="1" y="14"/>
                    </a:lnTo>
                    <a:lnTo>
                      <a:pt x="1" y="15"/>
                    </a:lnTo>
                    <a:lnTo>
                      <a:pt x="1" y="16"/>
                    </a:lnTo>
                    <a:lnTo>
                      <a:pt x="2" y="17"/>
                    </a:lnTo>
                    <a:lnTo>
                      <a:pt x="3" y="18"/>
                    </a:lnTo>
                    <a:lnTo>
                      <a:pt x="3" y="19"/>
                    </a:lnTo>
                    <a:lnTo>
                      <a:pt x="4" y="19"/>
                    </a:lnTo>
                    <a:lnTo>
                      <a:pt x="5" y="20"/>
                    </a:lnTo>
                    <a:lnTo>
                      <a:pt x="6" y="20"/>
                    </a:lnTo>
                    <a:lnTo>
                      <a:pt x="7" y="21"/>
                    </a:lnTo>
                    <a:lnTo>
                      <a:pt x="8" y="21"/>
                    </a:lnTo>
                    <a:lnTo>
                      <a:pt x="9" y="21"/>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9" name="Freeform 111"/>
              <p:cNvSpPr>
                <a:spLocks/>
              </p:cNvSpPr>
              <p:nvPr/>
            </p:nvSpPr>
            <p:spPr bwMode="auto">
              <a:xfrm>
                <a:off x="1123" y="3004"/>
                <a:ext cx="19" cy="23"/>
              </a:xfrm>
              <a:custGeom>
                <a:avLst/>
                <a:gdLst>
                  <a:gd name="T0" fmla="*/ 10 w 19"/>
                  <a:gd name="T1" fmla="*/ 23 h 23"/>
                  <a:gd name="T2" fmla="*/ 12 w 19"/>
                  <a:gd name="T3" fmla="*/ 22 h 23"/>
                  <a:gd name="T4" fmla="*/ 14 w 19"/>
                  <a:gd name="T5" fmla="*/ 21 h 23"/>
                  <a:gd name="T6" fmla="*/ 15 w 19"/>
                  <a:gd name="T7" fmla="*/ 20 h 23"/>
                  <a:gd name="T8" fmla="*/ 17 w 19"/>
                  <a:gd name="T9" fmla="*/ 19 h 23"/>
                  <a:gd name="T10" fmla="*/ 18 w 19"/>
                  <a:gd name="T11" fmla="*/ 17 h 23"/>
                  <a:gd name="T12" fmla="*/ 18 w 19"/>
                  <a:gd name="T13" fmla="*/ 15 h 23"/>
                  <a:gd name="T14" fmla="*/ 19 w 19"/>
                  <a:gd name="T15" fmla="*/ 13 h 23"/>
                  <a:gd name="T16" fmla="*/ 19 w 19"/>
                  <a:gd name="T17" fmla="*/ 10 h 23"/>
                  <a:gd name="T18" fmla="*/ 18 w 19"/>
                  <a:gd name="T19" fmla="*/ 8 h 23"/>
                  <a:gd name="T20" fmla="*/ 18 w 19"/>
                  <a:gd name="T21" fmla="*/ 6 h 23"/>
                  <a:gd name="T22" fmla="*/ 17 w 19"/>
                  <a:gd name="T23" fmla="*/ 4 h 23"/>
                  <a:gd name="T24" fmla="*/ 15 w 19"/>
                  <a:gd name="T25" fmla="*/ 3 h 23"/>
                  <a:gd name="T26" fmla="*/ 14 w 19"/>
                  <a:gd name="T27" fmla="*/ 1 h 23"/>
                  <a:gd name="T28" fmla="*/ 12 w 19"/>
                  <a:gd name="T29" fmla="*/ 0 h 23"/>
                  <a:gd name="T30" fmla="*/ 10 w 19"/>
                  <a:gd name="T31" fmla="*/ 0 h 23"/>
                  <a:gd name="T32" fmla="*/ 8 w 19"/>
                  <a:gd name="T33" fmla="*/ 0 h 23"/>
                  <a:gd name="T34" fmla="*/ 6 w 19"/>
                  <a:gd name="T35" fmla="*/ 0 h 23"/>
                  <a:gd name="T36" fmla="*/ 5 w 19"/>
                  <a:gd name="T37" fmla="*/ 1 h 23"/>
                  <a:gd name="T38" fmla="*/ 3 w 19"/>
                  <a:gd name="T39" fmla="*/ 3 h 23"/>
                  <a:gd name="T40" fmla="*/ 2 w 19"/>
                  <a:gd name="T41" fmla="*/ 4 h 23"/>
                  <a:gd name="T42" fmla="*/ 1 w 19"/>
                  <a:gd name="T43" fmla="*/ 6 h 23"/>
                  <a:gd name="T44" fmla="*/ 0 w 19"/>
                  <a:gd name="T45" fmla="*/ 8 h 23"/>
                  <a:gd name="T46" fmla="*/ 0 w 19"/>
                  <a:gd name="T47" fmla="*/ 10 h 23"/>
                  <a:gd name="T48" fmla="*/ 0 w 19"/>
                  <a:gd name="T49" fmla="*/ 13 h 23"/>
                  <a:gd name="T50" fmla="*/ 0 w 19"/>
                  <a:gd name="T51" fmla="*/ 15 h 23"/>
                  <a:gd name="T52" fmla="*/ 1 w 19"/>
                  <a:gd name="T53" fmla="*/ 17 h 23"/>
                  <a:gd name="T54" fmla="*/ 2 w 19"/>
                  <a:gd name="T55" fmla="*/ 19 h 23"/>
                  <a:gd name="T56" fmla="*/ 3 w 19"/>
                  <a:gd name="T57" fmla="*/ 20 h 23"/>
                  <a:gd name="T58" fmla="*/ 5 w 19"/>
                  <a:gd name="T59" fmla="*/ 21 h 23"/>
                  <a:gd name="T60" fmla="*/ 6 w 19"/>
                  <a:gd name="T61" fmla="*/ 22 h 23"/>
                  <a:gd name="T62" fmla="*/ 8 w 19"/>
                  <a:gd name="T63" fmla="*/ 23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23"/>
                  <a:gd name="T98" fmla="*/ 19 w 19"/>
                  <a:gd name="T99" fmla="*/ 23 h 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23">
                    <a:moveTo>
                      <a:pt x="9" y="23"/>
                    </a:moveTo>
                    <a:lnTo>
                      <a:pt x="10" y="23"/>
                    </a:lnTo>
                    <a:lnTo>
                      <a:pt x="11" y="23"/>
                    </a:lnTo>
                    <a:lnTo>
                      <a:pt x="12" y="22"/>
                    </a:lnTo>
                    <a:lnTo>
                      <a:pt x="13" y="22"/>
                    </a:lnTo>
                    <a:lnTo>
                      <a:pt x="14" y="21"/>
                    </a:lnTo>
                    <a:lnTo>
                      <a:pt x="15" y="21"/>
                    </a:lnTo>
                    <a:lnTo>
                      <a:pt x="15" y="20"/>
                    </a:lnTo>
                    <a:lnTo>
                      <a:pt x="16" y="19"/>
                    </a:lnTo>
                    <a:lnTo>
                      <a:pt x="17" y="19"/>
                    </a:lnTo>
                    <a:lnTo>
                      <a:pt x="17" y="18"/>
                    </a:lnTo>
                    <a:lnTo>
                      <a:pt x="18" y="17"/>
                    </a:lnTo>
                    <a:lnTo>
                      <a:pt x="18" y="16"/>
                    </a:lnTo>
                    <a:lnTo>
                      <a:pt x="18" y="15"/>
                    </a:lnTo>
                    <a:lnTo>
                      <a:pt x="19" y="14"/>
                    </a:lnTo>
                    <a:lnTo>
                      <a:pt x="19" y="13"/>
                    </a:lnTo>
                    <a:lnTo>
                      <a:pt x="19" y="11"/>
                    </a:lnTo>
                    <a:lnTo>
                      <a:pt x="19" y="10"/>
                    </a:lnTo>
                    <a:lnTo>
                      <a:pt x="19" y="9"/>
                    </a:lnTo>
                    <a:lnTo>
                      <a:pt x="18" y="8"/>
                    </a:lnTo>
                    <a:lnTo>
                      <a:pt x="18" y="7"/>
                    </a:lnTo>
                    <a:lnTo>
                      <a:pt x="18" y="6"/>
                    </a:lnTo>
                    <a:lnTo>
                      <a:pt x="17" y="5"/>
                    </a:lnTo>
                    <a:lnTo>
                      <a:pt x="17" y="4"/>
                    </a:lnTo>
                    <a:lnTo>
                      <a:pt x="16" y="3"/>
                    </a:lnTo>
                    <a:lnTo>
                      <a:pt x="15" y="3"/>
                    </a:lnTo>
                    <a:lnTo>
                      <a:pt x="15" y="2"/>
                    </a:lnTo>
                    <a:lnTo>
                      <a:pt x="14" y="1"/>
                    </a:lnTo>
                    <a:lnTo>
                      <a:pt x="13" y="1"/>
                    </a:lnTo>
                    <a:lnTo>
                      <a:pt x="12" y="0"/>
                    </a:lnTo>
                    <a:lnTo>
                      <a:pt x="11" y="0"/>
                    </a:lnTo>
                    <a:lnTo>
                      <a:pt x="10" y="0"/>
                    </a:lnTo>
                    <a:lnTo>
                      <a:pt x="9" y="0"/>
                    </a:lnTo>
                    <a:lnTo>
                      <a:pt x="8" y="0"/>
                    </a:lnTo>
                    <a:lnTo>
                      <a:pt x="7" y="0"/>
                    </a:lnTo>
                    <a:lnTo>
                      <a:pt x="6" y="0"/>
                    </a:lnTo>
                    <a:lnTo>
                      <a:pt x="5" y="1"/>
                    </a:lnTo>
                    <a:lnTo>
                      <a:pt x="4" y="2"/>
                    </a:lnTo>
                    <a:lnTo>
                      <a:pt x="3" y="3"/>
                    </a:lnTo>
                    <a:lnTo>
                      <a:pt x="2" y="3"/>
                    </a:lnTo>
                    <a:lnTo>
                      <a:pt x="2" y="4"/>
                    </a:lnTo>
                    <a:lnTo>
                      <a:pt x="1" y="5"/>
                    </a:lnTo>
                    <a:lnTo>
                      <a:pt x="1" y="6"/>
                    </a:lnTo>
                    <a:lnTo>
                      <a:pt x="0" y="7"/>
                    </a:lnTo>
                    <a:lnTo>
                      <a:pt x="0" y="8"/>
                    </a:lnTo>
                    <a:lnTo>
                      <a:pt x="0" y="9"/>
                    </a:lnTo>
                    <a:lnTo>
                      <a:pt x="0" y="10"/>
                    </a:lnTo>
                    <a:lnTo>
                      <a:pt x="0" y="11"/>
                    </a:lnTo>
                    <a:lnTo>
                      <a:pt x="0" y="13"/>
                    </a:lnTo>
                    <a:lnTo>
                      <a:pt x="0" y="14"/>
                    </a:lnTo>
                    <a:lnTo>
                      <a:pt x="0" y="15"/>
                    </a:lnTo>
                    <a:lnTo>
                      <a:pt x="0" y="16"/>
                    </a:lnTo>
                    <a:lnTo>
                      <a:pt x="1" y="17"/>
                    </a:lnTo>
                    <a:lnTo>
                      <a:pt x="1" y="18"/>
                    </a:lnTo>
                    <a:lnTo>
                      <a:pt x="2" y="19"/>
                    </a:lnTo>
                    <a:lnTo>
                      <a:pt x="3" y="20"/>
                    </a:lnTo>
                    <a:lnTo>
                      <a:pt x="4" y="21"/>
                    </a:lnTo>
                    <a:lnTo>
                      <a:pt x="5" y="21"/>
                    </a:lnTo>
                    <a:lnTo>
                      <a:pt x="5" y="22"/>
                    </a:lnTo>
                    <a:lnTo>
                      <a:pt x="6" y="22"/>
                    </a:lnTo>
                    <a:lnTo>
                      <a:pt x="7" y="23"/>
                    </a:lnTo>
                    <a:lnTo>
                      <a:pt x="8" y="23"/>
                    </a:lnTo>
                    <a:lnTo>
                      <a:pt x="9" y="23"/>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0" name="Freeform 112"/>
              <p:cNvSpPr>
                <a:spLocks/>
              </p:cNvSpPr>
              <p:nvPr/>
            </p:nvSpPr>
            <p:spPr bwMode="auto">
              <a:xfrm>
                <a:off x="1673" y="2828"/>
                <a:ext cx="263" cy="261"/>
              </a:xfrm>
              <a:custGeom>
                <a:avLst/>
                <a:gdLst>
                  <a:gd name="T0" fmla="*/ 261 w 263"/>
                  <a:gd name="T1" fmla="*/ 103 h 261"/>
                  <a:gd name="T2" fmla="*/ 258 w 263"/>
                  <a:gd name="T3" fmla="*/ 135 h 261"/>
                  <a:gd name="T4" fmla="*/ 258 w 263"/>
                  <a:gd name="T5" fmla="*/ 158 h 261"/>
                  <a:gd name="T6" fmla="*/ 258 w 263"/>
                  <a:gd name="T7" fmla="*/ 180 h 261"/>
                  <a:gd name="T8" fmla="*/ 257 w 263"/>
                  <a:gd name="T9" fmla="*/ 192 h 261"/>
                  <a:gd name="T10" fmla="*/ 254 w 263"/>
                  <a:gd name="T11" fmla="*/ 201 h 261"/>
                  <a:gd name="T12" fmla="*/ 250 w 263"/>
                  <a:gd name="T13" fmla="*/ 210 h 261"/>
                  <a:gd name="T14" fmla="*/ 245 w 263"/>
                  <a:gd name="T15" fmla="*/ 218 h 261"/>
                  <a:gd name="T16" fmla="*/ 232 w 263"/>
                  <a:gd name="T17" fmla="*/ 232 h 261"/>
                  <a:gd name="T18" fmla="*/ 216 w 263"/>
                  <a:gd name="T19" fmla="*/ 244 h 261"/>
                  <a:gd name="T20" fmla="*/ 207 w 263"/>
                  <a:gd name="T21" fmla="*/ 250 h 261"/>
                  <a:gd name="T22" fmla="*/ 197 w 263"/>
                  <a:gd name="T23" fmla="*/ 255 h 261"/>
                  <a:gd name="T24" fmla="*/ 186 w 263"/>
                  <a:gd name="T25" fmla="*/ 259 h 261"/>
                  <a:gd name="T26" fmla="*/ 176 w 263"/>
                  <a:gd name="T27" fmla="*/ 261 h 261"/>
                  <a:gd name="T28" fmla="*/ 162 w 263"/>
                  <a:gd name="T29" fmla="*/ 261 h 261"/>
                  <a:gd name="T30" fmla="*/ 138 w 263"/>
                  <a:gd name="T31" fmla="*/ 258 h 261"/>
                  <a:gd name="T32" fmla="*/ 115 w 263"/>
                  <a:gd name="T33" fmla="*/ 253 h 261"/>
                  <a:gd name="T34" fmla="*/ 102 w 263"/>
                  <a:gd name="T35" fmla="*/ 248 h 261"/>
                  <a:gd name="T36" fmla="*/ 92 w 263"/>
                  <a:gd name="T37" fmla="*/ 243 h 261"/>
                  <a:gd name="T38" fmla="*/ 83 w 263"/>
                  <a:gd name="T39" fmla="*/ 237 h 261"/>
                  <a:gd name="T40" fmla="*/ 70 w 263"/>
                  <a:gd name="T41" fmla="*/ 226 h 261"/>
                  <a:gd name="T42" fmla="*/ 58 w 263"/>
                  <a:gd name="T43" fmla="*/ 213 h 261"/>
                  <a:gd name="T44" fmla="*/ 47 w 263"/>
                  <a:gd name="T45" fmla="*/ 200 h 261"/>
                  <a:gd name="T46" fmla="*/ 41 w 263"/>
                  <a:gd name="T47" fmla="*/ 199 h 261"/>
                  <a:gd name="T48" fmla="*/ 31 w 263"/>
                  <a:gd name="T49" fmla="*/ 198 h 261"/>
                  <a:gd name="T50" fmla="*/ 24 w 263"/>
                  <a:gd name="T51" fmla="*/ 195 h 261"/>
                  <a:gd name="T52" fmla="*/ 18 w 263"/>
                  <a:gd name="T53" fmla="*/ 192 h 261"/>
                  <a:gd name="T54" fmla="*/ 12 w 263"/>
                  <a:gd name="T55" fmla="*/ 188 h 261"/>
                  <a:gd name="T56" fmla="*/ 7 w 263"/>
                  <a:gd name="T57" fmla="*/ 182 h 261"/>
                  <a:gd name="T58" fmla="*/ 3 w 263"/>
                  <a:gd name="T59" fmla="*/ 175 h 261"/>
                  <a:gd name="T60" fmla="*/ 1 w 263"/>
                  <a:gd name="T61" fmla="*/ 168 h 261"/>
                  <a:gd name="T62" fmla="*/ 0 w 263"/>
                  <a:gd name="T63" fmla="*/ 160 h 261"/>
                  <a:gd name="T64" fmla="*/ 1 w 263"/>
                  <a:gd name="T65" fmla="*/ 154 h 261"/>
                  <a:gd name="T66" fmla="*/ 3 w 263"/>
                  <a:gd name="T67" fmla="*/ 148 h 261"/>
                  <a:gd name="T68" fmla="*/ 6 w 263"/>
                  <a:gd name="T69" fmla="*/ 143 h 261"/>
                  <a:gd name="T70" fmla="*/ 11 w 263"/>
                  <a:gd name="T71" fmla="*/ 139 h 261"/>
                  <a:gd name="T72" fmla="*/ 21 w 263"/>
                  <a:gd name="T73" fmla="*/ 137 h 261"/>
                  <a:gd name="T74" fmla="*/ 30 w 263"/>
                  <a:gd name="T75" fmla="*/ 138 h 261"/>
                  <a:gd name="T76" fmla="*/ 36 w 263"/>
                  <a:gd name="T77" fmla="*/ 140 h 261"/>
                  <a:gd name="T78" fmla="*/ 38 w 263"/>
                  <a:gd name="T79" fmla="*/ 140 h 261"/>
                  <a:gd name="T80" fmla="*/ 40 w 263"/>
                  <a:gd name="T81" fmla="*/ 122 h 261"/>
                  <a:gd name="T82" fmla="*/ 42 w 263"/>
                  <a:gd name="T83" fmla="*/ 104 h 261"/>
                  <a:gd name="T84" fmla="*/ 47 w 263"/>
                  <a:gd name="T85" fmla="*/ 84 h 261"/>
                  <a:gd name="T86" fmla="*/ 55 w 263"/>
                  <a:gd name="T87" fmla="*/ 64 h 261"/>
                  <a:gd name="T88" fmla="*/ 66 w 263"/>
                  <a:gd name="T89" fmla="*/ 44 h 261"/>
                  <a:gd name="T90" fmla="*/ 80 w 263"/>
                  <a:gd name="T91" fmla="*/ 29 h 261"/>
                  <a:gd name="T92" fmla="*/ 99 w 263"/>
                  <a:gd name="T93" fmla="*/ 18 h 261"/>
                  <a:gd name="T94" fmla="*/ 122 w 263"/>
                  <a:gd name="T95" fmla="*/ 9 h 261"/>
                  <a:gd name="T96" fmla="*/ 147 w 263"/>
                  <a:gd name="T97" fmla="*/ 3 h 261"/>
                  <a:gd name="T98" fmla="*/ 172 w 263"/>
                  <a:gd name="T99" fmla="*/ 0 h 261"/>
                  <a:gd name="T100" fmla="*/ 197 w 263"/>
                  <a:gd name="T101" fmla="*/ 2 h 261"/>
                  <a:gd name="T102" fmla="*/ 220 w 263"/>
                  <a:gd name="T103" fmla="*/ 11 h 261"/>
                  <a:gd name="T104" fmla="*/ 240 w 263"/>
                  <a:gd name="T105" fmla="*/ 30 h 261"/>
                  <a:gd name="T106" fmla="*/ 255 w 263"/>
                  <a:gd name="T107" fmla="*/ 60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3"/>
                  <a:gd name="T163" fmla="*/ 0 h 261"/>
                  <a:gd name="T164" fmla="*/ 263 w 263"/>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3" h="261">
                    <a:moveTo>
                      <a:pt x="263" y="90"/>
                    </a:moveTo>
                    <a:lnTo>
                      <a:pt x="263" y="92"/>
                    </a:lnTo>
                    <a:lnTo>
                      <a:pt x="262" y="96"/>
                    </a:lnTo>
                    <a:lnTo>
                      <a:pt x="261" y="103"/>
                    </a:lnTo>
                    <a:lnTo>
                      <a:pt x="260" y="111"/>
                    </a:lnTo>
                    <a:lnTo>
                      <a:pt x="260" y="121"/>
                    </a:lnTo>
                    <a:lnTo>
                      <a:pt x="259" y="131"/>
                    </a:lnTo>
                    <a:lnTo>
                      <a:pt x="258" y="135"/>
                    </a:lnTo>
                    <a:lnTo>
                      <a:pt x="258" y="140"/>
                    </a:lnTo>
                    <a:lnTo>
                      <a:pt x="258" y="145"/>
                    </a:lnTo>
                    <a:lnTo>
                      <a:pt x="258" y="149"/>
                    </a:lnTo>
                    <a:lnTo>
                      <a:pt x="258" y="158"/>
                    </a:lnTo>
                    <a:lnTo>
                      <a:pt x="258" y="167"/>
                    </a:lnTo>
                    <a:lnTo>
                      <a:pt x="258" y="171"/>
                    </a:lnTo>
                    <a:lnTo>
                      <a:pt x="258" y="176"/>
                    </a:lnTo>
                    <a:lnTo>
                      <a:pt x="258" y="180"/>
                    </a:lnTo>
                    <a:lnTo>
                      <a:pt x="258" y="185"/>
                    </a:lnTo>
                    <a:lnTo>
                      <a:pt x="257" y="187"/>
                    </a:lnTo>
                    <a:lnTo>
                      <a:pt x="257" y="190"/>
                    </a:lnTo>
                    <a:lnTo>
                      <a:pt x="257" y="192"/>
                    </a:lnTo>
                    <a:lnTo>
                      <a:pt x="256" y="194"/>
                    </a:lnTo>
                    <a:lnTo>
                      <a:pt x="255" y="196"/>
                    </a:lnTo>
                    <a:lnTo>
                      <a:pt x="255" y="199"/>
                    </a:lnTo>
                    <a:lnTo>
                      <a:pt x="254" y="201"/>
                    </a:lnTo>
                    <a:lnTo>
                      <a:pt x="253" y="203"/>
                    </a:lnTo>
                    <a:lnTo>
                      <a:pt x="252" y="205"/>
                    </a:lnTo>
                    <a:lnTo>
                      <a:pt x="251" y="208"/>
                    </a:lnTo>
                    <a:lnTo>
                      <a:pt x="250" y="210"/>
                    </a:lnTo>
                    <a:lnTo>
                      <a:pt x="249" y="212"/>
                    </a:lnTo>
                    <a:lnTo>
                      <a:pt x="248" y="214"/>
                    </a:lnTo>
                    <a:lnTo>
                      <a:pt x="246" y="216"/>
                    </a:lnTo>
                    <a:lnTo>
                      <a:pt x="245" y="218"/>
                    </a:lnTo>
                    <a:lnTo>
                      <a:pt x="243" y="220"/>
                    </a:lnTo>
                    <a:lnTo>
                      <a:pt x="239" y="224"/>
                    </a:lnTo>
                    <a:lnTo>
                      <a:pt x="236" y="228"/>
                    </a:lnTo>
                    <a:lnTo>
                      <a:pt x="232" y="232"/>
                    </a:lnTo>
                    <a:lnTo>
                      <a:pt x="228" y="236"/>
                    </a:lnTo>
                    <a:lnTo>
                      <a:pt x="223" y="239"/>
                    </a:lnTo>
                    <a:lnTo>
                      <a:pt x="219" y="243"/>
                    </a:lnTo>
                    <a:lnTo>
                      <a:pt x="216" y="244"/>
                    </a:lnTo>
                    <a:lnTo>
                      <a:pt x="214" y="246"/>
                    </a:lnTo>
                    <a:lnTo>
                      <a:pt x="212" y="247"/>
                    </a:lnTo>
                    <a:lnTo>
                      <a:pt x="209" y="249"/>
                    </a:lnTo>
                    <a:lnTo>
                      <a:pt x="207" y="250"/>
                    </a:lnTo>
                    <a:lnTo>
                      <a:pt x="204" y="252"/>
                    </a:lnTo>
                    <a:lnTo>
                      <a:pt x="202" y="253"/>
                    </a:lnTo>
                    <a:lnTo>
                      <a:pt x="199" y="254"/>
                    </a:lnTo>
                    <a:lnTo>
                      <a:pt x="197" y="255"/>
                    </a:lnTo>
                    <a:lnTo>
                      <a:pt x="194" y="256"/>
                    </a:lnTo>
                    <a:lnTo>
                      <a:pt x="192" y="257"/>
                    </a:lnTo>
                    <a:lnTo>
                      <a:pt x="189" y="258"/>
                    </a:lnTo>
                    <a:lnTo>
                      <a:pt x="186" y="259"/>
                    </a:lnTo>
                    <a:lnTo>
                      <a:pt x="184" y="259"/>
                    </a:lnTo>
                    <a:lnTo>
                      <a:pt x="181" y="260"/>
                    </a:lnTo>
                    <a:lnTo>
                      <a:pt x="178" y="260"/>
                    </a:lnTo>
                    <a:lnTo>
                      <a:pt x="176" y="261"/>
                    </a:lnTo>
                    <a:lnTo>
                      <a:pt x="173" y="261"/>
                    </a:lnTo>
                    <a:lnTo>
                      <a:pt x="170" y="261"/>
                    </a:lnTo>
                    <a:lnTo>
                      <a:pt x="167" y="261"/>
                    </a:lnTo>
                    <a:lnTo>
                      <a:pt x="162" y="261"/>
                    </a:lnTo>
                    <a:lnTo>
                      <a:pt x="156" y="260"/>
                    </a:lnTo>
                    <a:lnTo>
                      <a:pt x="150" y="260"/>
                    </a:lnTo>
                    <a:lnTo>
                      <a:pt x="144" y="259"/>
                    </a:lnTo>
                    <a:lnTo>
                      <a:pt x="138" y="258"/>
                    </a:lnTo>
                    <a:lnTo>
                      <a:pt x="132" y="257"/>
                    </a:lnTo>
                    <a:lnTo>
                      <a:pt x="126" y="256"/>
                    </a:lnTo>
                    <a:lnTo>
                      <a:pt x="121" y="254"/>
                    </a:lnTo>
                    <a:lnTo>
                      <a:pt x="115" y="253"/>
                    </a:lnTo>
                    <a:lnTo>
                      <a:pt x="110" y="251"/>
                    </a:lnTo>
                    <a:lnTo>
                      <a:pt x="107" y="250"/>
                    </a:lnTo>
                    <a:lnTo>
                      <a:pt x="104" y="249"/>
                    </a:lnTo>
                    <a:lnTo>
                      <a:pt x="102" y="248"/>
                    </a:lnTo>
                    <a:lnTo>
                      <a:pt x="99" y="247"/>
                    </a:lnTo>
                    <a:lnTo>
                      <a:pt x="97" y="245"/>
                    </a:lnTo>
                    <a:lnTo>
                      <a:pt x="94" y="244"/>
                    </a:lnTo>
                    <a:lnTo>
                      <a:pt x="92" y="243"/>
                    </a:lnTo>
                    <a:lnTo>
                      <a:pt x="90" y="241"/>
                    </a:lnTo>
                    <a:lnTo>
                      <a:pt x="87" y="240"/>
                    </a:lnTo>
                    <a:lnTo>
                      <a:pt x="85" y="239"/>
                    </a:lnTo>
                    <a:lnTo>
                      <a:pt x="83" y="237"/>
                    </a:lnTo>
                    <a:lnTo>
                      <a:pt x="81" y="236"/>
                    </a:lnTo>
                    <a:lnTo>
                      <a:pt x="77" y="232"/>
                    </a:lnTo>
                    <a:lnTo>
                      <a:pt x="74" y="229"/>
                    </a:lnTo>
                    <a:lnTo>
                      <a:pt x="70" y="226"/>
                    </a:lnTo>
                    <a:lnTo>
                      <a:pt x="67" y="223"/>
                    </a:lnTo>
                    <a:lnTo>
                      <a:pt x="64" y="219"/>
                    </a:lnTo>
                    <a:lnTo>
                      <a:pt x="61" y="216"/>
                    </a:lnTo>
                    <a:lnTo>
                      <a:pt x="58" y="213"/>
                    </a:lnTo>
                    <a:lnTo>
                      <a:pt x="56" y="211"/>
                    </a:lnTo>
                    <a:lnTo>
                      <a:pt x="52" y="206"/>
                    </a:lnTo>
                    <a:lnTo>
                      <a:pt x="49" y="202"/>
                    </a:lnTo>
                    <a:lnTo>
                      <a:pt x="47" y="200"/>
                    </a:lnTo>
                    <a:lnTo>
                      <a:pt x="47" y="199"/>
                    </a:lnTo>
                    <a:lnTo>
                      <a:pt x="46" y="199"/>
                    </a:lnTo>
                    <a:lnTo>
                      <a:pt x="43" y="199"/>
                    </a:lnTo>
                    <a:lnTo>
                      <a:pt x="41" y="199"/>
                    </a:lnTo>
                    <a:lnTo>
                      <a:pt x="39" y="199"/>
                    </a:lnTo>
                    <a:lnTo>
                      <a:pt x="36" y="199"/>
                    </a:lnTo>
                    <a:lnTo>
                      <a:pt x="34" y="198"/>
                    </a:lnTo>
                    <a:lnTo>
                      <a:pt x="31" y="198"/>
                    </a:lnTo>
                    <a:lnTo>
                      <a:pt x="28" y="197"/>
                    </a:lnTo>
                    <a:lnTo>
                      <a:pt x="27" y="197"/>
                    </a:lnTo>
                    <a:lnTo>
                      <a:pt x="25" y="196"/>
                    </a:lnTo>
                    <a:lnTo>
                      <a:pt x="24" y="195"/>
                    </a:lnTo>
                    <a:lnTo>
                      <a:pt x="22" y="195"/>
                    </a:lnTo>
                    <a:lnTo>
                      <a:pt x="21" y="194"/>
                    </a:lnTo>
                    <a:lnTo>
                      <a:pt x="19" y="193"/>
                    </a:lnTo>
                    <a:lnTo>
                      <a:pt x="18" y="192"/>
                    </a:lnTo>
                    <a:lnTo>
                      <a:pt x="16" y="191"/>
                    </a:lnTo>
                    <a:lnTo>
                      <a:pt x="15" y="190"/>
                    </a:lnTo>
                    <a:lnTo>
                      <a:pt x="14" y="189"/>
                    </a:lnTo>
                    <a:lnTo>
                      <a:pt x="12" y="188"/>
                    </a:lnTo>
                    <a:lnTo>
                      <a:pt x="11" y="187"/>
                    </a:lnTo>
                    <a:lnTo>
                      <a:pt x="10" y="185"/>
                    </a:lnTo>
                    <a:lnTo>
                      <a:pt x="8" y="184"/>
                    </a:lnTo>
                    <a:lnTo>
                      <a:pt x="7" y="182"/>
                    </a:lnTo>
                    <a:lnTo>
                      <a:pt x="6" y="180"/>
                    </a:lnTo>
                    <a:lnTo>
                      <a:pt x="5" y="179"/>
                    </a:lnTo>
                    <a:lnTo>
                      <a:pt x="4" y="177"/>
                    </a:lnTo>
                    <a:lnTo>
                      <a:pt x="3" y="175"/>
                    </a:lnTo>
                    <a:lnTo>
                      <a:pt x="3" y="173"/>
                    </a:lnTo>
                    <a:lnTo>
                      <a:pt x="2" y="171"/>
                    </a:lnTo>
                    <a:lnTo>
                      <a:pt x="2" y="169"/>
                    </a:lnTo>
                    <a:lnTo>
                      <a:pt x="1" y="168"/>
                    </a:lnTo>
                    <a:lnTo>
                      <a:pt x="1" y="166"/>
                    </a:lnTo>
                    <a:lnTo>
                      <a:pt x="0" y="164"/>
                    </a:lnTo>
                    <a:lnTo>
                      <a:pt x="0" y="162"/>
                    </a:lnTo>
                    <a:lnTo>
                      <a:pt x="0" y="160"/>
                    </a:lnTo>
                    <a:lnTo>
                      <a:pt x="0" y="159"/>
                    </a:lnTo>
                    <a:lnTo>
                      <a:pt x="0" y="157"/>
                    </a:lnTo>
                    <a:lnTo>
                      <a:pt x="0" y="155"/>
                    </a:lnTo>
                    <a:lnTo>
                      <a:pt x="1" y="154"/>
                    </a:lnTo>
                    <a:lnTo>
                      <a:pt x="1" y="152"/>
                    </a:lnTo>
                    <a:lnTo>
                      <a:pt x="1" y="151"/>
                    </a:lnTo>
                    <a:lnTo>
                      <a:pt x="2" y="149"/>
                    </a:lnTo>
                    <a:lnTo>
                      <a:pt x="3" y="148"/>
                    </a:lnTo>
                    <a:lnTo>
                      <a:pt x="3" y="146"/>
                    </a:lnTo>
                    <a:lnTo>
                      <a:pt x="4" y="145"/>
                    </a:lnTo>
                    <a:lnTo>
                      <a:pt x="5" y="144"/>
                    </a:lnTo>
                    <a:lnTo>
                      <a:pt x="6" y="143"/>
                    </a:lnTo>
                    <a:lnTo>
                      <a:pt x="7" y="142"/>
                    </a:lnTo>
                    <a:lnTo>
                      <a:pt x="9" y="141"/>
                    </a:lnTo>
                    <a:lnTo>
                      <a:pt x="10" y="140"/>
                    </a:lnTo>
                    <a:lnTo>
                      <a:pt x="11" y="139"/>
                    </a:lnTo>
                    <a:lnTo>
                      <a:pt x="13" y="139"/>
                    </a:lnTo>
                    <a:lnTo>
                      <a:pt x="16" y="138"/>
                    </a:lnTo>
                    <a:lnTo>
                      <a:pt x="19" y="138"/>
                    </a:lnTo>
                    <a:lnTo>
                      <a:pt x="21" y="137"/>
                    </a:lnTo>
                    <a:lnTo>
                      <a:pt x="24" y="137"/>
                    </a:lnTo>
                    <a:lnTo>
                      <a:pt x="26" y="137"/>
                    </a:lnTo>
                    <a:lnTo>
                      <a:pt x="28" y="138"/>
                    </a:lnTo>
                    <a:lnTo>
                      <a:pt x="30" y="138"/>
                    </a:lnTo>
                    <a:lnTo>
                      <a:pt x="32" y="138"/>
                    </a:lnTo>
                    <a:lnTo>
                      <a:pt x="33" y="139"/>
                    </a:lnTo>
                    <a:lnTo>
                      <a:pt x="35" y="139"/>
                    </a:lnTo>
                    <a:lnTo>
                      <a:pt x="36" y="140"/>
                    </a:lnTo>
                    <a:lnTo>
                      <a:pt x="37" y="140"/>
                    </a:lnTo>
                    <a:lnTo>
                      <a:pt x="38" y="141"/>
                    </a:lnTo>
                    <a:lnTo>
                      <a:pt x="38" y="142"/>
                    </a:lnTo>
                    <a:lnTo>
                      <a:pt x="38" y="140"/>
                    </a:lnTo>
                    <a:lnTo>
                      <a:pt x="38" y="137"/>
                    </a:lnTo>
                    <a:lnTo>
                      <a:pt x="39" y="132"/>
                    </a:lnTo>
                    <a:lnTo>
                      <a:pt x="39" y="126"/>
                    </a:lnTo>
                    <a:lnTo>
                      <a:pt x="40" y="122"/>
                    </a:lnTo>
                    <a:lnTo>
                      <a:pt x="40" y="118"/>
                    </a:lnTo>
                    <a:lnTo>
                      <a:pt x="41" y="114"/>
                    </a:lnTo>
                    <a:lnTo>
                      <a:pt x="42" y="109"/>
                    </a:lnTo>
                    <a:lnTo>
                      <a:pt x="42" y="104"/>
                    </a:lnTo>
                    <a:lnTo>
                      <a:pt x="43" y="100"/>
                    </a:lnTo>
                    <a:lnTo>
                      <a:pt x="45" y="95"/>
                    </a:lnTo>
                    <a:lnTo>
                      <a:pt x="46" y="89"/>
                    </a:lnTo>
                    <a:lnTo>
                      <a:pt x="47" y="84"/>
                    </a:lnTo>
                    <a:lnTo>
                      <a:pt x="49" y="79"/>
                    </a:lnTo>
                    <a:lnTo>
                      <a:pt x="51" y="74"/>
                    </a:lnTo>
                    <a:lnTo>
                      <a:pt x="53" y="69"/>
                    </a:lnTo>
                    <a:lnTo>
                      <a:pt x="55" y="64"/>
                    </a:lnTo>
                    <a:lnTo>
                      <a:pt x="57" y="59"/>
                    </a:lnTo>
                    <a:lnTo>
                      <a:pt x="60" y="54"/>
                    </a:lnTo>
                    <a:lnTo>
                      <a:pt x="63" y="49"/>
                    </a:lnTo>
                    <a:lnTo>
                      <a:pt x="66" y="44"/>
                    </a:lnTo>
                    <a:lnTo>
                      <a:pt x="69" y="40"/>
                    </a:lnTo>
                    <a:lnTo>
                      <a:pt x="73" y="36"/>
                    </a:lnTo>
                    <a:lnTo>
                      <a:pt x="76" y="32"/>
                    </a:lnTo>
                    <a:lnTo>
                      <a:pt x="80" y="29"/>
                    </a:lnTo>
                    <a:lnTo>
                      <a:pt x="85" y="25"/>
                    </a:lnTo>
                    <a:lnTo>
                      <a:pt x="89" y="23"/>
                    </a:lnTo>
                    <a:lnTo>
                      <a:pt x="94" y="20"/>
                    </a:lnTo>
                    <a:lnTo>
                      <a:pt x="99" y="18"/>
                    </a:lnTo>
                    <a:lnTo>
                      <a:pt x="105" y="16"/>
                    </a:lnTo>
                    <a:lnTo>
                      <a:pt x="111" y="14"/>
                    </a:lnTo>
                    <a:lnTo>
                      <a:pt x="116" y="12"/>
                    </a:lnTo>
                    <a:lnTo>
                      <a:pt x="122" y="9"/>
                    </a:lnTo>
                    <a:lnTo>
                      <a:pt x="128" y="8"/>
                    </a:lnTo>
                    <a:lnTo>
                      <a:pt x="134" y="6"/>
                    </a:lnTo>
                    <a:lnTo>
                      <a:pt x="141" y="4"/>
                    </a:lnTo>
                    <a:lnTo>
                      <a:pt x="147" y="3"/>
                    </a:lnTo>
                    <a:lnTo>
                      <a:pt x="153" y="2"/>
                    </a:lnTo>
                    <a:lnTo>
                      <a:pt x="160" y="1"/>
                    </a:lnTo>
                    <a:lnTo>
                      <a:pt x="166" y="0"/>
                    </a:lnTo>
                    <a:lnTo>
                      <a:pt x="172" y="0"/>
                    </a:lnTo>
                    <a:lnTo>
                      <a:pt x="179" y="0"/>
                    </a:lnTo>
                    <a:lnTo>
                      <a:pt x="185" y="0"/>
                    </a:lnTo>
                    <a:lnTo>
                      <a:pt x="191" y="1"/>
                    </a:lnTo>
                    <a:lnTo>
                      <a:pt x="197" y="2"/>
                    </a:lnTo>
                    <a:lnTo>
                      <a:pt x="203" y="4"/>
                    </a:lnTo>
                    <a:lnTo>
                      <a:pt x="209" y="6"/>
                    </a:lnTo>
                    <a:lnTo>
                      <a:pt x="215" y="8"/>
                    </a:lnTo>
                    <a:lnTo>
                      <a:pt x="220" y="11"/>
                    </a:lnTo>
                    <a:lnTo>
                      <a:pt x="225" y="15"/>
                    </a:lnTo>
                    <a:lnTo>
                      <a:pt x="231" y="20"/>
                    </a:lnTo>
                    <a:lnTo>
                      <a:pt x="235" y="24"/>
                    </a:lnTo>
                    <a:lnTo>
                      <a:pt x="240" y="30"/>
                    </a:lnTo>
                    <a:lnTo>
                      <a:pt x="244" y="36"/>
                    </a:lnTo>
                    <a:lnTo>
                      <a:pt x="248" y="43"/>
                    </a:lnTo>
                    <a:lnTo>
                      <a:pt x="252" y="51"/>
                    </a:lnTo>
                    <a:lnTo>
                      <a:pt x="255" y="60"/>
                    </a:lnTo>
                    <a:lnTo>
                      <a:pt x="258" y="69"/>
                    </a:lnTo>
                    <a:lnTo>
                      <a:pt x="261" y="79"/>
                    </a:lnTo>
                    <a:lnTo>
                      <a:pt x="263" y="90"/>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1" name="Freeform 113"/>
              <p:cNvSpPr>
                <a:spLocks/>
              </p:cNvSpPr>
              <p:nvPr/>
            </p:nvSpPr>
            <p:spPr bwMode="auto">
              <a:xfrm>
                <a:off x="1661" y="2795"/>
                <a:ext cx="282" cy="192"/>
              </a:xfrm>
              <a:custGeom>
                <a:avLst/>
                <a:gdLst>
                  <a:gd name="T0" fmla="*/ 188 w 282"/>
                  <a:gd name="T1" fmla="*/ 64 h 192"/>
                  <a:gd name="T2" fmla="*/ 181 w 282"/>
                  <a:gd name="T3" fmla="*/ 88 h 192"/>
                  <a:gd name="T4" fmla="*/ 166 w 282"/>
                  <a:gd name="T5" fmla="*/ 112 h 192"/>
                  <a:gd name="T6" fmla="*/ 153 w 282"/>
                  <a:gd name="T7" fmla="*/ 129 h 192"/>
                  <a:gd name="T8" fmla="*/ 152 w 282"/>
                  <a:gd name="T9" fmla="*/ 109 h 192"/>
                  <a:gd name="T10" fmla="*/ 148 w 282"/>
                  <a:gd name="T11" fmla="*/ 86 h 192"/>
                  <a:gd name="T12" fmla="*/ 146 w 282"/>
                  <a:gd name="T13" fmla="*/ 73 h 192"/>
                  <a:gd name="T14" fmla="*/ 144 w 282"/>
                  <a:gd name="T15" fmla="*/ 88 h 192"/>
                  <a:gd name="T16" fmla="*/ 136 w 282"/>
                  <a:gd name="T17" fmla="*/ 106 h 192"/>
                  <a:gd name="T18" fmla="*/ 124 w 282"/>
                  <a:gd name="T19" fmla="*/ 121 h 192"/>
                  <a:gd name="T20" fmla="*/ 102 w 282"/>
                  <a:gd name="T21" fmla="*/ 140 h 192"/>
                  <a:gd name="T22" fmla="*/ 95 w 282"/>
                  <a:gd name="T23" fmla="*/ 143 h 192"/>
                  <a:gd name="T24" fmla="*/ 101 w 282"/>
                  <a:gd name="T25" fmla="*/ 130 h 192"/>
                  <a:gd name="T26" fmla="*/ 103 w 282"/>
                  <a:gd name="T27" fmla="*/ 113 h 192"/>
                  <a:gd name="T28" fmla="*/ 103 w 282"/>
                  <a:gd name="T29" fmla="*/ 99 h 192"/>
                  <a:gd name="T30" fmla="*/ 101 w 282"/>
                  <a:gd name="T31" fmla="*/ 100 h 192"/>
                  <a:gd name="T32" fmla="*/ 95 w 282"/>
                  <a:gd name="T33" fmla="*/ 115 h 192"/>
                  <a:gd name="T34" fmla="*/ 78 w 282"/>
                  <a:gd name="T35" fmla="*/ 139 h 192"/>
                  <a:gd name="T36" fmla="*/ 63 w 282"/>
                  <a:gd name="T37" fmla="*/ 159 h 192"/>
                  <a:gd name="T38" fmla="*/ 60 w 282"/>
                  <a:gd name="T39" fmla="*/ 169 h 192"/>
                  <a:gd name="T40" fmla="*/ 64 w 282"/>
                  <a:gd name="T41" fmla="*/ 181 h 192"/>
                  <a:gd name="T42" fmla="*/ 69 w 282"/>
                  <a:gd name="T43" fmla="*/ 192 h 192"/>
                  <a:gd name="T44" fmla="*/ 55 w 282"/>
                  <a:gd name="T45" fmla="*/ 177 h 192"/>
                  <a:gd name="T46" fmla="*/ 44 w 282"/>
                  <a:gd name="T47" fmla="*/ 172 h 192"/>
                  <a:gd name="T48" fmla="*/ 34 w 282"/>
                  <a:gd name="T49" fmla="*/ 171 h 192"/>
                  <a:gd name="T50" fmla="*/ 24 w 282"/>
                  <a:gd name="T51" fmla="*/ 173 h 192"/>
                  <a:gd name="T52" fmla="*/ 18 w 282"/>
                  <a:gd name="T53" fmla="*/ 176 h 192"/>
                  <a:gd name="T54" fmla="*/ 9 w 282"/>
                  <a:gd name="T55" fmla="*/ 160 h 192"/>
                  <a:gd name="T56" fmla="*/ 2 w 282"/>
                  <a:gd name="T57" fmla="*/ 139 h 192"/>
                  <a:gd name="T58" fmla="*/ 1 w 282"/>
                  <a:gd name="T59" fmla="*/ 112 h 192"/>
                  <a:gd name="T60" fmla="*/ 7 w 282"/>
                  <a:gd name="T61" fmla="*/ 85 h 192"/>
                  <a:gd name="T62" fmla="*/ 20 w 282"/>
                  <a:gd name="T63" fmla="*/ 58 h 192"/>
                  <a:gd name="T64" fmla="*/ 41 w 282"/>
                  <a:gd name="T65" fmla="*/ 35 h 192"/>
                  <a:gd name="T66" fmla="*/ 70 w 282"/>
                  <a:gd name="T67" fmla="*/ 18 h 192"/>
                  <a:gd name="T68" fmla="*/ 101 w 282"/>
                  <a:gd name="T69" fmla="*/ 8 h 192"/>
                  <a:gd name="T70" fmla="*/ 128 w 282"/>
                  <a:gd name="T71" fmla="*/ 4 h 192"/>
                  <a:gd name="T72" fmla="*/ 147 w 282"/>
                  <a:gd name="T73" fmla="*/ 4 h 192"/>
                  <a:gd name="T74" fmla="*/ 167 w 282"/>
                  <a:gd name="T75" fmla="*/ 7 h 192"/>
                  <a:gd name="T76" fmla="*/ 184 w 282"/>
                  <a:gd name="T77" fmla="*/ 3 h 192"/>
                  <a:gd name="T78" fmla="*/ 200 w 282"/>
                  <a:gd name="T79" fmla="*/ 0 h 192"/>
                  <a:gd name="T80" fmla="*/ 214 w 282"/>
                  <a:gd name="T81" fmla="*/ 1 h 192"/>
                  <a:gd name="T82" fmla="*/ 232 w 282"/>
                  <a:gd name="T83" fmla="*/ 9 h 192"/>
                  <a:gd name="T84" fmla="*/ 251 w 282"/>
                  <a:gd name="T85" fmla="*/ 21 h 192"/>
                  <a:gd name="T86" fmla="*/ 264 w 282"/>
                  <a:gd name="T87" fmla="*/ 33 h 192"/>
                  <a:gd name="T88" fmla="*/ 273 w 282"/>
                  <a:gd name="T89" fmla="*/ 49 h 192"/>
                  <a:gd name="T90" fmla="*/ 280 w 282"/>
                  <a:gd name="T91" fmla="*/ 70 h 192"/>
                  <a:gd name="T92" fmla="*/ 282 w 282"/>
                  <a:gd name="T93" fmla="*/ 97 h 192"/>
                  <a:gd name="T94" fmla="*/ 282 w 282"/>
                  <a:gd name="T95" fmla="*/ 122 h 192"/>
                  <a:gd name="T96" fmla="*/ 278 w 282"/>
                  <a:gd name="T97" fmla="*/ 144 h 192"/>
                  <a:gd name="T98" fmla="*/ 270 w 282"/>
                  <a:gd name="T99" fmla="*/ 167 h 192"/>
                  <a:gd name="T100" fmla="*/ 262 w 282"/>
                  <a:gd name="T101" fmla="*/ 105 h 192"/>
                  <a:gd name="T102" fmla="*/ 242 w 282"/>
                  <a:gd name="T103" fmla="*/ 76 h 192"/>
                  <a:gd name="T104" fmla="*/ 235 w 282"/>
                  <a:gd name="T105" fmla="*/ 61 h 192"/>
                  <a:gd name="T106" fmla="*/ 232 w 282"/>
                  <a:gd name="T107" fmla="*/ 54 h 192"/>
                  <a:gd name="T108" fmla="*/ 228 w 282"/>
                  <a:gd name="T109" fmla="*/ 64 h 192"/>
                  <a:gd name="T110" fmla="*/ 226 w 282"/>
                  <a:gd name="T111" fmla="*/ 82 h 192"/>
                  <a:gd name="T112" fmla="*/ 230 w 282"/>
                  <a:gd name="T113" fmla="*/ 101 h 192"/>
                  <a:gd name="T114" fmla="*/ 235 w 282"/>
                  <a:gd name="T115" fmla="*/ 114 h 192"/>
                  <a:gd name="T116" fmla="*/ 219 w 282"/>
                  <a:gd name="T117" fmla="*/ 98 h 192"/>
                  <a:gd name="T118" fmla="*/ 205 w 282"/>
                  <a:gd name="T119" fmla="*/ 79 h 192"/>
                  <a:gd name="T120" fmla="*/ 194 w 282"/>
                  <a:gd name="T121" fmla="*/ 54 h 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192"/>
                  <a:gd name="T185" fmla="*/ 282 w 282"/>
                  <a:gd name="T186" fmla="*/ 192 h 1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192">
                    <a:moveTo>
                      <a:pt x="191" y="44"/>
                    </a:moveTo>
                    <a:lnTo>
                      <a:pt x="190" y="45"/>
                    </a:lnTo>
                    <a:lnTo>
                      <a:pt x="190" y="49"/>
                    </a:lnTo>
                    <a:lnTo>
                      <a:pt x="190" y="54"/>
                    </a:lnTo>
                    <a:lnTo>
                      <a:pt x="189" y="60"/>
                    </a:lnTo>
                    <a:lnTo>
                      <a:pt x="188" y="64"/>
                    </a:lnTo>
                    <a:lnTo>
                      <a:pt x="187" y="68"/>
                    </a:lnTo>
                    <a:lnTo>
                      <a:pt x="186" y="72"/>
                    </a:lnTo>
                    <a:lnTo>
                      <a:pt x="185" y="76"/>
                    </a:lnTo>
                    <a:lnTo>
                      <a:pt x="184" y="80"/>
                    </a:lnTo>
                    <a:lnTo>
                      <a:pt x="183" y="84"/>
                    </a:lnTo>
                    <a:lnTo>
                      <a:pt x="181" y="88"/>
                    </a:lnTo>
                    <a:lnTo>
                      <a:pt x="179" y="92"/>
                    </a:lnTo>
                    <a:lnTo>
                      <a:pt x="177" y="95"/>
                    </a:lnTo>
                    <a:lnTo>
                      <a:pt x="175" y="99"/>
                    </a:lnTo>
                    <a:lnTo>
                      <a:pt x="173" y="102"/>
                    </a:lnTo>
                    <a:lnTo>
                      <a:pt x="171" y="106"/>
                    </a:lnTo>
                    <a:lnTo>
                      <a:pt x="166" y="112"/>
                    </a:lnTo>
                    <a:lnTo>
                      <a:pt x="162" y="118"/>
                    </a:lnTo>
                    <a:lnTo>
                      <a:pt x="159" y="122"/>
                    </a:lnTo>
                    <a:lnTo>
                      <a:pt x="156" y="126"/>
                    </a:lnTo>
                    <a:lnTo>
                      <a:pt x="154" y="128"/>
                    </a:lnTo>
                    <a:lnTo>
                      <a:pt x="153" y="129"/>
                    </a:lnTo>
                    <a:lnTo>
                      <a:pt x="153" y="127"/>
                    </a:lnTo>
                    <a:lnTo>
                      <a:pt x="153" y="124"/>
                    </a:lnTo>
                    <a:lnTo>
                      <a:pt x="153" y="121"/>
                    </a:lnTo>
                    <a:lnTo>
                      <a:pt x="153" y="117"/>
                    </a:lnTo>
                    <a:lnTo>
                      <a:pt x="153" y="112"/>
                    </a:lnTo>
                    <a:lnTo>
                      <a:pt x="152" y="109"/>
                    </a:lnTo>
                    <a:lnTo>
                      <a:pt x="152" y="107"/>
                    </a:lnTo>
                    <a:lnTo>
                      <a:pt x="152" y="104"/>
                    </a:lnTo>
                    <a:lnTo>
                      <a:pt x="151" y="102"/>
                    </a:lnTo>
                    <a:lnTo>
                      <a:pt x="150" y="97"/>
                    </a:lnTo>
                    <a:lnTo>
                      <a:pt x="149" y="91"/>
                    </a:lnTo>
                    <a:lnTo>
                      <a:pt x="148" y="86"/>
                    </a:lnTo>
                    <a:lnTo>
                      <a:pt x="147" y="82"/>
                    </a:lnTo>
                    <a:lnTo>
                      <a:pt x="147" y="78"/>
                    </a:lnTo>
                    <a:lnTo>
                      <a:pt x="146" y="75"/>
                    </a:lnTo>
                    <a:lnTo>
                      <a:pt x="146" y="73"/>
                    </a:lnTo>
                    <a:lnTo>
                      <a:pt x="146" y="72"/>
                    </a:lnTo>
                    <a:lnTo>
                      <a:pt x="146" y="73"/>
                    </a:lnTo>
                    <a:lnTo>
                      <a:pt x="145" y="76"/>
                    </a:lnTo>
                    <a:lnTo>
                      <a:pt x="145" y="78"/>
                    </a:lnTo>
                    <a:lnTo>
                      <a:pt x="145" y="80"/>
                    </a:lnTo>
                    <a:lnTo>
                      <a:pt x="145" y="82"/>
                    </a:lnTo>
                    <a:lnTo>
                      <a:pt x="144" y="85"/>
                    </a:lnTo>
                    <a:lnTo>
                      <a:pt x="144" y="88"/>
                    </a:lnTo>
                    <a:lnTo>
                      <a:pt x="143" y="91"/>
                    </a:lnTo>
                    <a:lnTo>
                      <a:pt x="142" y="95"/>
                    </a:lnTo>
                    <a:lnTo>
                      <a:pt x="140" y="98"/>
                    </a:lnTo>
                    <a:lnTo>
                      <a:pt x="139" y="101"/>
                    </a:lnTo>
                    <a:lnTo>
                      <a:pt x="137" y="105"/>
                    </a:lnTo>
                    <a:lnTo>
                      <a:pt x="136" y="106"/>
                    </a:lnTo>
                    <a:lnTo>
                      <a:pt x="135" y="108"/>
                    </a:lnTo>
                    <a:lnTo>
                      <a:pt x="134" y="110"/>
                    </a:lnTo>
                    <a:lnTo>
                      <a:pt x="132" y="111"/>
                    </a:lnTo>
                    <a:lnTo>
                      <a:pt x="130" y="114"/>
                    </a:lnTo>
                    <a:lnTo>
                      <a:pt x="127" y="118"/>
                    </a:lnTo>
                    <a:lnTo>
                      <a:pt x="124" y="121"/>
                    </a:lnTo>
                    <a:lnTo>
                      <a:pt x="120" y="124"/>
                    </a:lnTo>
                    <a:lnTo>
                      <a:pt x="117" y="127"/>
                    </a:lnTo>
                    <a:lnTo>
                      <a:pt x="114" y="130"/>
                    </a:lnTo>
                    <a:lnTo>
                      <a:pt x="111" y="133"/>
                    </a:lnTo>
                    <a:lnTo>
                      <a:pt x="108" y="135"/>
                    </a:lnTo>
                    <a:lnTo>
                      <a:pt x="102" y="140"/>
                    </a:lnTo>
                    <a:lnTo>
                      <a:pt x="97" y="143"/>
                    </a:lnTo>
                    <a:lnTo>
                      <a:pt x="94" y="145"/>
                    </a:lnTo>
                    <a:lnTo>
                      <a:pt x="93" y="146"/>
                    </a:lnTo>
                    <a:lnTo>
                      <a:pt x="94" y="145"/>
                    </a:lnTo>
                    <a:lnTo>
                      <a:pt x="95" y="143"/>
                    </a:lnTo>
                    <a:lnTo>
                      <a:pt x="97" y="140"/>
                    </a:lnTo>
                    <a:lnTo>
                      <a:pt x="98" y="139"/>
                    </a:lnTo>
                    <a:lnTo>
                      <a:pt x="98" y="137"/>
                    </a:lnTo>
                    <a:lnTo>
                      <a:pt x="99" y="135"/>
                    </a:lnTo>
                    <a:lnTo>
                      <a:pt x="100" y="133"/>
                    </a:lnTo>
                    <a:lnTo>
                      <a:pt x="101" y="130"/>
                    </a:lnTo>
                    <a:lnTo>
                      <a:pt x="101" y="127"/>
                    </a:lnTo>
                    <a:lnTo>
                      <a:pt x="102" y="125"/>
                    </a:lnTo>
                    <a:lnTo>
                      <a:pt x="103" y="122"/>
                    </a:lnTo>
                    <a:lnTo>
                      <a:pt x="103" y="118"/>
                    </a:lnTo>
                    <a:lnTo>
                      <a:pt x="103" y="115"/>
                    </a:lnTo>
                    <a:lnTo>
                      <a:pt x="103" y="113"/>
                    </a:lnTo>
                    <a:lnTo>
                      <a:pt x="104" y="110"/>
                    </a:lnTo>
                    <a:lnTo>
                      <a:pt x="104" y="108"/>
                    </a:lnTo>
                    <a:lnTo>
                      <a:pt x="103" y="106"/>
                    </a:lnTo>
                    <a:lnTo>
                      <a:pt x="103" y="104"/>
                    </a:lnTo>
                    <a:lnTo>
                      <a:pt x="103" y="102"/>
                    </a:lnTo>
                    <a:lnTo>
                      <a:pt x="103" y="99"/>
                    </a:lnTo>
                    <a:lnTo>
                      <a:pt x="102" y="97"/>
                    </a:lnTo>
                    <a:lnTo>
                      <a:pt x="102" y="96"/>
                    </a:lnTo>
                    <a:lnTo>
                      <a:pt x="102" y="95"/>
                    </a:lnTo>
                    <a:lnTo>
                      <a:pt x="101" y="96"/>
                    </a:lnTo>
                    <a:lnTo>
                      <a:pt x="101" y="98"/>
                    </a:lnTo>
                    <a:lnTo>
                      <a:pt x="101" y="100"/>
                    </a:lnTo>
                    <a:lnTo>
                      <a:pt x="100" y="102"/>
                    </a:lnTo>
                    <a:lnTo>
                      <a:pt x="99" y="104"/>
                    </a:lnTo>
                    <a:lnTo>
                      <a:pt x="99" y="106"/>
                    </a:lnTo>
                    <a:lnTo>
                      <a:pt x="98" y="109"/>
                    </a:lnTo>
                    <a:lnTo>
                      <a:pt x="96" y="112"/>
                    </a:lnTo>
                    <a:lnTo>
                      <a:pt x="95" y="115"/>
                    </a:lnTo>
                    <a:lnTo>
                      <a:pt x="93" y="118"/>
                    </a:lnTo>
                    <a:lnTo>
                      <a:pt x="91" y="121"/>
                    </a:lnTo>
                    <a:lnTo>
                      <a:pt x="89" y="125"/>
                    </a:lnTo>
                    <a:lnTo>
                      <a:pt x="87" y="128"/>
                    </a:lnTo>
                    <a:lnTo>
                      <a:pt x="84" y="132"/>
                    </a:lnTo>
                    <a:lnTo>
                      <a:pt x="78" y="139"/>
                    </a:lnTo>
                    <a:lnTo>
                      <a:pt x="74" y="144"/>
                    </a:lnTo>
                    <a:lnTo>
                      <a:pt x="70" y="149"/>
                    </a:lnTo>
                    <a:lnTo>
                      <a:pt x="66" y="153"/>
                    </a:lnTo>
                    <a:lnTo>
                      <a:pt x="65" y="155"/>
                    </a:lnTo>
                    <a:lnTo>
                      <a:pt x="64" y="157"/>
                    </a:lnTo>
                    <a:lnTo>
                      <a:pt x="63" y="159"/>
                    </a:lnTo>
                    <a:lnTo>
                      <a:pt x="62" y="160"/>
                    </a:lnTo>
                    <a:lnTo>
                      <a:pt x="62" y="162"/>
                    </a:lnTo>
                    <a:lnTo>
                      <a:pt x="61" y="163"/>
                    </a:lnTo>
                    <a:lnTo>
                      <a:pt x="61" y="165"/>
                    </a:lnTo>
                    <a:lnTo>
                      <a:pt x="60" y="167"/>
                    </a:lnTo>
                    <a:lnTo>
                      <a:pt x="60" y="169"/>
                    </a:lnTo>
                    <a:lnTo>
                      <a:pt x="61" y="171"/>
                    </a:lnTo>
                    <a:lnTo>
                      <a:pt x="61" y="173"/>
                    </a:lnTo>
                    <a:lnTo>
                      <a:pt x="61" y="175"/>
                    </a:lnTo>
                    <a:lnTo>
                      <a:pt x="62" y="177"/>
                    </a:lnTo>
                    <a:lnTo>
                      <a:pt x="63" y="179"/>
                    </a:lnTo>
                    <a:lnTo>
                      <a:pt x="64" y="181"/>
                    </a:lnTo>
                    <a:lnTo>
                      <a:pt x="65" y="183"/>
                    </a:lnTo>
                    <a:lnTo>
                      <a:pt x="67" y="187"/>
                    </a:lnTo>
                    <a:lnTo>
                      <a:pt x="68" y="190"/>
                    </a:lnTo>
                    <a:lnTo>
                      <a:pt x="69" y="192"/>
                    </a:lnTo>
                    <a:lnTo>
                      <a:pt x="70" y="192"/>
                    </a:lnTo>
                    <a:lnTo>
                      <a:pt x="69" y="192"/>
                    </a:lnTo>
                    <a:lnTo>
                      <a:pt x="68" y="190"/>
                    </a:lnTo>
                    <a:lnTo>
                      <a:pt x="65" y="188"/>
                    </a:lnTo>
                    <a:lnTo>
                      <a:pt x="63" y="185"/>
                    </a:lnTo>
                    <a:lnTo>
                      <a:pt x="60" y="182"/>
                    </a:lnTo>
                    <a:lnTo>
                      <a:pt x="56" y="179"/>
                    </a:lnTo>
                    <a:lnTo>
                      <a:pt x="55" y="177"/>
                    </a:lnTo>
                    <a:lnTo>
                      <a:pt x="53" y="176"/>
                    </a:lnTo>
                    <a:lnTo>
                      <a:pt x="52" y="175"/>
                    </a:lnTo>
                    <a:lnTo>
                      <a:pt x="50" y="175"/>
                    </a:lnTo>
                    <a:lnTo>
                      <a:pt x="48" y="174"/>
                    </a:lnTo>
                    <a:lnTo>
                      <a:pt x="46" y="173"/>
                    </a:lnTo>
                    <a:lnTo>
                      <a:pt x="44" y="172"/>
                    </a:lnTo>
                    <a:lnTo>
                      <a:pt x="42" y="172"/>
                    </a:lnTo>
                    <a:lnTo>
                      <a:pt x="41" y="172"/>
                    </a:lnTo>
                    <a:lnTo>
                      <a:pt x="39" y="171"/>
                    </a:lnTo>
                    <a:lnTo>
                      <a:pt x="37" y="171"/>
                    </a:lnTo>
                    <a:lnTo>
                      <a:pt x="36" y="171"/>
                    </a:lnTo>
                    <a:lnTo>
                      <a:pt x="34" y="171"/>
                    </a:lnTo>
                    <a:lnTo>
                      <a:pt x="33" y="171"/>
                    </a:lnTo>
                    <a:lnTo>
                      <a:pt x="32" y="171"/>
                    </a:lnTo>
                    <a:lnTo>
                      <a:pt x="30" y="171"/>
                    </a:lnTo>
                    <a:lnTo>
                      <a:pt x="28" y="171"/>
                    </a:lnTo>
                    <a:lnTo>
                      <a:pt x="26" y="172"/>
                    </a:lnTo>
                    <a:lnTo>
                      <a:pt x="24" y="173"/>
                    </a:lnTo>
                    <a:lnTo>
                      <a:pt x="23" y="173"/>
                    </a:lnTo>
                    <a:lnTo>
                      <a:pt x="21" y="174"/>
                    </a:lnTo>
                    <a:lnTo>
                      <a:pt x="20" y="175"/>
                    </a:lnTo>
                    <a:lnTo>
                      <a:pt x="19" y="176"/>
                    </a:lnTo>
                    <a:lnTo>
                      <a:pt x="18" y="176"/>
                    </a:lnTo>
                    <a:lnTo>
                      <a:pt x="17" y="174"/>
                    </a:lnTo>
                    <a:lnTo>
                      <a:pt x="15" y="171"/>
                    </a:lnTo>
                    <a:lnTo>
                      <a:pt x="13" y="167"/>
                    </a:lnTo>
                    <a:lnTo>
                      <a:pt x="12" y="165"/>
                    </a:lnTo>
                    <a:lnTo>
                      <a:pt x="11" y="162"/>
                    </a:lnTo>
                    <a:lnTo>
                      <a:pt x="9" y="160"/>
                    </a:lnTo>
                    <a:lnTo>
                      <a:pt x="8" y="157"/>
                    </a:lnTo>
                    <a:lnTo>
                      <a:pt x="7" y="154"/>
                    </a:lnTo>
                    <a:lnTo>
                      <a:pt x="6" y="150"/>
                    </a:lnTo>
                    <a:lnTo>
                      <a:pt x="4" y="147"/>
                    </a:lnTo>
                    <a:lnTo>
                      <a:pt x="3" y="143"/>
                    </a:lnTo>
                    <a:lnTo>
                      <a:pt x="2" y="139"/>
                    </a:lnTo>
                    <a:lnTo>
                      <a:pt x="2" y="135"/>
                    </a:lnTo>
                    <a:lnTo>
                      <a:pt x="1" y="130"/>
                    </a:lnTo>
                    <a:lnTo>
                      <a:pt x="1" y="126"/>
                    </a:lnTo>
                    <a:lnTo>
                      <a:pt x="0" y="121"/>
                    </a:lnTo>
                    <a:lnTo>
                      <a:pt x="1" y="117"/>
                    </a:lnTo>
                    <a:lnTo>
                      <a:pt x="1" y="112"/>
                    </a:lnTo>
                    <a:lnTo>
                      <a:pt x="1" y="108"/>
                    </a:lnTo>
                    <a:lnTo>
                      <a:pt x="2" y="103"/>
                    </a:lnTo>
                    <a:lnTo>
                      <a:pt x="3" y="99"/>
                    </a:lnTo>
                    <a:lnTo>
                      <a:pt x="4" y="94"/>
                    </a:lnTo>
                    <a:lnTo>
                      <a:pt x="5" y="90"/>
                    </a:lnTo>
                    <a:lnTo>
                      <a:pt x="7" y="85"/>
                    </a:lnTo>
                    <a:lnTo>
                      <a:pt x="8" y="80"/>
                    </a:lnTo>
                    <a:lnTo>
                      <a:pt x="10" y="76"/>
                    </a:lnTo>
                    <a:lnTo>
                      <a:pt x="13" y="71"/>
                    </a:lnTo>
                    <a:lnTo>
                      <a:pt x="15" y="67"/>
                    </a:lnTo>
                    <a:lnTo>
                      <a:pt x="17" y="63"/>
                    </a:lnTo>
                    <a:lnTo>
                      <a:pt x="20" y="58"/>
                    </a:lnTo>
                    <a:lnTo>
                      <a:pt x="23" y="54"/>
                    </a:lnTo>
                    <a:lnTo>
                      <a:pt x="26" y="50"/>
                    </a:lnTo>
                    <a:lnTo>
                      <a:pt x="30" y="46"/>
                    </a:lnTo>
                    <a:lnTo>
                      <a:pt x="33" y="42"/>
                    </a:lnTo>
                    <a:lnTo>
                      <a:pt x="37" y="39"/>
                    </a:lnTo>
                    <a:lnTo>
                      <a:pt x="41" y="35"/>
                    </a:lnTo>
                    <a:lnTo>
                      <a:pt x="46" y="32"/>
                    </a:lnTo>
                    <a:lnTo>
                      <a:pt x="50" y="29"/>
                    </a:lnTo>
                    <a:lnTo>
                      <a:pt x="55" y="26"/>
                    </a:lnTo>
                    <a:lnTo>
                      <a:pt x="59" y="23"/>
                    </a:lnTo>
                    <a:lnTo>
                      <a:pt x="65" y="20"/>
                    </a:lnTo>
                    <a:lnTo>
                      <a:pt x="70" y="18"/>
                    </a:lnTo>
                    <a:lnTo>
                      <a:pt x="75" y="16"/>
                    </a:lnTo>
                    <a:lnTo>
                      <a:pt x="81" y="14"/>
                    </a:lnTo>
                    <a:lnTo>
                      <a:pt x="86" y="12"/>
                    </a:lnTo>
                    <a:lnTo>
                      <a:pt x="92" y="10"/>
                    </a:lnTo>
                    <a:lnTo>
                      <a:pt x="97" y="9"/>
                    </a:lnTo>
                    <a:lnTo>
                      <a:pt x="101" y="8"/>
                    </a:lnTo>
                    <a:lnTo>
                      <a:pt x="106" y="7"/>
                    </a:lnTo>
                    <a:lnTo>
                      <a:pt x="111" y="6"/>
                    </a:lnTo>
                    <a:lnTo>
                      <a:pt x="115" y="5"/>
                    </a:lnTo>
                    <a:lnTo>
                      <a:pt x="120" y="4"/>
                    </a:lnTo>
                    <a:lnTo>
                      <a:pt x="124" y="4"/>
                    </a:lnTo>
                    <a:lnTo>
                      <a:pt x="128" y="4"/>
                    </a:lnTo>
                    <a:lnTo>
                      <a:pt x="131" y="3"/>
                    </a:lnTo>
                    <a:lnTo>
                      <a:pt x="135" y="3"/>
                    </a:lnTo>
                    <a:lnTo>
                      <a:pt x="138" y="3"/>
                    </a:lnTo>
                    <a:lnTo>
                      <a:pt x="142" y="3"/>
                    </a:lnTo>
                    <a:lnTo>
                      <a:pt x="145" y="3"/>
                    </a:lnTo>
                    <a:lnTo>
                      <a:pt x="147" y="4"/>
                    </a:lnTo>
                    <a:lnTo>
                      <a:pt x="150" y="4"/>
                    </a:lnTo>
                    <a:lnTo>
                      <a:pt x="153" y="4"/>
                    </a:lnTo>
                    <a:lnTo>
                      <a:pt x="155" y="4"/>
                    </a:lnTo>
                    <a:lnTo>
                      <a:pt x="159" y="5"/>
                    </a:lnTo>
                    <a:lnTo>
                      <a:pt x="163" y="6"/>
                    </a:lnTo>
                    <a:lnTo>
                      <a:pt x="167" y="7"/>
                    </a:lnTo>
                    <a:lnTo>
                      <a:pt x="169" y="8"/>
                    </a:lnTo>
                    <a:lnTo>
                      <a:pt x="170" y="7"/>
                    </a:lnTo>
                    <a:lnTo>
                      <a:pt x="174" y="6"/>
                    </a:lnTo>
                    <a:lnTo>
                      <a:pt x="177" y="5"/>
                    </a:lnTo>
                    <a:lnTo>
                      <a:pt x="180" y="4"/>
                    </a:lnTo>
                    <a:lnTo>
                      <a:pt x="184" y="3"/>
                    </a:lnTo>
                    <a:lnTo>
                      <a:pt x="188" y="2"/>
                    </a:lnTo>
                    <a:lnTo>
                      <a:pt x="190" y="2"/>
                    </a:lnTo>
                    <a:lnTo>
                      <a:pt x="193" y="1"/>
                    </a:lnTo>
                    <a:lnTo>
                      <a:pt x="195" y="1"/>
                    </a:lnTo>
                    <a:lnTo>
                      <a:pt x="197" y="1"/>
                    </a:lnTo>
                    <a:lnTo>
                      <a:pt x="200" y="0"/>
                    </a:lnTo>
                    <a:lnTo>
                      <a:pt x="202" y="0"/>
                    </a:lnTo>
                    <a:lnTo>
                      <a:pt x="204" y="0"/>
                    </a:lnTo>
                    <a:lnTo>
                      <a:pt x="207" y="0"/>
                    </a:lnTo>
                    <a:lnTo>
                      <a:pt x="209" y="1"/>
                    </a:lnTo>
                    <a:lnTo>
                      <a:pt x="212" y="1"/>
                    </a:lnTo>
                    <a:lnTo>
                      <a:pt x="214" y="1"/>
                    </a:lnTo>
                    <a:lnTo>
                      <a:pt x="216" y="2"/>
                    </a:lnTo>
                    <a:lnTo>
                      <a:pt x="219" y="2"/>
                    </a:lnTo>
                    <a:lnTo>
                      <a:pt x="221" y="3"/>
                    </a:lnTo>
                    <a:lnTo>
                      <a:pt x="224" y="4"/>
                    </a:lnTo>
                    <a:lnTo>
                      <a:pt x="226" y="5"/>
                    </a:lnTo>
                    <a:lnTo>
                      <a:pt x="232" y="9"/>
                    </a:lnTo>
                    <a:lnTo>
                      <a:pt x="238" y="12"/>
                    </a:lnTo>
                    <a:lnTo>
                      <a:pt x="241" y="14"/>
                    </a:lnTo>
                    <a:lnTo>
                      <a:pt x="243" y="15"/>
                    </a:lnTo>
                    <a:lnTo>
                      <a:pt x="246" y="17"/>
                    </a:lnTo>
                    <a:lnTo>
                      <a:pt x="249" y="19"/>
                    </a:lnTo>
                    <a:lnTo>
                      <a:pt x="251" y="21"/>
                    </a:lnTo>
                    <a:lnTo>
                      <a:pt x="253" y="23"/>
                    </a:lnTo>
                    <a:lnTo>
                      <a:pt x="256" y="25"/>
                    </a:lnTo>
                    <a:lnTo>
                      <a:pt x="258" y="27"/>
                    </a:lnTo>
                    <a:lnTo>
                      <a:pt x="260" y="29"/>
                    </a:lnTo>
                    <a:lnTo>
                      <a:pt x="262" y="31"/>
                    </a:lnTo>
                    <a:lnTo>
                      <a:pt x="264" y="33"/>
                    </a:lnTo>
                    <a:lnTo>
                      <a:pt x="266" y="36"/>
                    </a:lnTo>
                    <a:lnTo>
                      <a:pt x="267" y="38"/>
                    </a:lnTo>
                    <a:lnTo>
                      <a:pt x="269" y="41"/>
                    </a:lnTo>
                    <a:lnTo>
                      <a:pt x="271" y="44"/>
                    </a:lnTo>
                    <a:lnTo>
                      <a:pt x="272" y="46"/>
                    </a:lnTo>
                    <a:lnTo>
                      <a:pt x="273" y="49"/>
                    </a:lnTo>
                    <a:lnTo>
                      <a:pt x="275" y="53"/>
                    </a:lnTo>
                    <a:lnTo>
                      <a:pt x="276" y="56"/>
                    </a:lnTo>
                    <a:lnTo>
                      <a:pt x="277" y="59"/>
                    </a:lnTo>
                    <a:lnTo>
                      <a:pt x="278" y="63"/>
                    </a:lnTo>
                    <a:lnTo>
                      <a:pt x="279" y="66"/>
                    </a:lnTo>
                    <a:lnTo>
                      <a:pt x="280" y="70"/>
                    </a:lnTo>
                    <a:lnTo>
                      <a:pt x="280" y="74"/>
                    </a:lnTo>
                    <a:lnTo>
                      <a:pt x="281" y="78"/>
                    </a:lnTo>
                    <a:lnTo>
                      <a:pt x="281" y="83"/>
                    </a:lnTo>
                    <a:lnTo>
                      <a:pt x="282" y="87"/>
                    </a:lnTo>
                    <a:lnTo>
                      <a:pt x="282" y="92"/>
                    </a:lnTo>
                    <a:lnTo>
                      <a:pt x="282" y="97"/>
                    </a:lnTo>
                    <a:lnTo>
                      <a:pt x="282" y="101"/>
                    </a:lnTo>
                    <a:lnTo>
                      <a:pt x="282" y="106"/>
                    </a:lnTo>
                    <a:lnTo>
                      <a:pt x="282" y="110"/>
                    </a:lnTo>
                    <a:lnTo>
                      <a:pt x="282" y="114"/>
                    </a:lnTo>
                    <a:lnTo>
                      <a:pt x="282" y="118"/>
                    </a:lnTo>
                    <a:lnTo>
                      <a:pt x="282" y="122"/>
                    </a:lnTo>
                    <a:lnTo>
                      <a:pt x="281" y="126"/>
                    </a:lnTo>
                    <a:lnTo>
                      <a:pt x="281" y="129"/>
                    </a:lnTo>
                    <a:lnTo>
                      <a:pt x="280" y="132"/>
                    </a:lnTo>
                    <a:lnTo>
                      <a:pt x="280" y="136"/>
                    </a:lnTo>
                    <a:lnTo>
                      <a:pt x="279" y="139"/>
                    </a:lnTo>
                    <a:lnTo>
                      <a:pt x="278" y="144"/>
                    </a:lnTo>
                    <a:lnTo>
                      <a:pt x="277" y="149"/>
                    </a:lnTo>
                    <a:lnTo>
                      <a:pt x="275" y="154"/>
                    </a:lnTo>
                    <a:lnTo>
                      <a:pt x="274" y="158"/>
                    </a:lnTo>
                    <a:lnTo>
                      <a:pt x="273" y="161"/>
                    </a:lnTo>
                    <a:lnTo>
                      <a:pt x="272" y="164"/>
                    </a:lnTo>
                    <a:lnTo>
                      <a:pt x="270" y="167"/>
                    </a:lnTo>
                    <a:lnTo>
                      <a:pt x="269" y="168"/>
                    </a:lnTo>
                    <a:lnTo>
                      <a:pt x="270" y="116"/>
                    </a:lnTo>
                    <a:lnTo>
                      <a:pt x="269" y="115"/>
                    </a:lnTo>
                    <a:lnTo>
                      <a:pt x="268" y="113"/>
                    </a:lnTo>
                    <a:lnTo>
                      <a:pt x="265" y="109"/>
                    </a:lnTo>
                    <a:lnTo>
                      <a:pt x="262" y="105"/>
                    </a:lnTo>
                    <a:lnTo>
                      <a:pt x="258" y="100"/>
                    </a:lnTo>
                    <a:lnTo>
                      <a:pt x="254" y="94"/>
                    </a:lnTo>
                    <a:lnTo>
                      <a:pt x="250" y="88"/>
                    </a:lnTo>
                    <a:lnTo>
                      <a:pt x="246" y="82"/>
                    </a:lnTo>
                    <a:lnTo>
                      <a:pt x="244" y="79"/>
                    </a:lnTo>
                    <a:lnTo>
                      <a:pt x="242" y="76"/>
                    </a:lnTo>
                    <a:lnTo>
                      <a:pt x="240" y="73"/>
                    </a:lnTo>
                    <a:lnTo>
                      <a:pt x="239" y="71"/>
                    </a:lnTo>
                    <a:lnTo>
                      <a:pt x="238" y="68"/>
                    </a:lnTo>
                    <a:lnTo>
                      <a:pt x="237" y="66"/>
                    </a:lnTo>
                    <a:lnTo>
                      <a:pt x="236" y="63"/>
                    </a:lnTo>
                    <a:lnTo>
                      <a:pt x="235" y="61"/>
                    </a:lnTo>
                    <a:lnTo>
                      <a:pt x="234" y="57"/>
                    </a:lnTo>
                    <a:lnTo>
                      <a:pt x="234" y="55"/>
                    </a:lnTo>
                    <a:lnTo>
                      <a:pt x="234" y="53"/>
                    </a:lnTo>
                    <a:lnTo>
                      <a:pt x="234" y="52"/>
                    </a:lnTo>
                    <a:lnTo>
                      <a:pt x="233" y="53"/>
                    </a:lnTo>
                    <a:lnTo>
                      <a:pt x="232" y="54"/>
                    </a:lnTo>
                    <a:lnTo>
                      <a:pt x="231" y="55"/>
                    </a:lnTo>
                    <a:lnTo>
                      <a:pt x="231" y="56"/>
                    </a:lnTo>
                    <a:lnTo>
                      <a:pt x="230" y="58"/>
                    </a:lnTo>
                    <a:lnTo>
                      <a:pt x="229" y="60"/>
                    </a:lnTo>
                    <a:lnTo>
                      <a:pt x="228" y="62"/>
                    </a:lnTo>
                    <a:lnTo>
                      <a:pt x="228" y="64"/>
                    </a:lnTo>
                    <a:lnTo>
                      <a:pt x="227" y="66"/>
                    </a:lnTo>
                    <a:lnTo>
                      <a:pt x="226" y="69"/>
                    </a:lnTo>
                    <a:lnTo>
                      <a:pt x="226" y="72"/>
                    </a:lnTo>
                    <a:lnTo>
                      <a:pt x="226" y="75"/>
                    </a:lnTo>
                    <a:lnTo>
                      <a:pt x="226" y="79"/>
                    </a:lnTo>
                    <a:lnTo>
                      <a:pt x="226" y="82"/>
                    </a:lnTo>
                    <a:lnTo>
                      <a:pt x="226" y="86"/>
                    </a:lnTo>
                    <a:lnTo>
                      <a:pt x="227" y="90"/>
                    </a:lnTo>
                    <a:lnTo>
                      <a:pt x="228" y="93"/>
                    </a:lnTo>
                    <a:lnTo>
                      <a:pt x="228" y="96"/>
                    </a:lnTo>
                    <a:lnTo>
                      <a:pt x="229" y="99"/>
                    </a:lnTo>
                    <a:lnTo>
                      <a:pt x="230" y="101"/>
                    </a:lnTo>
                    <a:lnTo>
                      <a:pt x="231" y="104"/>
                    </a:lnTo>
                    <a:lnTo>
                      <a:pt x="231" y="106"/>
                    </a:lnTo>
                    <a:lnTo>
                      <a:pt x="233" y="109"/>
                    </a:lnTo>
                    <a:lnTo>
                      <a:pt x="234" y="112"/>
                    </a:lnTo>
                    <a:lnTo>
                      <a:pt x="235" y="113"/>
                    </a:lnTo>
                    <a:lnTo>
                      <a:pt x="235" y="114"/>
                    </a:lnTo>
                    <a:lnTo>
                      <a:pt x="235" y="113"/>
                    </a:lnTo>
                    <a:lnTo>
                      <a:pt x="232" y="111"/>
                    </a:lnTo>
                    <a:lnTo>
                      <a:pt x="229" y="108"/>
                    </a:lnTo>
                    <a:lnTo>
                      <a:pt x="224" y="103"/>
                    </a:lnTo>
                    <a:lnTo>
                      <a:pt x="222" y="101"/>
                    </a:lnTo>
                    <a:lnTo>
                      <a:pt x="219" y="98"/>
                    </a:lnTo>
                    <a:lnTo>
                      <a:pt x="217" y="95"/>
                    </a:lnTo>
                    <a:lnTo>
                      <a:pt x="214" y="92"/>
                    </a:lnTo>
                    <a:lnTo>
                      <a:pt x="212" y="89"/>
                    </a:lnTo>
                    <a:lnTo>
                      <a:pt x="210" y="86"/>
                    </a:lnTo>
                    <a:lnTo>
                      <a:pt x="207" y="82"/>
                    </a:lnTo>
                    <a:lnTo>
                      <a:pt x="205" y="79"/>
                    </a:lnTo>
                    <a:lnTo>
                      <a:pt x="204" y="75"/>
                    </a:lnTo>
                    <a:lnTo>
                      <a:pt x="202" y="72"/>
                    </a:lnTo>
                    <a:lnTo>
                      <a:pt x="200" y="69"/>
                    </a:lnTo>
                    <a:lnTo>
                      <a:pt x="199" y="65"/>
                    </a:lnTo>
                    <a:lnTo>
                      <a:pt x="196" y="59"/>
                    </a:lnTo>
                    <a:lnTo>
                      <a:pt x="194" y="54"/>
                    </a:lnTo>
                    <a:lnTo>
                      <a:pt x="193" y="50"/>
                    </a:lnTo>
                    <a:lnTo>
                      <a:pt x="191" y="47"/>
                    </a:lnTo>
                    <a:lnTo>
                      <a:pt x="191" y="45"/>
                    </a:lnTo>
                    <a:lnTo>
                      <a:pt x="191" y="44"/>
                    </a:lnTo>
                    <a:close/>
                  </a:path>
                </a:pathLst>
              </a:custGeom>
              <a:solidFill>
                <a:srgbClr val="5312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2" name="Freeform 114"/>
              <p:cNvSpPr>
                <a:spLocks/>
              </p:cNvSpPr>
              <p:nvPr/>
            </p:nvSpPr>
            <p:spPr bwMode="auto">
              <a:xfrm>
                <a:off x="1763" y="2929"/>
                <a:ext cx="35" cy="20"/>
              </a:xfrm>
              <a:custGeom>
                <a:avLst/>
                <a:gdLst>
                  <a:gd name="T0" fmla="*/ 35 w 35"/>
                  <a:gd name="T1" fmla="*/ 3 h 20"/>
                  <a:gd name="T2" fmla="*/ 35 w 35"/>
                  <a:gd name="T3" fmla="*/ 3 h 20"/>
                  <a:gd name="T4" fmla="*/ 33 w 35"/>
                  <a:gd name="T5" fmla="*/ 2 h 20"/>
                  <a:gd name="T6" fmla="*/ 32 w 35"/>
                  <a:gd name="T7" fmla="*/ 2 h 20"/>
                  <a:gd name="T8" fmla="*/ 31 w 35"/>
                  <a:gd name="T9" fmla="*/ 1 h 20"/>
                  <a:gd name="T10" fmla="*/ 30 w 35"/>
                  <a:gd name="T11" fmla="*/ 1 h 20"/>
                  <a:gd name="T12" fmla="*/ 28 w 35"/>
                  <a:gd name="T13" fmla="*/ 0 h 20"/>
                  <a:gd name="T14" fmla="*/ 27 w 35"/>
                  <a:gd name="T15" fmla="*/ 0 h 20"/>
                  <a:gd name="T16" fmla="*/ 25 w 35"/>
                  <a:gd name="T17" fmla="*/ 0 h 20"/>
                  <a:gd name="T18" fmla="*/ 23 w 35"/>
                  <a:gd name="T19" fmla="*/ 0 h 20"/>
                  <a:gd name="T20" fmla="*/ 21 w 35"/>
                  <a:gd name="T21" fmla="*/ 0 h 20"/>
                  <a:gd name="T22" fmla="*/ 19 w 35"/>
                  <a:gd name="T23" fmla="*/ 0 h 20"/>
                  <a:gd name="T24" fmla="*/ 17 w 35"/>
                  <a:gd name="T25" fmla="*/ 1 h 20"/>
                  <a:gd name="T26" fmla="*/ 16 w 35"/>
                  <a:gd name="T27" fmla="*/ 1 h 20"/>
                  <a:gd name="T28" fmla="*/ 15 w 35"/>
                  <a:gd name="T29" fmla="*/ 2 h 20"/>
                  <a:gd name="T30" fmla="*/ 14 w 35"/>
                  <a:gd name="T31" fmla="*/ 2 h 20"/>
                  <a:gd name="T32" fmla="*/ 13 w 35"/>
                  <a:gd name="T33" fmla="*/ 3 h 20"/>
                  <a:gd name="T34" fmla="*/ 10 w 35"/>
                  <a:gd name="T35" fmla="*/ 4 h 20"/>
                  <a:gd name="T36" fmla="*/ 8 w 35"/>
                  <a:gd name="T37" fmla="*/ 6 h 20"/>
                  <a:gd name="T38" fmla="*/ 6 w 35"/>
                  <a:gd name="T39" fmla="*/ 8 h 20"/>
                  <a:gd name="T40" fmla="*/ 5 w 35"/>
                  <a:gd name="T41" fmla="*/ 9 h 20"/>
                  <a:gd name="T42" fmla="*/ 4 w 35"/>
                  <a:gd name="T43" fmla="*/ 10 h 20"/>
                  <a:gd name="T44" fmla="*/ 3 w 35"/>
                  <a:gd name="T45" fmla="*/ 12 h 20"/>
                  <a:gd name="T46" fmla="*/ 2 w 35"/>
                  <a:gd name="T47" fmla="*/ 13 h 20"/>
                  <a:gd name="T48" fmla="*/ 1 w 35"/>
                  <a:gd name="T49" fmla="*/ 15 h 20"/>
                  <a:gd name="T50" fmla="*/ 1 w 35"/>
                  <a:gd name="T51" fmla="*/ 16 h 20"/>
                  <a:gd name="T52" fmla="*/ 1 w 35"/>
                  <a:gd name="T53" fmla="*/ 17 h 20"/>
                  <a:gd name="T54" fmla="*/ 0 w 35"/>
                  <a:gd name="T55" fmla="*/ 18 h 20"/>
                  <a:gd name="T56" fmla="*/ 0 w 35"/>
                  <a:gd name="T57" fmla="*/ 19 h 20"/>
                  <a:gd name="T58" fmla="*/ 0 w 35"/>
                  <a:gd name="T59" fmla="*/ 20 h 20"/>
                  <a:gd name="T60" fmla="*/ 1 w 35"/>
                  <a:gd name="T61" fmla="*/ 20 h 20"/>
                  <a:gd name="T62" fmla="*/ 1 w 35"/>
                  <a:gd name="T63" fmla="*/ 20 h 20"/>
                  <a:gd name="T64" fmla="*/ 1 w 35"/>
                  <a:gd name="T65" fmla="*/ 18 h 20"/>
                  <a:gd name="T66" fmla="*/ 2 w 35"/>
                  <a:gd name="T67" fmla="*/ 17 h 20"/>
                  <a:gd name="T68" fmla="*/ 4 w 35"/>
                  <a:gd name="T69" fmla="*/ 15 h 20"/>
                  <a:gd name="T70" fmla="*/ 5 w 35"/>
                  <a:gd name="T71" fmla="*/ 14 h 20"/>
                  <a:gd name="T72" fmla="*/ 6 w 35"/>
                  <a:gd name="T73" fmla="*/ 12 h 20"/>
                  <a:gd name="T74" fmla="*/ 7 w 35"/>
                  <a:gd name="T75" fmla="*/ 11 h 20"/>
                  <a:gd name="T76" fmla="*/ 8 w 35"/>
                  <a:gd name="T77" fmla="*/ 10 h 20"/>
                  <a:gd name="T78" fmla="*/ 10 w 35"/>
                  <a:gd name="T79" fmla="*/ 9 h 20"/>
                  <a:gd name="T80" fmla="*/ 11 w 35"/>
                  <a:gd name="T81" fmla="*/ 8 h 20"/>
                  <a:gd name="T82" fmla="*/ 13 w 35"/>
                  <a:gd name="T83" fmla="*/ 7 h 20"/>
                  <a:gd name="T84" fmla="*/ 15 w 35"/>
                  <a:gd name="T85" fmla="*/ 6 h 20"/>
                  <a:gd name="T86" fmla="*/ 16 w 35"/>
                  <a:gd name="T87" fmla="*/ 6 h 20"/>
                  <a:gd name="T88" fmla="*/ 18 w 35"/>
                  <a:gd name="T89" fmla="*/ 5 h 20"/>
                  <a:gd name="T90" fmla="*/ 20 w 35"/>
                  <a:gd name="T91" fmla="*/ 4 h 20"/>
                  <a:gd name="T92" fmla="*/ 22 w 35"/>
                  <a:gd name="T93" fmla="*/ 4 h 20"/>
                  <a:gd name="T94" fmla="*/ 23 w 35"/>
                  <a:gd name="T95" fmla="*/ 4 h 20"/>
                  <a:gd name="T96" fmla="*/ 25 w 35"/>
                  <a:gd name="T97" fmla="*/ 4 h 20"/>
                  <a:gd name="T98" fmla="*/ 27 w 35"/>
                  <a:gd name="T99" fmla="*/ 4 h 20"/>
                  <a:gd name="T100" fmla="*/ 29 w 35"/>
                  <a:gd name="T101" fmla="*/ 4 h 20"/>
                  <a:gd name="T102" fmla="*/ 30 w 35"/>
                  <a:gd name="T103" fmla="*/ 4 h 20"/>
                  <a:gd name="T104" fmla="*/ 31 w 35"/>
                  <a:gd name="T105" fmla="*/ 4 h 20"/>
                  <a:gd name="T106" fmla="*/ 32 w 35"/>
                  <a:gd name="T107" fmla="*/ 5 h 20"/>
                  <a:gd name="T108" fmla="*/ 33 w 35"/>
                  <a:gd name="T109" fmla="*/ 5 h 20"/>
                  <a:gd name="T110" fmla="*/ 34 w 35"/>
                  <a:gd name="T111" fmla="*/ 5 h 20"/>
                  <a:gd name="T112" fmla="*/ 34 w 35"/>
                  <a:gd name="T113" fmla="*/ 5 h 20"/>
                  <a:gd name="T114" fmla="*/ 34 w 35"/>
                  <a:gd name="T115" fmla="*/ 5 h 20"/>
                  <a:gd name="T116" fmla="*/ 34 w 35"/>
                  <a:gd name="T117" fmla="*/ 5 h 20"/>
                  <a:gd name="T118" fmla="*/ 35 w 35"/>
                  <a:gd name="T119" fmla="*/ 4 h 20"/>
                  <a:gd name="T120" fmla="*/ 35 w 35"/>
                  <a:gd name="T121" fmla="*/ 3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
                  <a:gd name="T184" fmla="*/ 0 h 20"/>
                  <a:gd name="T185" fmla="*/ 35 w 35"/>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 h="20">
                    <a:moveTo>
                      <a:pt x="35" y="3"/>
                    </a:moveTo>
                    <a:lnTo>
                      <a:pt x="35" y="3"/>
                    </a:lnTo>
                    <a:lnTo>
                      <a:pt x="33" y="2"/>
                    </a:lnTo>
                    <a:lnTo>
                      <a:pt x="32" y="2"/>
                    </a:lnTo>
                    <a:lnTo>
                      <a:pt x="31" y="1"/>
                    </a:lnTo>
                    <a:lnTo>
                      <a:pt x="30" y="1"/>
                    </a:lnTo>
                    <a:lnTo>
                      <a:pt x="28" y="0"/>
                    </a:lnTo>
                    <a:lnTo>
                      <a:pt x="27" y="0"/>
                    </a:lnTo>
                    <a:lnTo>
                      <a:pt x="25" y="0"/>
                    </a:lnTo>
                    <a:lnTo>
                      <a:pt x="23" y="0"/>
                    </a:lnTo>
                    <a:lnTo>
                      <a:pt x="21" y="0"/>
                    </a:lnTo>
                    <a:lnTo>
                      <a:pt x="19" y="0"/>
                    </a:lnTo>
                    <a:lnTo>
                      <a:pt x="17" y="1"/>
                    </a:lnTo>
                    <a:lnTo>
                      <a:pt x="16" y="1"/>
                    </a:lnTo>
                    <a:lnTo>
                      <a:pt x="15" y="2"/>
                    </a:lnTo>
                    <a:lnTo>
                      <a:pt x="14" y="2"/>
                    </a:lnTo>
                    <a:lnTo>
                      <a:pt x="13" y="3"/>
                    </a:lnTo>
                    <a:lnTo>
                      <a:pt x="10" y="4"/>
                    </a:lnTo>
                    <a:lnTo>
                      <a:pt x="8" y="6"/>
                    </a:lnTo>
                    <a:lnTo>
                      <a:pt x="6" y="8"/>
                    </a:lnTo>
                    <a:lnTo>
                      <a:pt x="5" y="9"/>
                    </a:lnTo>
                    <a:lnTo>
                      <a:pt x="4" y="10"/>
                    </a:lnTo>
                    <a:lnTo>
                      <a:pt x="3" y="12"/>
                    </a:lnTo>
                    <a:lnTo>
                      <a:pt x="2" y="13"/>
                    </a:lnTo>
                    <a:lnTo>
                      <a:pt x="1" y="15"/>
                    </a:lnTo>
                    <a:lnTo>
                      <a:pt x="1" y="16"/>
                    </a:lnTo>
                    <a:lnTo>
                      <a:pt x="1" y="17"/>
                    </a:lnTo>
                    <a:lnTo>
                      <a:pt x="0" y="18"/>
                    </a:lnTo>
                    <a:lnTo>
                      <a:pt x="0" y="19"/>
                    </a:lnTo>
                    <a:lnTo>
                      <a:pt x="0" y="20"/>
                    </a:lnTo>
                    <a:lnTo>
                      <a:pt x="1" y="20"/>
                    </a:lnTo>
                    <a:lnTo>
                      <a:pt x="1" y="18"/>
                    </a:lnTo>
                    <a:lnTo>
                      <a:pt x="2" y="17"/>
                    </a:lnTo>
                    <a:lnTo>
                      <a:pt x="4" y="15"/>
                    </a:lnTo>
                    <a:lnTo>
                      <a:pt x="5" y="14"/>
                    </a:lnTo>
                    <a:lnTo>
                      <a:pt x="6" y="12"/>
                    </a:lnTo>
                    <a:lnTo>
                      <a:pt x="7" y="11"/>
                    </a:lnTo>
                    <a:lnTo>
                      <a:pt x="8" y="10"/>
                    </a:lnTo>
                    <a:lnTo>
                      <a:pt x="10" y="9"/>
                    </a:lnTo>
                    <a:lnTo>
                      <a:pt x="11" y="8"/>
                    </a:lnTo>
                    <a:lnTo>
                      <a:pt x="13" y="7"/>
                    </a:lnTo>
                    <a:lnTo>
                      <a:pt x="15" y="6"/>
                    </a:lnTo>
                    <a:lnTo>
                      <a:pt x="16" y="6"/>
                    </a:lnTo>
                    <a:lnTo>
                      <a:pt x="18" y="5"/>
                    </a:lnTo>
                    <a:lnTo>
                      <a:pt x="20" y="4"/>
                    </a:lnTo>
                    <a:lnTo>
                      <a:pt x="22" y="4"/>
                    </a:lnTo>
                    <a:lnTo>
                      <a:pt x="23" y="4"/>
                    </a:lnTo>
                    <a:lnTo>
                      <a:pt x="25" y="4"/>
                    </a:lnTo>
                    <a:lnTo>
                      <a:pt x="27" y="4"/>
                    </a:lnTo>
                    <a:lnTo>
                      <a:pt x="29" y="4"/>
                    </a:lnTo>
                    <a:lnTo>
                      <a:pt x="30" y="4"/>
                    </a:lnTo>
                    <a:lnTo>
                      <a:pt x="31" y="4"/>
                    </a:lnTo>
                    <a:lnTo>
                      <a:pt x="32" y="5"/>
                    </a:lnTo>
                    <a:lnTo>
                      <a:pt x="33" y="5"/>
                    </a:lnTo>
                    <a:lnTo>
                      <a:pt x="34" y="5"/>
                    </a:lnTo>
                    <a:lnTo>
                      <a:pt x="35" y="4"/>
                    </a:lnTo>
                    <a:lnTo>
                      <a:pt x="35" y="3"/>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3" name="Freeform 115"/>
              <p:cNvSpPr>
                <a:spLocks/>
              </p:cNvSpPr>
              <p:nvPr/>
            </p:nvSpPr>
            <p:spPr bwMode="auto">
              <a:xfrm>
                <a:off x="1881" y="2913"/>
                <a:ext cx="35" cy="11"/>
              </a:xfrm>
              <a:custGeom>
                <a:avLst/>
                <a:gdLst>
                  <a:gd name="T0" fmla="*/ 0 w 35"/>
                  <a:gd name="T1" fmla="*/ 7 h 11"/>
                  <a:gd name="T2" fmla="*/ 0 w 35"/>
                  <a:gd name="T3" fmla="*/ 7 h 11"/>
                  <a:gd name="T4" fmla="*/ 1 w 35"/>
                  <a:gd name="T5" fmla="*/ 6 h 11"/>
                  <a:gd name="T6" fmla="*/ 2 w 35"/>
                  <a:gd name="T7" fmla="*/ 5 h 11"/>
                  <a:gd name="T8" fmla="*/ 2 w 35"/>
                  <a:gd name="T9" fmla="*/ 4 h 11"/>
                  <a:gd name="T10" fmla="*/ 3 w 35"/>
                  <a:gd name="T11" fmla="*/ 4 h 11"/>
                  <a:gd name="T12" fmla="*/ 5 w 35"/>
                  <a:gd name="T13" fmla="*/ 3 h 11"/>
                  <a:gd name="T14" fmla="*/ 6 w 35"/>
                  <a:gd name="T15" fmla="*/ 2 h 11"/>
                  <a:gd name="T16" fmla="*/ 7 w 35"/>
                  <a:gd name="T17" fmla="*/ 2 h 11"/>
                  <a:gd name="T18" fmla="*/ 9 w 35"/>
                  <a:gd name="T19" fmla="*/ 1 h 11"/>
                  <a:gd name="T20" fmla="*/ 10 w 35"/>
                  <a:gd name="T21" fmla="*/ 1 h 11"/>
                  <a:gd name="T22" fmla="*/ 12 w 35"/>
                  <a:gd name="T23" fmla="*/ 0 h 11"/>
                  <a:gd name="T24" fmla="*/ 14 w 35"/>
                  <a:gd name="T25" fmla="*/ 0 h 11"/>
                  <a:gd name="T26" fmla="*/ 16 w 35"/>
                  <a:gd name="T27" fmla="*/ 0 h 11"/>
                  <a:gd name="T28" fmla="*/ 19 w 35"/>
                  <a:gd name="T29" fmla="*/ 0 h 11"/>
                  <a:gd name="T30" fmla="*/ 21 w 35"/>
                  <a:gd name="T31" fmla="*/ 1 h 11"/>
                  <a:gd name="T32" fmla="*/ 23 w 35"/>
                  <a:gd name="T33" fmla="*/ 2 h 11"/>
                  <a:gd name="T34" fmla="*/ 25 w 35"/>
                  <a:gd name="T35" fmla="*/ 2 h 11"/>
                  <a:gd name="T36" fmla="*/ 27 w 35"/>
                  <a:gd name="T37" fmla="*/ 3 h 11"/>
                  <a:gd name="T38" fmla="*/ 29 w 35"/>
                  <a:gd name="T39" fmla="*/ 4 h 11"/>
                  <a:gd name="T40" fmla="*/ 30 w 35"/>
                  <a:gd name="T41" fmla="*/ 5 h 11"/>
                  <a:gd name="T42" fmla="*/ 31 w 35"/>
                  <a:gd name="T43" fmla="*/ 6 h 11"/>
                  <a:gd name="T44" fmla="*/ 32 w 35"/>
                  <a:gd name="T45" fmla="*/ 7 h 11"/>
                  <a:gd name="T46" fmla="*/ 33 w 35"/>
                  <a:gd name="T47" fmla="*/ 8 h 11"/>
                  <a:gd name="T48" fmla="*/ 33 w 35"/>
                  <a:gd name="T49" fmla="*/ 8 h 11"/>
                  <a:gd name="T50" fmla="*/ 34 w 35"/>
                  <a:gd name="T51" fmla="*/ 9 h 11"/>
                  <a:gd name="T52" fmla="*/ 34 w 35"/>
                  <a:gd name="T53" fmla="*/ 10 h 11"/>
                  <a:gd name="T54" fmla="*/ 35 w 35"/>
                  <a:gd name="T55" fmla="*/ 11 h 11"/>
                  <a:gd name="T56" fmla="*/ 35 w 35"/>
                  <a:gd name="T57" fmla="*/ 11 h 11"/>
                  <a:gd name="T58" fmla="*/ 34 w 35"/>
                  <a:gd name="T59" fmla="*/ 11 h 11"/>
                  <a:gd name="T60" fmla="*/ 33 w 35"/>
                  <a:gd name="T61" fmla="*/ 10 h 11"/>
                  <a:gd name="T62" fmla="*/ 32 w 35"/>
                  <a:gd name="T63" fmla="*/ 9 h 11"/>
                  <a:gd name="T64" fmla="*/ 30 w 35"/>
                  <a:gd name="T65" fmla="*/ 8 h 11"/>
                  <a:gd name="T66" fmla="*/ 29 w 35"/>
                  <a:gd name="T67" fmla="*/ 7 h 11"/>
                  <a:gd name="T68" fmla="*/ 28 w 35"/>
                  <a:gd name="T69" fmla="*/ 6 h 11"/>
                  <a:gd name="T70" fmla="*/ 26 w 35"/>
                  <a:gd name="T71" fmla="*/ 6 h 11"/>
                  <a:gd name="T72" fmla="*/ 25 w 35"/>
                  <a:gd name="T73" fmla="*/ 5 h 11"/>
                  <a:gd name="T74" fmla="*/ 23 w 35"/>
                  <a:gd name="T75" fmla="*/ 5 h 11"/>
                  <a:gd name="T76" fmla="*/ 22 w 35"/>
                  <a:gd name="T77" fmla="*/ 4 h 11"/>
                  <a:gd name="T78" fmla="*/ 20 w 35"/>
                  <a:gd name="T79" fmla="*/ 4 h 11"/>
                  <a:gd name="T80" fmla="*/ 18 w 35"/>
                  <a:gd name="T81" fmla="*/ 4 h 11"/>
                  <a:gd name="T82" fmla="*/ 16 w 35"/>
                  <a:gd name="T83" fmla="*/ 4 h 11"/>
                  <a:gd name="T84" fmla="*/ 15 w 35"/>
                  <a:gd name="T85" fmla="*/ 4 h 11"/>
                  <a:gd name="T86" fmla="*/ 13 w 35"/>
                  <a:gd name="T87" fmla="*/ 4 h 11"/>
                  <a:gd name="T88" fmla="*/ 11 w 35"/>
                  <a:gd name="T89" fmla="*/ 4 h 11"/>
                  <a:gd name="T90" fmla="*/ 10 w 35"/>
                  <a:gd name="T91" fmla="*/ 4 h 11"/>
                  <a:gd name="T92" fmla="*/ 8 w 35"/>
                  <a:gd name="T93" fmla="*/ 5 h 11"/>
                  <a:gd name="T94" fmla="*/ 7 w 35"/>
                  <a:gd name="T95" fmla="*/ 5 h 11"/>
                  <a:gd name="T96" fmla="*/ 5 w 35"/>
                  <a:gd name="T97" fmla="*/ 6 h 11"/>
                  <a:gd name="T98" fmla="*/ 4 w 35"/>
                  <a:gd name="T99" fmla="*/ 7 h 11"/>
                  <a:gd name="T100" fmla="*/ 3 w 35"/>
                  <a:gd name="T101" fmla="*/ 7 h 11"/>
                  <a:gd name="T102" fmla="*/ 3 w 35"/>
                  <a:gd name="T103" fmla="*/ 8 h 11"/>
                  <a:gd name="T104" fmla="*/ 2 w 35"/>
                  <a:gd name="T105" fmla="*/ 8 h 11"/>
                  <a:gd name="T106" fmla="*/ 2 w 35"/>
                  <a:gd name="T107" fmla="*/ 8 h 11"/>
                  <a:gd name="T108" fmla="*/ 1 w 35"/>
                  <a:gd name="T109" fmla="*/ 8 h 11"/>
                  <a:gd name="T110" fmla="*/ 1 w 35"/>
                  <a:gd name="T111" fmla="*/ 8 h 11"/>
                  <a:gd name="T112" fmla="*/ 1 w 35"/>
                  <a:gd name="T113" fmla="*/ 8 h 11"/>
                  <a:gd name="T114" fmla="*/ 0 w 35"/>
                  <a:gd name="T115" fmla="*/ 8 h 11"/>
                  <a:gd name="T116" fmla="*/ 0 w 35"/>
                  <a:gd name="T117" fmla="*/ 7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
                  <a:gd name="T178" fmla="*/ 0 h 11"/>
                  <a:gd name="T179" fmla="*/ 35 w 35"/>
                  <a:gd name="T180" fmla="*/ 11 h 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 h="11">
                    <a:moveTo>
                      <a:pt x="0" y="7"/>
                    </a:moveTo>
                    <a:lnTo>
                      <a:pt x="0" y="7"/>
                    </a:lnTo>
                    <a:lnTo>
                      <a:pt x="1" y="6"/>
                    </a:lnTo>
                    <a:lnTo>
                      <a:pt x="2" y="5"/>
                    </a:lnTo>
                    <a:lnTo>
                      <a:pt x="2" y="4"/>
                    </a:lnTo>
                    <a:lnTo>
                      <a:pt x="3" y="4"/>
                    </a:lnTo>
                    <a:lnTo>
                      <a:pt x="5" y="3"/>
                    </a:lnTo>
                    <a:lnTo>
                      <a:pt x="6" y="2"/>
                    </a:lnTo>
                    <a:lnTo>
                      <a:pt x="7" y="2"/>
                    </a:lnTo>
                    <a:lnTo>
                      <a:pt x="9" y="1"/>
                    </a:lnTo>
                    <a:lnTo>
                      <a:pt x="10" y="1"/>
                    </a:lnTo>
                    <a:lnTo>
                      <a:pt x="12" y="0"/>
                    </a:lnTo>
                    <a:lnTo>
                      <a:pt x="14" y="0"/>
                    </a:lnTo>
                    <a:lnTo>
                      <a:pt x="16" y="0"/>
                    </a:lnTo>
                    <a:lnTo>
                      <a:pt x="19" y="0"/>
                    </a:lnTo>
                    <a:lnTo>
                      <a:pt x="21" y="1"/>
                    </a:lnTo>
                    <a:lnTo>
                      <a:pt x="23" y="2"/>
                    </a:lnTo>
                    <a:lnTo>
                      <a:pt x="25" y="2"/>
                    </a:lnTo>
                    <a:lnTo>
                      <a:pt x="27" y="3"/>
                    </a:lnTo>
                    <a:lnTo>
                      <a:pt x="29" y="4"/>
                    </a:lnTo>
                    <a:lnTo>
                      <a:pt x="30" y="5"/>
                    </a:lnTo>
                    <a:lnTo>
                      <a:pt x="31" y="6"/>
                    </a:lnTo>
                    <a:lnTo>
                      <a:pt x="32" y="7"/>
                    </a:lnTo>
                    <a:lnTo>
                      <a:pt x="33" y="8"/>
                    </a:lnTo>
                    <a:lnTo>
                      <a:pt x="34" y="9"/>
                    </a:lnTo>
                    <a:lnTo>
                      <a:pt x="34" y="10"/>
                    </a:lnTo>
                    <a:lnTo>
                      <a:pt x="35" y="11"/>
                    </a:lnTo>
                    <a:lnTo>
                      <a:pt x="34" y="11"/>
                    </a:lnTo>
                    <a:lnTo>
                      <a:pt x="33" y="10"/>
                    </a:lnTo>
                    <a:lnTo>
                      <a:pt x="32" y="9"/>
                    </a:lnTo>
                    <a:lnTo>
                      <a:pt x="30" y="8"/>
                    </a:lnTo>
                    <a:lnTo>
                      <a:pt x="29" y="7"/>
                    </a:lnTo>
                    <a:lnTo>
                      <a:pt x="28" y="6"/>
                    </a:lnTo>
                    <a:lnTo>
                      <a:pt x="26" y="6"/>
                    </a:lnTo>
                    <a:lnTo>
                      <a:pt x="25" y="5"/>
                    </a:lnTo>
                    <a:lnTo>
                      <a:pt x="23" y="5"/>
                    </a:lnTo>
                    <a:lnTo>
                      <a:pt x="22" y="4"/>
                    </a:lnTo>
                    <a:lnTo>
                      <a:pt x="20" y="4"/>
                    </a:lnTo>
                    <a:lnTo>
                      <a:pt x="18" y="4"/>
                    </a:lnTo>
                    <a:lnTo>
                      <a:pt x="16" y="4"/>
                    </a:lnTo>
                    <a:lnTo>
                      <a:pt x="15" y="4"/>
                    </a:lnTo>
                    <a:lnTo>
                      <a:pt x="13" y="4"/>
                    </a:lnTo>
                    <a:lnTo>
                      <a:pt x="11" y="4"/>
                    </a:lnTo>
                    <a:lnTo>
                      <a:pt x="10" y="4"/>
                    </a:lnTo>
                    <a:lnTo>
                      <a:pt x="8" y="5"/>
                    </a:lnTo>
                    <a:lnTo>
                      <a:pt x="7" y="5"/>
                    </a:lnTo>
                    <a:lnTo>
                      <a:pt x="5" y="6"/>
                    </a:lnTo>
                    <a:lnTo>
                      <a:pt x="4" y="7"/>
                    </a:lnTo>
                    <a:lnTo>
                      <a:pt x="3" y="7"/>
                    </a:lnTo>
                    <a:lnTo>
                      <a:pt x="3" y="8"/>
                    </a:lnTo>
                    <a:lnTo>
                      <a:pt x="2" y="8"/>
                    </a:lnTo>
                    <a:lnTo>
                      <a:pt x="1" y="8"/>
                    </a:lnTo>
                    <a:lnTo>
                      <a:pt x="0" y="8"/>
                    </a:lnTo>
                    <a:lnTo>
                      <a:pt x="0" y="7"/>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4" name="Freeform 116"/>
              <p:cNvSpPr>
                <a:spLocks/>
              </p:cNvSpPr>
              <p:nvPr/>
            </p:nvSpPr>
            <p:spPr bwMode="auto">
              <a:xfrm>
                <a:off x="1855" y="2980"/>
                <a:ext cx="21" cy="26"/>
              </a:xfrm>
              <a:custGeom>
                <a:avLst/>
                <a:gdLst>
                  <a:gd name="T0" fmla="*/ 0 w 21"/>
                  <a:gd name="T1" fmla="*/ 0 h 26"/>
                  <a:gd name="T2" fmla="*/ 1 w 21"/>
                  <a:gd name="T3" fmla="*/ 0 h 26"/>
                  <a:gd name="T4" fmla="*/ 4 w 21"/>
                  <a:gd name="T5" fmla="*/ 1 h 26"/>
                  <a:gd name="T6" fmla="*/ 7 w 21"/>
                  <a:gd name="T7" fmla="*/ 2 h 26"/>
                  <a:gd name="T8" fmla="*/ 11 w 21"/>
                  <a:gd name="T9" fmla="*/ 3 h 26"/>
                  <a:gd name="T10" fmla="*/ 13 w 21"/>
                  <a:gd name="T11" fmla="*/ 4 h 26"/>
                  <a:gd name="T12" fmla="*/ 15 w 21"/>
                  <a:gd name="T13" fmla="*/ 5 h 26"/>
                  <a:gd name="T14" fmla="*/ 16 w 21"/>
                  <a:gd name="T15" fmla="*/ 6 h 26"/>
                  <a:gd name="T16" fmla="*/ 18 w 21"/>
                  <a:gd name="T17" fmla="*/ 7 h 26"/>
                  <a:gd name="T18" fmla="*/ 19 w 21"/>
                  <a:gd name="T19" fmla="*/ 8 h 26"/>
                  <a:gd name="T20" fmla="*/ 19 w 21"/>
                  <a:gd name="T21" fmla="*/ 9 h 26"/>
                  <a:gd name="T22" fmla="*/ 20 w 21"/>
                  <a:gd name="T23" fmla="*/ 9 h 26"/>
                  <a:gd name="T24" fmla="*/ 20 w 21"/>
                  <a:gd name="T25" fmla="*/ 10 h 26"/>
                  <a:gd name="T26" fmla="*/ 20 w 21"/>
                  <a:gd name="T27" fmla="*/ 11 h 26"/>
                  <a:gd name="T28" fmla="*/ 21 w 21"/>
                  <a:gd name="T29" fmla="*/ 11 h 26"/>
                  <a:gd name="T30" fmla="*/ 21 w 21"/>
                  <a:gd name="T31" fmla="*/ 12 h 26"/>
                  <a:gd name="T32" fmla="*/ 21 w 21"/>
                  <a:gd name="T33" fmla="*/ 13 h 26"/>
                  <a:gd name="T34" fmla="*/ 21 w 21"/>
                  <a:gd name="T35" fmla="*/ 14 h 26"/>
                  <a:gd name="T36" fmla="*/ 21 w 21"/>
                  <a:gd name="T37" fmla="*/ 14 h 26"/>
                  <a:gd name="T38" fmla="*/ 20 w 21"/>
                  <a:gd name="T39" fmla="*/ 15 h 26"/>
                  <a:gd name="T40" fmla="*/ 20 w 21"/>
                  <a:gd name="T41" fmla="*/ 16 h 26"/>
                  <a:gd name="T42" fmla="*/ 19 w 21"/>
                  <a:gd name="T43" fmla="*/ 17 h 26"/>
                  <a:gd name="T44" fmla="*/ 18 w 21"/>
                  <a:gd name="T45" fmla="*/ 19 h 26"/>
                  <a:gd name="T46" fmla="*/ 17 w 21"/>
                  <a:gd name="T47" fmla="*/ 20 h 26"/>
                  <a:gd name="T48" fmla="*/ 16 w 21"/>
                  <a:gd name="T49" fmla="*/ 21 h 26"/>
                  <a:gd name="T50" fmla="*/ 14 w 21"/>
                  <a:gd name="T51" fmla="*/ 22 h 26"/>
                  <a:gd name="T52" fmla="*/ 13 w 21"/>
                  <a:gd name="T53" fmla="*/ 23 h 26"/>
                  <a:gd name="T54" fmla="*/ 10 w 21"/>
                  <a:gd name="T55" fmla="*/ 24 h 26"/>
                  <a:gd name="T56" fmla="*/ 8 w 21"/>
                  <a:gd name="T57" fmla="*/ 25 h 26"/>
                  <a:gd name="T58" fmla="*/ 6 w 21"/>
                  <a:gd name="T59" fmla="*/ 26 h 26"/>
                  <a:gd name="T60" fmla="*/ 5 w 21"/>
                  <a:gd name="T61" fmla="*/ 26 h 26"/>
                  <a:gd name="T62" fmla="*/ 6 w 21"/>
                  <a:gd name="T63" fmla="*/ 26 h 26"/>
                  <a:gd name="T64" fmla="*/ 7 w 21"/>
                  <a:gd name="T65" fmla="*/ 25 h 26"/>
                  <a:gd name="T66" fmla="*/ 8 w 21"/>
                  <a:gd name="T67" fmla="*/ 24 h 26"/>
                  <a:gd name="T68" fmla="*/ 10 w 21"/>
                  <a:gd name="T69" fmla="*/ 22 h 26"/>
                  <a:gd name="T70" fmla="*/ 11 w 21"/>
                  <a:gd name="T71" fmla="*/ 21 h 26"/>
                  <a:gd name="T72" fmla="*/ 11 w 21"/>
                  <a:gd name="T73" fmla="*/ 20 h 26"/>
                  <a:gd name="T74" fmla="*/ 12 w 21"/>
                  <a:gd name="T75" fmla="*/ 19 h 26"/>
                  <a:gd name="T76" fmla="*/ 12 w 21"/>
                  <a:gd name="T77" fmla="*/ 18 h 26"/>
                  <a:gd name="T78" fmla="*/ 13 w 21"/>
                  <a:gd name="T79" fmla="*/ 16 h 26"/>
                  <a:gd name="T80" fmla="*/ 13 w 21"/>
                  <a:gd name="T81" fmla="*/ 15 h 26"/>
                  <a:gd name="T82" fmla="*/ 13 w 21"/>
                  <a:gd name="T83" fmla="*/ 14 h 26"/>
                  <a:gd name="T84" fmla="*/ 13 w 21"/>
                  <a:gd name="T85" fmla="*/ 14 h 26"/>
                  <a:gd name="T86" fmla="*/ 12 w 21"/>
                  <a:gd name="T87" fmla="*/ 13 h 26"/>
                  <a:gd name="T88" fmla="*/ 12 w 21"/>
                  <a:gd name="T89" fmla="*/ 12 h 26"/>
                  <a:gd name="T90" fmla="*/ 11 w 21"/>
                  <a:gd name="T91" fmla="*/ 11 h 26"/>
                  <a:gd name="T92" fmla="*/ 11 w 21"/>
                  <a:gd name="T93" fmla="*/ 10 h 26"/>
                  <a:gd name="T94" fmla="*/ 10 w 21"/>
                  <a:gd name="T95" fmla="*/ 8 h 26"/>
                  <a:gd name="T96" fmla="*/ 9 w 21"/>
                  <a:gd name="T97" fmla="*/ 7 h 26"/>
                  <a:gd name="T98" fmla="*/ 8 w 21"/>
                  <a:gd name="T99" fmla="*/ 6 h 26"/>
                  <a:gd name="T100" fmla="*/ 7 w 21"/>
                  <a:gd name="T101" fmla="*/ 5 h 26"/>
                  <a:gd name="T102" fmla="*/ 6 w 21"/>
                  <a:gd name="T103" fmla="*/ 4 h 26"/>
                  <a:gd name="T104" fmla="*/ 5 w 21"/>
                  <a:gd name="T105" fmla="*/ 4 h 26"/>
                  <a:gd name="T106" fmla="*/ 3 w 21"/>
                  <a:gd name="T107" fmla="*/ 2 h 26"/>
                  <a:gd name="T108" fmla="*/ 2 w 21"/>
                  <a:gd name="T109" fmla="*/ 1 h 26"/>
                  <a:gd name="T110" fmla="*/ 1 w 21"/>
                  <a:gd name="T111" fmla="*/ 1 h 26"/>
                  <a:gd name="T112" fmla="*/ 0 w 21"/>
                  <a:gd name="T113" fmla="*/ 0 h 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
                  <a:gd name="T172" fmla="*/ 0 h 26"/>
                  <a:gd name="T173" fmla="*/ 21 w 21"/>
                  <a:gd name="T174" fmla="*/ 26 h 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 h="26">
                    <a:moveTo>
                      <a:pt x="0" y="0"/>
                    </a:moveTo>
                    <a:lnTo>
                      <a:pt x="1" y="0"/>
                    </a:lnTo>
                    <a:lnTo>
                      <a:pt x="4" y="1"/>
                    </a:lnTo>
                    <a:lnTo>
                      <a:pt x="7" y="2"/>
                    </a:lnTo>
                    <a:lnTo>
                      <a:pt x="11" y="3"/>
                    </a:lnTo>
                    <a:lnTo>
                      <a:pt x="13" y="4"/>
                    </a:lnTo>
                    <a:lnTo>
                      <a:pt x="15" y="5"/>
                    </a:lnTo>
                    <a:lnTo>
                      <a:pt x="16" y="6"/>
                    </a:lnTo>
                    <a:lnTo>
                      <a:pt x="18" y="7"/>
                    </a:lnTo>
                    <a:lnTo>
                      <a:pt x="19" y="8"/>
                    </a:lnTo>
                    <a:lnTo>
                      <a:pt x="19" y="9"/>
                    </a:lnTo>
                    <a:lnTo>
                      <a:pt x="20" y="9"/>
                    </a:lnTo>
                    <a:lnTo>
                      <a:pt x="20" y="10"/>
                    </a:lnTo>
                    <a:lnTo>
                      <a:pt x="20" y="11"/>
                    </a:lnTo>
                    <a:lnTo>
                      <a:pt x="21" y="11"/>
                    </a:lnTo>
                    <a:lnTo>
                      <a:pt x="21" y="12"/>
                    </a:lnTo>
                    <a:lnTo>
                      <a:pt x="21" y="13"/>
                    </a:lnTo>
                    <a:lnTo>
                      <a:pt x="21" y="14"/>
                    </a:lnTo>
                    <a:lnTo>
                      <a:pt x="20" y="15"/>
                    </a:lnTo>
                    <a:lnTo>
                      <a:pt x="20" y="16"/>
                    </a:lnTo>
                    <a:lnTo>
                      <a:pt x="19" y="17"/>
                    </a:lnTo>
                    <a:lnTo>
                      <a:pt x="18" y="19"/>
                    </a:lnTo>
                    <a:lnTo>
                      <a:pt x="17" y="20"/>
                    </a:lnTo>
                    <a:lnTo>
                      <a:pt x="16" y="21"/>
                    </a:lnTo>
                    <a:lnTo>
                      <a:pt x="14" y="22"/>
                    </a:lnTo>
                    <a:lnTo>
                      <a:pt x="13" y="23"/>
                    </a:lnTo>
                    <a:lnTo>
                      <a:pt x="10" y="24"/>
                    </a:lnTo>
                    <a:lnTo>
                      <a:pt x="8" y="25"/>
                    </a:lnTo>
                    <a:lnTo>
                      <a:pt x="6" y="26"/>
                    </a:lnTo>
                    <a:lnTo>
                      <a:pt x="5" y="26"/>
                    </a:lnTo>
                    <a:lnTo>
                      <a:pt x="6" y="26"/>
                    </a:lnTo>
                    <a:lnTo>
                      <a:pt x="7" y="25"/>
                    </a:lnTo>
                    <a:lnTo>
                      <a:pt x="8" y="24"/>
                    </a:lnTo>
                    <a:lnTo>
                      <a:pt x="10" y="22"/>
                    </a:lnTo>
                    <a:lnTo>
                      <a:pt x="11" y="21"/>
                    </a:lnTo>
                    <a:lnTo>
                      <a:pt x="11" y="20"/>
                    </a:lnTo>
                    <a:lnTo>
                      <a:pt x="12" y="19"/>
                    </a:lnTo>
                    <a:lnTo>
                      <a:pt x="12" y="18"/>
                    </a:lnTo>
                    <a:lnTo>
                      <a:pt x="13" y="16"/>
                    </a:lnTo>
                    <a:lnTo>
                      <a:pt x="13" y="15"/>
                    </a:lnTo>
                    <a:lnTo>
                      <a:pt x="13" y="14"/>
                    </a:lnTo>
                    <a:lnTo>
                      <a:pt x="12" y="13"/>
                    </a:lnTo>
                    <a:lnTo>
                      <a:pt x="12" y="12"/>
                    </a:lnTo>
                    <a:lnTo>
                      <a:pt x="11" y="11"/>
                    </a:lnTo>
                    <a:lnTo>
                      <a:pt x="11" y="10"/>
                    </a:lnTo>
                    <a:lnTo>
                      <a:pt x="10" y="8"/>
                    </a:lnTo>
                    <a:lnTo>
                      <a:pt x="9" y="7"/>
                    </a:lnTo>
                    <a:lnTo>
                      <a:pt x="8" y="6"/>
                    </a:lnTo>
                    <a:lnTo>
                      <a:pt x="7" y="5"/>
                    </a:lnTo>
                    <a:lnTo>
                      <a:pt x="6" y="4"/>
                    </a:lnTo>
                    <a:lnTo>
                      <a:pt x="5" y="4"/>
                    </a:lnTo>
                    <a:lnTo>
                      <a:pt x="3" y="2"/>
                    </a:lnTo>
                    <a:lnTo>
                      <a:pt x="2" y="1"/>
                    </a:lnTo>
                    <a:lnTo>
                      <a:pt x="1" y="1"/>
                    </a:lnTo>
                    <a:lnTo>
                      <a:pt x="0" y="0"/>
                    </a:lnTo>
                    <a:close/>
                  </a:path>
                </a:pathLst>
              </a:custGeom>
              <a:solidFill>
                <a:srgbClr val="AA6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5" name="Freeform 117"/>
              <p:cNvSpPr>
                <a:spLocks/>
              </p:cNvSpPr>
              <p:nvPr/>
            </p:nvSpPr>
            <p:spPr bwMode="auto">
              <a:xfrm>
                <a:off x="1755" y="2990"/>
                <a:ext cx="42" cy="12"/>
              </a:xfrm>
              <a:custGeom>
                <a:avLst/>
                <a:gdLst>
                  <a:gd name="T0" fmla="*/ 42 w 42"/>
                  <a:gd name="T1" fmla="*/ 4 h 12"/>
                  <a:gd name="T2" fmla="*/ 41 w 42"/>
                  <a:gd name="T3" fmla="*/ 4 h 12"/>
                  <a:gd name="T4" fmla="*/ 40 w 42"/>
                  <a:gd name="T5" fmla="*/ 3 h 12"/>
                  <a:gd name="T6" fmla="*/ 38 w 42"/>
                  <a:gd name="T7" fmla="*/ 2 h 12"/>
                  <a:gd name="T8" fmla="*/ 35 w 42"/>
                  <a:gd name="T9" fmla="*/ 1 h 12"/>
                  <a:gd name="T10" fmla="*/ 34 w 42"/>
                  <a:gd name="T11" fmla="*/ 1 h 12"/>
                  <a:gd name="T12" fmla="*/ 32 w 42"/>
                  <a:gd name="T13" fmla="*/ 1 h 12"/>
                  <a:gd name="T14" fmla="*/ 30 w 42"/>
                  <a:gd name="T15" fmla="*/ 0 h 12"/>
                  <a:gd name="T16" fmla="*/ 28 w 42"/>
                  <a:gd name="T17" fmla="*/ 0 h 12"/>
                  <a:gd name="T18" fmla="*/ 26 w 42"/>
                  <a:gd name="T19" fmla="*/ 0 h 12"/>
                  <a:gd name="T20" fmla="*/ 24 w 42"/>
                  <a:gd name="T21" fmla="*/ 0 h 12"/>
                  <a:gd name="T22" fmla="*/ 22 w 42"/>
                  <a:gd name="T23" fmla="*/ 0 h 12"/>
                  <a:gd name="T24" fmla="*/ 20 w 42"/>
                  <a:gd name="T25" fmla="*/ 1 h 12"/>
                  <a:gd name="T26" fmla="*/ 18 w 42"/>
                  <a:gd name="T27" fmla="*/ 1 h 12"/>
                  <a:gd name="T28" fmla="*/ 15 w 42"/>
                  <a:gd name="T29" fmla="*/ 2 h 12"/>
                  <a:gd name="T30" fmla="*/ 14 w 42"/>
                  <a:gd name="T31" fmla="*/ 3 h 12"/>
                  <a:gd name="T32" fmla="*/ 12 w 42"/>
                  <a:gd name="T33" fmla="*/ 3 h 12"/>
                  <a:gd name="T34" fmla="*/ 10 w 42"/>
                  <a:gd name="T35" fmla="*/ 4 h 12"/>
                  <a:gd name="T36" fmla="*/ 8 w 42"/>
                  <a:gd name="T37" fmla="*/ 5 h 12"/>
                  <a:gd name="T38" fmla="*/ 7 w 42"/>
                  <a:gd name="T39" fmla="*/ 6 h 12"/>
                  <a:gd name="T40" fmla="*/ 6 w 42"/>
                  <a:gd name="T41" fmla="*/ 7 h 12"/>
                  <a:gd name="T42" fmla="*/ 3 w 42"/>
                  <a:gd name="T43" fmla="*/ 9 h 12"/>
                  <a:gd name="T44" fmla="*/ 2 w 42"/>
                  <a:gd name="T45" fmla="*/ 11 h 12"/>
                  <a:gd name="T46" fmla="*/ 1 w 42"/>
                  <a:gd name="T47" fmla="*/ 12 h 12"/>
                  <a:gd name="T48" fmla="*/ 0 w 42"/>
                  <a:gd name="T49" fmla="*/ 12 h 12"/>
                  <a:gd name="T50" fmla="*/ 1 w 42"/>
                  <a:gd name="T51" fmla="*/ 12 h 12"/>
                  <a:gd name="T52" fmla="*/ 2 w 42"/>
                  <a:gd name="T53" fmla="*/ 11 h 12"/>
                  <a:gd name="T54" fmla="*/ 3 w 42"/>
                  <a:gd name="T55" fmla="*/ 10 h 12"/>
                  <a:gd name="T56" fmla="*/ 5 w 42"/>
                  <a:gd name="T57" fmla="*/ 10 h 12"/>
                  <a:gd name="T58" fmla="*/ 8 w 42"/>
                  <a:gd name="T59" fmla="*/ 8 h 12"/>
                  <a:gd name="T60" fmla="*/ 11 w 42"/>
                  <a:gd name="T61" fmla="*/ 7 h 12"/>
                  <a:gd name="T62" fmla="*/ 13 w 42"/>
                  <a:gd name="T63" fmla="*/ 7 h 12"/>
                  <a:gd name="T64" fmla="*/ 15 w 42"/>
                  <a:gd name="T65" fmla="*/ 6 h 12"/>
                  <a:gd name="T66" fmla="*/ 17 w 42"/>
                  <a:gd name="T67" fmla="*/ 6 h 12"/>
                  <a:gd name="T68" fmla="*/ 19 w 42"/>
                  <a:gd name="T69" fmla="*/ 6 h 12"/>
                  <a:gd name="T70" fmla="*/ 24 w 42"/>
                  <a:gd name="T71" fmla="*/ 5 h 12"/>
                  <a:gd name="T72" fmla="*/ 28 w 42"/>
                  <a:gd name="T73" fmla="*/ 5 h 12"/>
                  <a:gd name="T74" fmla="*/ 32 w 42"/>
                  <a:gd name="T75" fmla="*/ 4 h 12"/>
                  <a:gd name="T76" fmla="*/ 35 w 42"/>
                  <a:gd name="T77" fmla="*/ 4 h 12"/>
                  <a:gd name="T78" fmla="*/ 38 w 42"/>
                  <a:gd name="T79" fmla="*/ 4 h 12"/>
                  <a:gd name="T80" fmla="*/ 40 w 42"/>
                  <a:gd name="T81" fmla="*/ 4 h 12"/>
                  <a:gd name="T82" fmla="*/ 41 w 42"/>
                  <a:gd name="T83" fmla="*/ 4 h 12"/>
                  <a:gd name="T84" fmla="*/ 42 w 42"/>
                  <a:gd name="T85" fmla="*/ 4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12"/>
                  <a:gd name="T131" fmla="*/ 42 w 42"/>
                  <a:gd name="T132" fmla="*/ 12 h 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12">
                    <a:moveTo>
                      <a:pt x="42" y="4"/>
                    </a:moveTo>
                    <a:lnTo>
                      <a:pt x="41" y="4"/>
                    </a:lnTo>
                    <a:lnTo>
                      <a:pt x="40" y="3"/>
                    </a:lnTo>
                    <a:lnTo>
                      <a:pt x="38" y="2"/>
                    </a:lnTo>
                    <a:lnTo>
                      <a:pt x="35" y="1"/>
                    </a:lnTo>
                    <a:lnTo>
                      <a:pt x="34" y="1"/>
                    </a:lnTo>
                    <a:lnTo>
                      <a:pt x="32" y="1"/>
                    </a:lnTo>
                    <a:lnTo>
                      <a:pt x="30" y="0"/>
                    </a:lnTo>
                    <a:lnTo>
                      <a:pt x="28" y="0"/>
                    </a:lnTo>
                    <a:lnTo>
                      <a:pt x="26" y="0"/>
                    </a:lnTo>
                    <a:lnTo>
                      <a:pt x="24" y="0"/>
                    </a:lnTo>
                    <a:lnTo>
                      <a:pt x="22" y="0"/>
                    </a:lnTo>
                    <a:lnTo>
                      <a:pt x="20" y="1"/>
                    </a:lnTo>
                    <a:lnTo>
                      <a:pt x="18" y="1"/>
                    </a:lnTo>
                    <a:lnTo>
                      <a:pt x="15" y="2"/>
                    </a:lnTo>
                    <a:lnTo>
                      <a:pt x="14" y="3"/>
                    </a:lnTo>
                    <a:lnTo>
                      <a:pt x="12" y="3"/>
                    </a:lnTo>
                    <a:lnTo>
                      <a:pt x="10" y="4"/>
                    </a:lnTo>
                    <a:lnTo>
                      <a:pt x="8" y="5"/>
                    </a:lnTo>
                    <a:lnTo>
                      <a:pt x="7" y="6"/>
                    </a:lnTo>
                    <a:lnTo>
                      <a:pt x="6" y="7"/>
                    </a:lnTo>
                    <a:lnTo>
                      <a:pt x="3" y="9"/>
                    </a:lnTo>
                    <a:lnTo>
                      <a:pt x="2" y="11"/>
                    </a:lnTo>
                    <a:lnTo>
                      <a:pt x="1" y="12"/>
                    </a:lnTo>
                    <a:lnTo>
                      <a:pt x="0" y="12"/>
                    </a:lnTo>
                    <a:lnTo>
                      <a:pt x="1" y="12"/>
                    </a:lnTo>
                    <a:lnTo>
                      <a:pt x="2" y="11"/>
                    </a:lnTo>
                    <a:lnTo>
                      <a:pt x="3" y="10"/>
                    </a:lnTo>
                    <a:lnTo>
                      <a:pt x="5" y="10"/>
                    </a:lnTo>
                    <a:lnTo>
                      <a:pt x="8" y="8"/>
                    </a:lnTo>
                    <a:lnTo>
                      <a:pt x="11" y="7"/>
                    </a:lnTo>
                    <a:lnTo>
                      <a:pt x="13" y="7"/>
                    </a:lnTo>
                    <a:lnTo>
                      <a:pt x="15" y="6"/>
                    </a:lnTo>
                    <a:lnTo>
                      <a:pt x="17" y="6"/>
                    </a:lnTo>
                    <a:lnTo>
                      <a:pt x="19" y="6"/>
                    </a:lnTo>
                    <a:lnTo>
                      <a:pt x="24" y="5"/>
                    </a:lnTo>
                    <a:lnTo>
                      <a:pt x="28" y="5"/>
                    </a:lnTo>
                    <a:lnTo>
                      <a:pt x="32" y="4"/>
                    </a:lnTo>
                    <a:lnTo>
                      <a:pt x="35" y="4"/>
                    </a:lnTo>
                    <a:lnTo>
                      <a:pt x="38" y="4"/>
                    </a:lnTo>
                    <a:lnTo>
                      <a:pt x="40" y="4"/>
                    </a:lnTo>
                    <a:lnTo>
                      <a:pt x="41" y="4"/>
                    </a:lnTo>
                    <a:lnTo>
                      <a:pt x="42" y="4"/>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6" name="Freeform 118"/>
              <p:cNvSpPr>
                <a:spLocks/>
              </p:cNvSpPr>
              <p:nvPr/>
            </p:nvSpPr>
            <p:spPr bwMode="auto">
              <a:xfrm>
                <a:off x="1893" y="2981"/>
                <a:ext cx="31" cy="6"/>
              </a:xfrm>
              <a:custGeom>
                <a:avLst/>
                <a:gdLst>
                  <a:gd name="T0" fmla="*/ 0 w 31"/>
                  <a:gd name="T1" fmla="*/ 5 h 6"/>
                  <a:gd name="T2" fmla="*/ 0 w 31"/>
                  <a:gd name="T3" fmla="*/ 5 h 6"/>
                  <a:gd name="T4" fmla="*/ 1 w 31"/>
                  <a:gd name="T5" fmla="*/ 5 h 6"/>
                  <a:gd name="T6" fmla="*/ 3 w 31"/>
                  <a:gd name="T7" fmla="*/ 4 h 6"/>
                  <a:gd name="T8" fmla="*/ 4 w 31"/>
                  <a:gd name="T9" fmla="*/ 3 h 6"/>
                  <a:gd name="T10" fmla="*/ 5 w 31"/>
                  <a:gd name="T11" fmla="*/ 2 h 6"/>
                  <a:gd name="T12" fmla="*/ 7 w 31"/>
                  <a:gd name="T13" fmla="*/ 2 h 6"/>
                  <a:gd name="T14" fmla="*/ 8 w 31"/>
                  <a:gd name="T15" fmla="*/ 1 h 6"/>
                  <a:gd name="T16" fmla="*/ 9 w 31"/>
                  <a:gd name="T17" fmla="*/ 1 h 6"/>
                  <a:gd name="T18" fmla="*/ 11 w 31"/>
                  <a:gd name="T19" fmla="*/ 1 h 6"/>
                  <a:gd name="T20" fmla="*/ 12 w 31"/>
                  <a:gd name="T21" fmla="*/ 0 h 6"/>
                  <a:gd name="T22" fmla="*/ 14 w 31"/>
                  <a:gd name="T23" fmla="*/ 0 h 6"/>
                  <a:gd name="T24" fmla="*/ 15 w 31"/>
                  <a:gd name="T25" fmla="*/ 0 h 6"/>
                  <a:gd name="T26" fmla="*/ 17 w 31"/>
                  <a:gd name="T27" fmla="*/ 0 h 6"/>
                  <a:gd name="T28" fmla="*/ 19 w 31"/>
                  <a:gd name="T29" fmla="*/ 1 h 6"/>
                  <a:gd name="T30" fmla="*/ 20 w 31"/>
                  <a:gd name="T31" fmla="*/ 1 h 6"/>
                  <a:gd name="T32" fmla="*/ 22 w 31"/>
                  <a:gd name="T33" fmla="*/ 1 h 6"/>
                  <a:gd name="T34" fmla="*/ 23 w 31"/>
                  <a:gd name="T35" fmla="*/ 2 h 6"/>
                  <a:gd name="T36" fmla="*/ 24 w 31"/>
                  <a:gd name="T37" fmla="*/ 2 h 6"/>
                  <a:gd name="T38" fmla="*/ 26 w 31"/>
                  <a:gd name="T39" fmla="*/ 3 h 6"/>
                  <a:gd name="T40" fmla="*/ 27 w 31"/>
                  <a:gd name="T41" fmla="*/ 3 h 6"/>
                  <a:gd name="T42" fmla="*/ 29 w 31"/>
                  <a:gd name="T43" fmla="*/ 4 h 6"/>
                  <a:gd name="T44" fmla="*/ 30 w 31"/>
                  <a:gd name="T45" fmla="*/ 5 h 6"/>
                  <a:gd name="T46" fmla="*/ 31 w 31"/>
                  <a:gd name="T47" fmla="*/ 6 h 6"/>
                  <a:gd name="T48" fmla="*/ 31 w 31"/>
                  <a:gd name="T49" fmla="*/ 6 h 6"/>
                  <a:gd name="T50" fmla="*/ 31 w 31"/>
                  <a:gd name="T51" fmla="*/ 6 h 6"/>
                  <a:gd name="T52" fmla="*/ 30 w 31"/>
                  <a:gd name="T53" fmla="*/ 6 h 6"/>
                  <a:gd name="T54" fmla="*/ 29 w 31"/>
                  <a:gd name="T55" fmla="*/ 5 h 6"/>
                  <a:gd name="T56" fmla="*/ 28 w 31"/>
                  <a:gd name="T57" fmla="*/ 5 h 6"/>
                  <a:gd name="T58" fmla="*/ 25 w 31"/>
                  <a:gd name="T59" fmla="*/ 5 h 6"/>
                  <a:gd name="T60" fmla="*/ 23 w 31"/>
                  <a:gd name="T61" fmla="*/ 4 h 6"/>
                  <a:gd name="T62" fmla="*/ 20 w 31"/>
                  <a:gd name="T63" fmla="*/ 4 h 6"/>
                  <a:gd name="T64" fmla="*/ 17 w 31"/>
                  <a:gd name="T65" fmla="*/ 4 h 6"/>
                  <a:gd name="T66" fmla="*/ 13 w 31"/>
                  <a:gd name="T67" fmla="*/ 4 h 6"/>
                  <a:gd name="T68" fmla="*/ 10 w 31"/>
                  <a:gd name="T69" fmla="*/ 4 h 6"/>
                  <a:gd name="T70" fmla="*/ 7 w 31"/>
                  <a:gd name="T71" fmla="*/ 5 h 6"/>
                  <a:gd name="T72" fmla="*/ 5 w 31"/>
                  <a:gd name="T73" fmla="*/ 5 h 6"/>
                  <a:gd name="T74" fmla="*/ 3 w 31"/>
                  <a:gd name="T75" fmla="*/ 5 h 6"/>
                  <a:gd name="T76" fmla="*/ 1 w 31"/>
                  <a:gd name="T77" fmla="*/ 5 h 6"/>
                  <a:gd name="T78" fmla="*/ 0 w 31"/>
                  <a:gd name="T79" fmla="*/ 5 h 6"/>
                  <a:gd name="T80" fmla="*/ 0 w 31"/>
                  <a:gd name="T81" fmla="*/ 5 h 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6"/>
                  <a:gd name="T125" fmla="*/ 31 w 31"/>
                  <a:gd name="T126" fmla="*/ 6 h 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6">
                    <a:moveTo>
                      <a:pt x="0" y="5"/>
                    </a:moveTo>
                    <a:lnTo>
                      <a:pt x="0" y="5"/>
                    </a:lnTo>
                    <a:lnTo>
                      <a:pt x="1" y="5"/>
                    </a:lnTo>
                    <a:lnTo>
                      <a:pt x="3" y="4"/>
                    </a:lnTo>
                    <a:lnTo>
                      <a:pt x="4" y="3"/>
                    </a:lnTo>
                    <a:lnTo>
                      <a:pt x="5" y="2"/>
                    </a:lnTo>
                    <a:lnTo>
                      <a:pt x="7" y="2"/>
                    </a:lnTo>
                    <a:lnTo>
                      <a:pt x="8" y="1"/>
                    </a:lnTo>
                    <a:lnTo>
                      <a:pt x="9" y="1"/>
                    </a:lnTo>
                    <a:lnTo>
                      <a:pt x="11" y="1"/>
                    </a:lnTo>
                    <a:lnTo>
                      <a:pt x="12" y="0"/>
                    </a:lnTo>
                    <a:lnTo>
                      <a:pt x="14" y="0"/>
                    </a:lnTo>
                    <a:lnTo>
                      <a:pt x="15" y="0"/>
                    </a:lnTo>
                    <a:lnTo>
                      <a:pt x="17" y="0"/>
                    </a:lnTo>
                    <a:lnTo>
                      <a:pt x="19" y="1"/>
                    </a:lnTo>
                    <a:lnTo>
                      <a:pt x="20" y="1"/>
                    </a:lnTo>
                    <a:lnTo>
                      <a:pt x="22" y="1"/>
                    </a:lnTo>
                    <a:lnTo>
                      <a:pt x="23" y="2"/>
                    </a:lnTo>
                    <a:lnTo>
                      <a:pt x="24" y="2"/>
                    </a:lnTo>
                    <a:lnTo>
                      <a:pt x="26" y="3"/>
                    </a:lnTo>
                    <a:lnTo>
                      <a:pt x="27" y="3"/>
                    </a:lnTo>
                    <a:lnTo>
                      <a:pt x="29" y="4"/>
                    </a:lnTo>
                    <a:lnTo>
                      <a:pt x="30" y="5"/>
                    </a:lnTo>
                    <a:lnTo>
                      <a:pt x="31" y="6"/>
                    </a:lnTo>
                    <a:lnTo>
                      <a:pt x="30" y="6"/>
                    </a:lnTo>
                    <a:lnTo>
                      <a:pt x="29" y="5"/>
                    </a:lnTo>
                    <a:lnTo>
                      <a:pt x="28" y="5"/>
                    </a:lnTo>
                    <a:lnTo>
                      <a:pt x="25" y="5"/>
                    </a:lnTo>
                    <a:lnTo>
                      <a:pt x="23" y="4"/>
                    </a:lnTo>
                    <a:lnTo>
                      <a:pt x="20" y="4"/>
                    </a:lnTo>
                    <a:lnTo>
                      <a:pt x="17" y="4"/>
                    </a:lnTo>
                    <a:lnTo>
                      <a:pt x="13" y="4"/>
                    </a:lnTo>
                    <a:lnTo>
                      <a:pt x="10" y="4"/>
                    </a:lnTo>
                    <a:lnTo>
                      <a:pt x="7" y="5"/>
                    </a:lnTo>
                    <a:lnTo>
                      <a:pt x="5" y="5"/>
                    </a:lnTo>
                    <a:lnTo>
                      <a:pt x="3" y="5"/>
                    </a:lnTo>
                    <a:lnTo>
                      <a:pt x="1" y="5"/>
                    </a:lnTo>
                    <a:lnTo>
                      <a:pt x="0" y="5"/>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7" name="Freeform 119"/>
              <p:cNvSpPr>
                <a:spLocks/>
              </p:cNvSpPr>
              <p:nvPr/>
            </p:nvSpPr>
            <p:spPr bwMode="auto">
              <a:xfrm>
                <a:off x="1806" y="3015"/>
                <a:ext cx="85" cy="36"/>
              </a:xfrm>
              <a:custGeom>
                <a:avLst/>
                <a:gdLst>
                  <a:gd name="T0" fmla="*/ 1 w 85"/>
                  <a:gd name="T1" fmla="*/ 3 h 36"/>
                  <a:gd name="T2" fmla="*/ 7 w 85"/>
                  <a:gd name="T3" fmla="*/ 5 h 36"/>
                  <a:gd name="T4" fmla="*/ 16 w 85"/>
                  <a:gd name="T5" fmla="*/ 7 h 36"/>
                  <a:gd name="T6" fmla="*/ 23 w 85"/>
                  <a:gd name="T7" fmla="*/ 8 h 36"/>
                  <a:gd name="T8" fmla="*/ 31 w 85"/>
                  <a:gd name="T9" fmla="*/ 9 h 36"/>
                  <a:gd name="T10" fmla="*/ 40 w 85"/>
                  <a:gd name="T11" fmla="*/ 9 h 36"/>
                  <a:gd name="T12" fmla="*/ 49 w 85"/>
                  <a:gd name="T13" fmla="*/ 8 h 36"/>
                  <a:gd name="T14" fmla="*/ 57 w 85"/>
                  <a:gd name="T15" fmla="*/ 7 h 36"/>
                  <a:gd name="T16" fmla="*/ 65 w 85"/>
                  <a:gd name="T17" fmla="*/ 6 h 36"/>
                  <a:gd name="T18" fmla="*/ 71 w 85"/>
                  <a:gd name="T19" fmla="*/ 4 h 36"/>
                  <a:gd name="T20" fmla="*/ 78 w 85"/>
                  <a:gd name="T21" fmla="*/ 2 h 36"/>
                  <a:gd name="T22" fmla="*/ 84 w 85"/>
                  <a:gd name="T23" fmla="*/ 0 h 36"/>
                  <a:gd name="T24" fmla="*/ 84 w 85"/>
                  <a:gd name="T25" fmla="*/ 2 h 36"/>
                  <a:gd name="T26" fmla="*/ 79 w 85"/>
                  <a:gd name="T27" fmla="*/ 8 h 36"/>
                  <a:gd name="T28" fmla="*/ 74 w 85"/>
                  <a:gd name="T29" fmla="*/ 15 h 36"/>
                  <a:gd name="T30" fmla="*/ 67 w 85"/>
                  <a:gd name="T31" fmla="*/ 21 h 36"/>
                  <a:gd name="T32" fmla="*/ 62 w 85"/>
                  <a:gd name="T33" fmla="*/ 26 h 36"/>
                  <a:gd name="T34" fmla="*/ 58 w 85"/>
                  <a:gd name="T35" fmla="*/ 29 h 36"/>
                  <a:gd name="T36" fmla="*/ 54 w 85"/>
                  <a:gd name="T37" fmla="*/ 32 h 36"/>
                  <a:gd name="T38" fmla="*/ 50 w 85"/>
                  <a:gd name="T39" fmla="*/ 34 h 36"/>
                  <a:gd name="T40" fmla="*/ 46 w 85"/>
                  <a:gd name="T41" fmla="*/ 35 h 36"/>
                  <a:gd name="T42" fmla="*/ 42 w 85"/>
                  <a:gd name="T43" fmla="*/ 36 h 36"/>
                  <a:gd name="T44" fmla="*/ 38 w 85"/>
                  <a:gd name="T45" fmla="*/ 36 h 36"/>
                  <a:gd name="T46" fmla="*/ 34 w 85"/>
                  <a:gd name="T47" fmla="*/ 35 h 36"/>
                  <a:gd name="T48" fmla="*/ 30 w 85"/>
                  <a:gd name="T49" fmla="*/ 34 h 36"/>
                  <a:gd name="T50" fmla="*/ 26 w 85"/>
                  <a:gd name="T51" fmla="*/ 32 h 36"/>
                  <a:gd name="T52" fmla="*/ 23 w 85"/>
                  <a:gd name="T53" fmla="*/ 30 h 36"/>
                  <a:gd name="T54" fmla="*/ 19 w 85"/>
                  <a:gd name="T55" fmla="*/ 27 h 36"/>
                  <a:gd name="T56" fmla="*/ 16 w 85"/>
                  <a:gd name="T57" fmla="*/ 24 h 36"/>
                  <a:gd name="T58" fmla="*/ 13 w 85"/>
                  <a:gd name="T59" fmla="*/ 21 h 36"/>
                  <a:gd name="T60" fmla="*/ 9 w 85"/>
                  <a:gd name="T61" fmla="*/ 16 h 36"/>
                  <a:gd name="T62" fmla="*/ 5 w 85"/>
                  <a:gd name="T63" fmla="*/ 10 h 36"/>
                  <a:gd name="T64" fmla="*/ 1 w 85"/>
                  <a:gd name="T65" fmla="*/ 4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36"/>
                  <a:gd name="T101" fmla="*/ 85 w 85"/>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36">
                    <a:moveTo>
                      <a:pt x="0" y="2"/>
                    </a:moveTo>
                    <a:lnTo>
                      <a:pt x="1" y="3"/>
                    </a:lnTo>
                    <a:lnTo>
                      <a:pt x="3" y="4"/>
                    </a:lnTo>
                    <a:lnTo>
                      <a:pt x="7" y="5"/>
                    </a:lnTo>
                    <a:lnTo>
                      <a:pt x="13" y="6"/>
                    </a:lnTo>
                    <a:lnTo>
                      <a:pt x="16" y="7"/>
                    </a:lnTo>
                    <a:lnTo>
                      <a:pt x="19" y="7"/>
                    </a:lnTo>
                    <a:lnTo>
                      <a:pt x="23" y="8"/>
                    </a:lnTo>
                    <a:lnTo>
                      <a:pt x="27" y="8"/>
                    </a:lnTo>
                    <a:lnTo>
                      <a:pt x="31" y="9"/>
                    </a:lnTo>
                    <a:lnTo>
                      <a:pt x="35" y="9"/>
                    </a:lnTo>
                    <a:lnTo>
                      <a:pt x="40" y="9"/>
                    </a:lnTo>
                    <a:lnTo>
                      <a:pt x="44" y="9"/>
                    </a:lnTo>
                    <a:lnTo>
                      <a:pt x="49" y="8"/>
                    </a:lnTo>
                    <a:lnTo>
                      <a:pt x="53" y="8"/>
                    </a:lnTo>
                    <a:lnTo>
                      <a:pt x="57" y="7"/>
                    </a:lnTo>
                    <a:lnTo>
                      <a:pt x="61" y="7"/>
                    </a:lnTo>
                    <a:lnTo>
                      <a:pt x="65" y="6"/>
                    </a:lnTo>
                    <a:lnTo>
                      <a:pt x="68" y="5"/>
                    </a:lnTo>
                    <a:lnTo>
                      <a:pt x="71" y="4"/>
                    </a:lnTo>
                    <a:lnTo>
                      <a:pt x="74" y="4"/>
                    </a:lnTo>
                    <a:lnTo>
                      <a:pt x="78" y="2"/>
                    </a:lnTo>
                    <a:lnTo>
                      <a:pt x="82" y="1"/>
                    </a:lnTo>
                    <a:lnTo>
                      <a:pt x="84" y="0"/>
                    </a:lnTo>
                    <a:lnTo>
                      <a:pt x="85" y="0"/>
                    </a:lnTo>
                    <a:lnTo>
                      <a:pt x="84" y="2"/>
                    </a:lnTo>
                    <a:lnTo>
                      <a:pt x="81" y="6"/>
                    </a:lnTo>
                    <a:lnTo>
                      <a:pt x="79" y="8"/>
                    </a:lnTo>
                    <a:lnTo>
                      <a:pt x="76" y="11"/>
                    </a:lnTo>
                    <a:lnTo>
                      <a:pt x="74" y="15"/>
                    </a:lnTo>
                    <a:lnTo>
                      <a:pt x="70" y="18"/>
                    </a:lnTo>
                    <a:lnTo>
                      <a:pt x="67" y="21"/>
                    </a:lnTo>
                    <a:lnTo>
                      <a:pt x="64" y="25"/>
                    </a:lnTo>
                    <a:lnTo>
                      <a:pt x="62" y="26"/>
                    </a:lnTo>
                    <a:lnTo>
                      <a:pt x="60" y="28"/>
                    </a:lnTo>
                    <a:lnTo>
                      <a:pt x="58" y="29"/>
                    </a:lnTo>
                    <a:lnTo>
                      <a:pt x="56" y="30"/>
                    </a:lnTo>
                    <a:lnTo>
                      <a:pt x="54" y="32"/>
                    </a:lnTo>
                    <a:lnTo>
                      <a:pt x="52" y="33"/>
                    </a:lnTo>
                    <a:lnTo>
                      <a:pt x="50" y="34"/>
                    </a:lnTo>
                    <a:lnTo>
                      <a:pt x="48" y="34"/>
                    </a:lnTo>
                    <a:lnTo>
                      <a:pt x="46" y="35"/>
                    </a:lnTo>
                    <a:lnTo>
                      <a:pt x="44" y="36"/>
                    </a:lnTo>
                    <a:lnTo>
                      <a:pt x="42" y="36"/>
                    </a:lnTo>
                    <a:lnTo>
                      <a:pt x="40" y="36"/>
                    </a:lnTo>
                    <a:lnTo>
                      <a:pt x="38" y="36"/>
                    </a:lnTo>
                    <a:lnTo>
                      <a:pt x="36" y="36"/>
                    </a:lnTo>
                    <a:lnTo>
                      <a:pt x="34" y="35"/>
                    </a:lnTo>
                    <a:lnTo>
                      <a:pt x="32" y="34"/>
                    </a:lnTo>
                    <a:lnTo>
                      <a:pt x="30" y="34"/>
                    </a:lnTo>
                    <a:lnTo>
                      <a:pt x="28" y="33"/>
                    </a:lnTo>
                    <a:lnTo>
                      <a:pt x="26" y="32"/>
                    </a:lnTo>
                    <a:lnTo>
                      <a:pt x="24" y="31"/>
                    </a:lnTo>
                    <a:lnTo>
                      <a:pt x="23" y="30"/>
                    </a:lnTo>
                    <a:lnTo>
                      <a:pt x="21" y="28"/>
                    </a:lnTo>
                    <a:lnTo>
                      <a:pt x="19" y="27"/>
                    </a:lnTo>
                    <a:lnTo>
                      <a:pt x="18" y="25"/>
                    </a:lnTo>
                    <a:lnTo>
                      <a:pt x="16" y="24"/>
                    </a:lnTo>
                    <a:lnTo>
                      <a:pt x="15" y="22"/>
                    </a:lnTo>
                    <a:lnTo>
                      <a:pt x="13" y="21"/>
                    </a:lnTo>
                    <a:lnTo>
                      <a:pt x="12" y="19"/>
                    </a:lnTo>
                    <a:lnTo>
                      <a:pt x="9" y="16"/>
                    </a:lnTo>
                    <a:lnTo>
                      <a:pt x="7" y="13"/>
                    </a:lnTo>
                    <a:lnTo>
                      <a:pt x="5" y="10"/>
                    </a:lnTo>
                    <a:lnTo>
                      <a:pt x="3" y="8"/>
                    </a:lnTo>
                    <a:lnTo>
                      <a:pt x="1" y="4"/>
                    </a:lnTo>
                    <a:lnTo>
                      <a:pt x="0" y="2"/>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8" name="Freeform 120"/>
              <p:cNvSpPr>
                <a:spLocks/>
              </p:cNvSpPr>
              <p:nvPr/>
            </p:nvSpPr>
            <p:spPr bwMode="auto">
              <a:xfrm>
                <a:off x="1693" y="2986"/>
                <a:ext cx="21" cy="27"/>
              </a:xfrm>
              <a:custGeom>
                <a:avLst/>
                <a:gdLst>
                  <a:gd name="T0" fmla="*/ 3 w 21"/>
                  <a:gd name="T1" fmla="*/ 6 h 27"/>
                  <a:gd name="T2" fmla="*/ 4 w 21"/>
                  <a:gd name="T3" fmla="*/ 5 h 27"/>
                  <a:gd name="T4" fmla="*/ 4 w 21"/>
                  <a:gd name="T5" fmla="*/ 4 h 27"/>
                  <a:gd name="T6" fmla="*/ 5 w 21"/>
                  <a:gd name="T7" fmla="*/ 2 h 27"/>
                  <a:gd name="T8" fmla="*/ 6 w 21"/>
                  <a:gd name="T9" fmla="*/ 0 h 27"/>
                  <a:gd name="T10" fmla="*/ 6 w 21"/>
                  <a:gd name="T11" fmla="*/ 0 h 27"/>
                  <a:gd name="T12" fmla="*/ 5 w 21"/>
                  <a:gd name="T13" fmla="*/ 0 h 27"/>
                  <a:gd name="T14" fmla="*/ 4 w 21"/>
                  <a:gd name="T15" fmla="*/ 1 h 27"/>
                  <a:gd name="T16" fmla="*/ 4 w 21"/>
                  <a:gd name="T17" fmla="*/ 1 h 27"/>
                  <a:gd name="T18" fmla="*/ 3 w 21"/>
                  <a:gd name="T19" fmla="*/ 2 h 27"/>
                  <a:gd name="T20" fmla="*/ 3 w 21"/>
                  <a:gd name="T21" fmla="*/ 3 h 27"/>
                  <a:gd name="T22" fmla="*/ 3 w 21"/>
                  <a:gd name="T23" fmla="*/ 4 h 27"/>
                  <a:gd name="T24" fmla="*/ 4 w 21"/>
                  <a:gd name="T25" fmla="*/ 5 h 27"/>
                  <a:gd name="T26" fmla="*/ 4 w 21"/>
                  <a:gd name="T27" fmla="*/ 5 h 27"/>
                  <a:gd name="T28" fmla="*/ 5 w 21"/>
                  <a:gd name="T29" fmla="*/ 5 h 27"/>
                  <a:gd name="T30" fmla="*/ 5 w 21"/>
                  <a:gd name="T31" fmla="*/ 5 h 27"/>
                  <a:gd name="T32" fmla="*/ 5 w 21"/>
                  <a:gd name="T33" fmla="*/ 5 h 27"/>
                  <a:gd name="T34" fmla="*/ 7 w 21"/>
                  <a:gd name="T35" fmla="*/ 7 h 27"/>
                  <a:gd name="T36" fmla="*/ 10 w 21"/>
                  <a:gd name="T37" fmla="*/ 10 h 27"/>
                  <a:gd name="T38" fmla="*/ 12 w 21"/>
                  <a:gd name="T39" fmla="*/ 13 h 27"/>
                  <a:gd name="T40" fmla="*/ 14 w 21"/>
                  <a:gd name="T41" fmla="*/ 16 h 27"/>
                  <a:gd name="T42" fmla="*/ 14 w 21"/>
                  <a:gd name="T43" fmla="*/ 19 h 27"/>
                  <a:gd name="T44" fmla="*/ 15 w 21"/>
                  <a:gd name="T45" fmla="*/ 23 h 27"/>
                  <a:gd name="T46" fmla="*/ 15 w 21"/>
                  <a:gd name="T47" fmla="*/ 25 h 27"/>
                  <a:gd name="T48" fmla="*/ 16 w 21"/>
                  <a:gd name="T49" fmla="*/ 26 h 27"/>
                  <a:gd name="T50" fmla="*/ 17 w 21"/>
                  <a:gd name="T51" fmla="*/ 27 h 27"/>
                  <a:gd name="T52" fmla="*/ 18 w 21"/>
                  <a:gd name="T53" fmla="*/ 27 h 27"/>
                  <a:gd name="T54" fmla="*/ 19 w 21"/>
                  <a:gd name="T55" fmla="*/ 26 h 27"/>
                  <a:gd name="T56" fmla="*/ 20 w 21"/>
                  <a:gd name="T57" fmla="*/ 26 h 27"/>
                  <a:gd name="T58" fmla="*/ 21 w 21"/>
                  <a:gd name="T59" fmla="*/ 24 h 27"/>
                  <a:gd name="T60" fmla="*/ 20 w 21"/>
                  <a:gd name="T61" fmla="*/ 21 h 27"/>
                  <a:gd name="T62" fmla="*/ 19 w 21"/>
                  <a:gd name="T63" fmla="*/ 16 h 27"/>
                  <a:gd name="T64" fmla="*/ 18 w 21"/>
                  <a:gd name="T65" fmla="*/ 10 h 27"/>
                  <a:gd name="T66" fmla="*/ 14 w 21"/>
                  <a:gd name="T67" fmla="*/ 5 h 27"/>
                  <a:gd name="T68" fmla="*/ 11 w 21"/>
                  <a:gd name="T69" fmla="*/ 3 h 27"/>
                  <a:gd name="T70" fmla="*/ 9 w 21"/>
                  <a:gd name="T71" fmla="*/ 2 h 27"/>
                  <a:gd name="T72" fmla="*/ 8 w 21"/>
                  <a:gd name="T73" fmla="*/ 1 h 27"/>
                  <a:gd name="T74" fmla="*/ 7 w 21"/>
                  <a:gd name="T75" fmla="*/ 0 h 27"/>
                  <a:gd name="T76" fmla="*/ 7 w 21"/>
                  <a:gd name="T77" fmla="*/ 0 h 27"/>
                  <a:gd name="T78" fmla="*/ 7 w 21"/>
                  <a:gd name="T79" fmla="*/ 0 h 27"/>
                  <a:gd name="T80" fmla="*/ 7 w 21"/>
                  <a:gd name="T81" fmla="*/ 0 h 27"/>
                  <a:gd name="T82" fmla="*/ 6 w 21"/>
                  <a:gd name="T83" fmla="*/ 0 h 27"/>
                  <a:gd name="T84" fmla="*/ 6 w 21"/>
                  <a:gd name="T85" fmla="*/ 0 h 27"/>
                  <a:gd name="T86" fmla="*/ 5 w 21"/>
                  <a:gd name="T87" fmla="*/ 0 h 27"/>
                  <a:gd name="T88" fmla="*/ 4 w 21"/>
                  <a:gd name="T89" fmla="*/ 0 h 27"/>
                  <a:gd name="T90" fmla="*/ 3 w 21"/>
                  <a:gd name="T91" fmla="*/ 0 h 27"/>
                  <a:gd name="T92" fmla="*/ 3 w 21"/>
                  <a:gd name="T93" fmla="*/ 0 h 27"/>
                  <a:gd name="T94" fmla="*/ 3 w 21"/>
                  <a:gd name="T95" fmla="*/ 0 h 27"/>
                  <a:gd name="T96" fmla="*/ 3 w 21"/>
                  <a:gd name="T97" fmla="*/ 0 h 27"/>
                  <a:gd name="T98" fmla="*/ 3 w 21"/>
                  <a:gd name="T99" fmla="*/ 0 h 27"/>
                  <a:gd name="T100" fmla="*/ 2 w 21"/>
                  <a:gd name="T101" fmla="*/ 0 h 27"/>
                  <a:gd name="T102" fmla="*/ 1 w 21"/>
                  <a:gd name="T103" fmla="*/ 1 h 27"/>
                  <a:gd name="T104" fmla="*/ 0 w 21"/>
                  <a:gd name="T105" fmla="*/ 1 h 27"/>
                  <a:gd name="T106" fmla="*/ 0 w 21"/>
                  <a:gd name="T107" fmla="*/ 3 h 27"/>
                  <a:gd name="T108" fmla="*/ 0 w 21"/>
                  <a:gd name="T109" fmla="*/ 4 h 27"/>
                  <a:gd name="T110" fmla="*/ 1 w 21"/>
                  <a:gd name="T111" fmla="*/ 5 h 27"/>
                  <a:gd name="T112" fmla="*/ 2 w 21"/>
                  <a:gd name="T113" fmla="*/ 6 h 27"/>
                  <a:gd name="T114" fmla="*/ 3 w 21"/>
                  <a:gd name="T115" fmla="*/ 6 h 27"/>
                  <a:gd name="T116" fmla="*/ 3 w 21"/>
                  <a:gd name="T117" fmla="*/ 6 h 27"/>
                  <a:gd name="T118" fmla="*/ 3 w 21"/>
                  <a:gd name="T119" fmla="*/ 6 h 27"/>
                  <a:gd name="T120" fmla="*/ 3 w 21"/>
                  <a:gd name="T121" fmla="*/ 6 h 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7"/>
                  <a:gd name="T185" fmla="*/ 21 w 21"/>
                  <a:gd name="T186" fmla="*/ 27 h 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7">
                    <a:moveTo>
                      <a:pt x="3" y="6"/>
                    </a:moveTo>
                    <a:lnTo>
                      <a:pt x="3" y="6"/>
                    </a:lnTo>
                    <a:lnTo>
                      <a:pt x="3" y="5"/>
                    </a:lnTo>
                    <a:lnTo>
                      <a:pt x="4" y="5"/>
                    </a:lnTo>
                    <a:lnTo>
                      <a:pt x="4" y="4"/>
                    </a:lnTo>
                    <a:lnTo>
                      <a:pt x="4" y="3"/>
                    </a:lnTo>
                    <a:lnTo>
                      <a:pt x="5" y="2"/>
                    </a:lnTo>
                    <a:lnTo>
                      <a:pt x="6" y="0"/>
                    </a:lnTo>
                    <a:lnTo>
                      <a:pt x="5" y="0"/>
                    </a:lnTo>
                    <a:lnTo>
                      <a:pt x="4" y="1"/>
                    </a:lnTo>
                    <a:lnTo>
                      <a:pt x="3" y="2"/>
                    </a:lnTo>
                    <a:lnTo>
                      <a:pt x="3" y="3"/>
                    </a:lnTo>
                    <a:lnTo>
                      <a:pt x="3" y="4"/>
                    </a:lnTo>
                    <a:lnTo>
                      <a:pt x="3" y="5"/>
                    </a:lnTo>
                    <a:lnTo>
                      <a:pt x="4" y="5"/>
                    </a:lnTo>
                    <a:lnTo>
                      <a:pt x="5" y="5"/>
                    </a:lnTo>
                    <a:lnTo>
                      <a:pt x="6" y="6"/>
                    </a:lnTo>
                    <a:lnTo>
                      <a:pt x="7" y="7"/>
                    </a:lnTo>
                    <a:lnTo>
                      <a:pt x="8" y="8"/>
                    </a:lnTo>
                    <a:lnTo>
                      <a:pt x="10" y="10"/>
                    </a:lnTo>
                    <a:lnTo>
                      <a:pt x="11" y="12"/>
                    </a:lnTo>
                    <a:lnTo>
                      <a:pt x="12" y="13"/>
                    </a:lnTo>
                    <a:lnTo>
                      <a:pt x="13" y="14"/>
                    </a:lnTo>
                    <a:lnTo>
                      <a:pt x="14" y="16"/>
                    </a:lnTo>
                    <a:lnTo>
                      <a:pt x="14" y="17"/>
                    </a:lnTo>
                    <a:lnTo>
                      <a:pt x="14" y="19"/>
                    </a:lnTo>
                    <a:lnTo>
                      <a:pt x="14" y="21"/>
                    </a:lnTo>
                    <a:lnTo>
                      <a:pt x="15" y="23"/>
                    </a:lnTo>
                    <a:lnTo>
                      <a:pt x="15" y="24"/>
                    </a:lnTo>
                    <a:lnTo>
                      <a:pt x="15" y="25"/>
                    </a:lnTo>
                    <a:lnTo>
                      <a:pt x="15" y="26"/>
                    </a:lnTo>
                    <a:lnTo>
                      <a:pt x="16" y="26"/>
                    </a:lnTo>
                    <a:lnTo>
                      <a:pt x="16" y="27"/>
                    </a:lnTo>
                    <a:lnTo>
                      <a:pt x="17" y="27"/>
                    </a:lnTo>
                    <a:lnTo>
                      <a:pt x="18" y="27"/>
                    </a:lnTo>
                    <a:lnTo>
                      <a:pt x="19" y="27"/>
                    </a:lnTo>
                    <a:lnTo>
                      <a:pt x="19" y="26"/>
                    </a:lnTo>
                    <a:lnTo>
                      <a:pt x="20" y="26"/>
                    </a:lnTo>
                    <a:lnTo>
                      <a:pt x="21" y="25"/>
                    </a:lnTo>
                    <a:lnTo>
                      <a:pt x="21" y="24"/>
                    </a:lnTo>
                    <a:lnTo>
                      <a:pt x="20" y="23"/>
                    </a:lnTo>
                    <a:lnTo>
                      <a:pt x="20" y="21"/>
                    </a:lnTo>
                    <a:lnTo>
                      <a:pt x="20" y="19"/>
                    </a:lnTo>
                    <a:lnTo>
                      <a:pt x="19" y="16"/>
                    </a:lnTo>
                    <a:lnTo>
                      <a:pt x="19" y="13"/>
                    </a:lnTo>
                    <a:lnTo>
                      <a:pt x="18" y="10"/>
                    </a:lnTo>
                    <a:lnTo>
                      <a:pt x="17" y="7"/>
                    </a:lnTo>
                    <a:lnTo>
                      <a:pt x="14" y="5"/>
                    </a:lnTo>
                    <a:lnTo>
                      <a:pt x="12" y="4"/>
                    </a:lnTo>
                    <a:lnTo>
                      <a:pt x="11" y="3"/>
                    </a:lnTo>
                    <a:lnTo>
                      <a:pt x="10" y="2"/>
                    </a:lnTo>
                    <a:lnTo>
                      <a:pt x="9" y="2"/>
                    </a:lnTo>
                    <a:lnTo>
                      <a:pt x="8" y="1"/>
                    </a:lnTo>
                    <a:lnTo>
                      <a:pt x="7" y="0"/>
                    </a:lnTo>
                    <a:lnTo>
                      <a:pt x="6" y="0"/>
                    </a:lnTo>
                    <a:lnTo>
                      <a:pt x="5" y="0"/>
                    </a:lnTo>
                    <a:lnTo>
                      <a:pt x="4" y="0"/>
                    </a:lnTo>
                    <a:lnTo>
                      <a:pt x="3" y="0"/>
                    </a:lnTo>
                    <a:lnTo>
                      <a:pt x="2" y="0"/>
                    </a:lnTo>
                    <a:lnTo>
                      <a:pt x="1" y="1"/>
                    </a:lnTo>
                    <a:lnTo>
                      <a:pt x="0" y="1"/>
                    </a:lnTo>
                    <a:lnTo>
                      <a:pt x="0" y="2"/>
                    </a:lnTo>
                    <a:lnTo>
                      <a:pt x="0" y="3"/>
                    </a:lnTo>
                    <a:lnTo>
                      <a:pt x="0" y="4"/>
                    </a:lnTo>
                    <a:lnTo>
                      <a:pt x="1" y="4"/>
                    </a:lnTo>
                    <a:lnTo>
                      <a:pt x="1" y="5"/>
                    </a:lnTo>
                    <a:lnTo>
                      <a:pt x="2" y="6"/>
                    </a:lnTo>
                    <a:lnTo>
                      <a:pt x="3" y="6"/>
                    </a:lnTo>
                    <a:close/>
                  </a:path>
                </a:pathLst>
              </a:custGeom>
              <a:solidFill>
                <a:srgbClr val="AA6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9" name="Freeform 121"/>
              <p:cNvSpPr>
                <a:spLocks/>
              </p:cNvSpPr>
              <p:nvPr/>
            </p:nvSpPr>
            <p:spPr bwMode="auto">
              <a:xfrm>
                <a:off x="1893" y="2954"/>
                <a:ext cx="18" cy="21"/>
              </a:xfrm>
              <a:custGeom>
                <a:avLst/>
                <a:gdLst>
                  <a:gd name="T0" fmla="*/ 10 w 18"/>
                  <a:gd name="T1" fmla="*/ 21 h 21"/>
                  <a:gd name="T2" fmla="*/ 11 w 18"/>
                  <a:gd name="T3" fmla="*/ 21 h 21"/>
                  <a:gd name="T4" fmla="*/ 13 w 18"/>
                  <a:gd name="T5" fmla="*/ 20 h 21"/>
                  <a:gd name="T6" fmla="*/ 14 w 18"/>
                  <a:gd name="T7" fmla="*/ 19 h 21"/>
                  <a:gd name="T8" fmla="*/ 15 w 18"/>
                  <a:gd name="T9" fmla="*/ 17 h 21"/>
                  <a:gd name="T10" fmla="*/ 16 w 18"/>
                  <a:gd name="T11" fmla="*/ 16 h 21"/>
                  <a:gd name="T12" fmla="*/ 17 w 18"/>
                  <a:gd name="T13" fmla="*/ 14 h 21"/>
                  <a:gd name="T14" fmla="*/ 17 w 18"/>
                  <a:gd name="T15" fmla="*/ 12 h 21"/>
                  <a:gd name="T16" fmla="*/ 17 w 18"/>
                  <a:gd name="T17" fmla="*/ 10 h 21"/>
                  <a:gd name="T18" fmla="*/ 17 w 18"/>
                  <a:gd name="T19" fmla="*/ 8 h 21"/>
                  <a:gd name="T20" fmla="*/ 16 w 18"/>
                  <a:gd name="T21" fmla="*/ 6 h 21"/>
                  <a:gd name="T22" fmla="*/ 15 w 18"/>
                  <a:gd name="T23" fmla="*/ 4 h 21"/>
                  <a:gd name="T24" fmla="*/ 14 w 18"/>
                  <a:gd name="T25" fmla="*/ 3 h 21"/>
                  <a:gd name="T26" fmla="*/ 13 w 18"/>
                  <a:gd name="T27" fmla="*/ 1 h 21"/>
                  <a:gd name="T28" fmla="*/ 11 w 18"/>
                  <a:gd name="T29" fmla="*/ 1 h 21"/>
                  <a:gd name="T30" fmla="*/ 10 w 18"/>
                  <a:gd name="T31" fmla="*/ 0 h 21"/>
                  <a:gd name="T32" fmla="*/ 8 w 18"/>
                  <a:gd name="T33" fmla="*/ 0 h 21"/>
                  <a:gd name="T34" fmla="*/ 6 w 18"/>
                  <a:gd name="T35" fmla="*/ 1 h 21"/>
                  <a:gd name="T36" fmla="*/ 5 w 18"/>
                  <a:gd name="T37" fmla="*/ 1 h 21"/>
                  <a:gd name="T38" fmla="*/ 3 w 18"/>
                  <a:gd name="T39" fmla="*/ 3 h 21"/>
                  <a:gd name="T40" fmla="*/ 2 w 18"/>
                  <a:gd name="T41" fmla="*/ 4 h 21"/>
                  <a:gd name="T42" fmla="*/ 1 w 18"/>
                  <a:gd name="T43" fmla="*/ 6 h 21"/>
                  <a:gd name="T44" fmla="*/ 0 w 18"/>
                  <a:gd name="T45" fmla="*/ 8 h 21"/>
                  <a:gd name="T46" fmla="*/ 0 w 18"/>
                  <a:gd name="T47" fmla="*/ 10 h 21"/>
                  <a:gd name="T48" fmla="*/ 0 w 18"/>
                  <a:gd name="T49" fmla="*/ 12 h 21"/>
                  <a:gd name="T50" fmla="*/ 0 w 18"/>
                  <a:gd name="T51" fmla="*/ 14 h 21"/>
                  <a:gd name="T52" fmla="*/ 1 w 18"/>
                  <a:gd name="T53" fmla="*/ 16 h 21"/>
                  <a:gd name="T54" fmla="*/ 2 w 18"/>
                  <a:gd name="T55" fmla="*/ 17 h 21"/>
                  <a:gd name="T56" fmla="*/ 3 w 18"/>
                  <a:gd name="T57" fmla="*/ 19 h 21"/>
                  <a:gd name="T58" fmla="*/ 5 w 18"/>
                  <a:gd name="T59" fmla="*/ 20 h 21"/>
                  <a:gd name="T60" fmla="*/ 6 w 18"/>
                  <a:gd name="T61" fmla="*/ 21 h 21"/>
                  <a:gd name="T62" fmla="*/ 8 w 18"/>
                  <a:gd name="T63" fmla="*/ 2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21"/>
                  <a:gd name="T98" fmla="*/ 18 w 18"/>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21">
                    <a:moveTo>
                      <a:pt x="9" y="21"/>
                    </a:moveTo>
                    <a:lnTo>
                      <a:pt x="10" y="21"/>
                    </a:lnTo>
                    <a:lnTo>
                      <a:pt x="11" y="21"/>
                    </a:lnTo>
                    <a:lnTo>
                      <a:pt x="12" y="20"/>
                    </a:lnTo>
                    <a:lnTo>
                      <a:pt x="13" y="20"/>
                    </a:lnTo>
                    <a:lnTo>
                      <a:pt x="14" y="19"/>
                    </a:lnTo>
                    <a:lnTo>
                      <a:pt x="15" y="18"/>
                    </a:lnTo>
                    <a:lnTo>
                      <a:pt x="15" y="17"/>
                    </a:lnTo>
                    <a:lnTo>
                      <a:pt x="16" y="17"/>
                    </a:lnTo>
                    <a:lnTo>
                      <a:pt x="16" y="16"/>
                    </a:lnTo>
                    <a:lnTo>
                      <a:pt x="17" y="15"/>
                    </a:lnTo>
                    <a:lnTo>
                      <a:pt x="17" y="14"/>
                    </a:lnTo>
                    <a:lnTo>
                      <a:pt x="17" y="13"/>
                    </a:lnTo>
                    <a:lnTo>
                      <a:pt x="17" y="12"/>
                    </a:lnTo>
                    <a:lnTo>
                      <a:pt x="18" y="11"/>
                    </a:lnTo>
                    <a:lnTo>
                      <a:pt x="17" y="10"/>
                    </a:lnTo>
                    <a:lnTo>
                      <a:pt x="17" y="9"/>
                    </a:lnTo>
                    <a:lnTo>
                      <a:pt x="17" y="8"/>
                    </a:lnTo>
                    <a:lnTo>
                      <a:pt x="17" y="7"/>
                    </a:lnTo>
                    <a:lnTo>
                      <a:pt x="16" y="6"/>
                    </a:lnTo>
                    <a:lnTo>
                      <a:pt x="16" y="5"/>
                    </a:lnTo>
                    <a:lnTo>
                      <a:pt x="15" y="4"/>
                    </a:lnTo>
                    <a:lnTo>
                      <a:pt x="15" y="3"/>
                    </a:lnTo>
                    <a:lnTo>
                      <a:pt x="14" y="3"/>
                    </a:lnTo>
                    <a:lnTo>
                      <a:pt x="14" y="2"/>
                    </a:lnTo>
                    <a:lnTo>
                      <a:pt x="13" y="1"/>
                    </a:lnTo>
                    <a:lnTo>
                      <a:pt x="12" y="1"/>
                    </a:lnTo>
                    <a:lnTo>
                      <a:pt x="11" y="1"/>
                    </a:lnTo>
                    <a:lnTo>
                      <a:pt x="10" y="0"/>
                    </a:lnTo>
                    <a:lnTo>
                      <a:pt x="9" y="0"/>
                    </a:lnTo>
                    <a:lnTo>
                      <a:pt x="8" y="0"/>
                    </a:lnTo>
                    <a:lnTo>
                      <a:pt x="7" y="0"/>
                    </a:lnTo>
                    <a:lnTo>
                      <a:pt x="6" y="1"/>
                    </a:lnTo>
                    <a:lnTo>
                      <a:pt x="5" y="1"/>
                    </a:lnTo>
                    <a:lnTo>
                      <a:pt x="4" y="2"/>
                    </a:lnTo>
                    <a:lnTo>
                      <a:pt x="3" y="3"/>
                    </a:lnTo>
                    <a:lnTo>
                      <a:pt x="2" y="3"/>
                    </a:lnTo>
                    <a:lnTo>
                      <a:pt x="2" y="4"/>
                    </a:lnTo>
                    <a:lnTo>
                      <a:pt x="1" y="5"/>
                    </a:lnTo>
                    <a:lnTo>
                      <a:pt x="1" y="6"/>
                    </a:lnTo>
                    <a:lnTo>
                      <a:pt x="1" y="7"/>
                    </a:lnTo>
                    <a:lnTo>
                      <a:pt x="0" y="8"/>
                    </a:lnTo>
                    <a:lnTo>
                      <a:pt x="0" y="9"/>
                    </a:lnTo>
                    <a:lnTo>
                      <a:pt x="0" y="10"/>
                    </a:lnTo>
                    <a:lnTo>
                      <a:pt x="0" y="11"/>
                    </a:lnTo>
                    <a:lnTo>
                      <a:pt x="0" y="12"/>
                    </a:lnTo>
                    <a:lnTo>
                      <a:pt x="0" y="13"/>
                    </a:lnTo>
                    <a:lnTo>
                      <a:pt x="0" y="14"/>
                    </a:lnTo>
                    <a:lnTo>
                      <a:pt x="1" y="15"/>
                    </a:lnTo>
                    <a:lnTo>
                      <a:pt x="1" y="16"/>
                    </a:lnTo>
                    <a:lnTo>
                      <a:pt x="1" y="17"/>
                    </a:lnTo>
                    <a:lnTo>
                      <a:pt x="2" y="17"/>
                    </a:lnTo>
                    <a:lnTo>
                      <a:pt x="2" y="18"/>
                    </a:lnTo>
                    <a:lnTo>
                      <a:pt x="3" y="19"/>
                    </a:lnTo>
                    <a:lnTo>
                      <a:pt x="4" y="19"/>
                    </a:lnTo>
                    <a:lnTo>
                      <a:pt x="5" y="20"/>
                    </a:lnTo>
                    <a:lnTo>
                      <a:pt x="6" y="21"/>
                    </a:lnTo>
                    <a:lnTo>
                      <a:pt x="7" y="21"/>
                    </a:lnTo>
                    <a:lnTo>
                      <a:pt x="8" y="21"/>
                    </a:lnTo>
                    <a:lnTo>
                      <a:pt x="9" y="21"/>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0" name="Freeform 122"/>
              <p:cNvSpPr>
                <a:spLocks/>
              </p:cNvSpPr>
              <p:nvPr/>
            </p:nvSpPr>
            <p:spPr bwMode="auto">
              <a:xfrm>
                <a:off x="1784" y="2961"/>
                <a:ext cx="19" cy="23"/>
              </a:xfrm>
              <a:custGeom>
                <a:avLst/>
                <a:gdLst>
                  <a:gd name="T0" fmla="*/ 10 w 19"/>
                  <a:gd name="T1" fmla="*/ 23 h 23"/>
                  <a:gd name="T2" fmla="*/ 12 w 19"/>
                  <a:gd name="T3" fmla="*/ 23 h 23"/>
                  <a:gd name="T4" fmla="*/ 14 w 19"/>
                  <a:gd name="T5" fmla="*/ 22 h 23"/>
                  <a:gd name="T6" fmla="*/ 15 w 19"/>
                  <a:gd name="T7" fmla="*/ 21 h 23"/>
                  <a:gd name="T8" fmla="*/ 17 w 19"/>
                  <a:gd name="T9" fmla="*/ 19 h 23"/>
                  <a:gd name="T10" fmla="*/ 18 w 19"/>
                  <a:gd name="T11" fmla="*/ 17 h 23"/>
                  <a:gd name="T12" fmla="*/ 18 w 19"/>
                  <a:gd name="T13" fmla="*/ 15 h 23"/>
                  <a:gd name="T14" fmla="*/ 19 w 19"/>
                  <a:gd name="T15" fmla="*/ 13 h 23"/>
                  <a:gd name="T16" fmla="*/ 19 w 19"/>
                  <a:gd name="T17" fmla="*/ 10 h 23"/>
                  <a:gd name="T18" fmla="*/ 18 w 19"/>
                  <a:gd name="T19" fmla="*/ 8 h 23"/>
                  <a:gd name="T20" fmla="*/ 18 w 19"/>
                  <a:gd name="T21" fmla="*/ 6 h 23"/>
                  <a:gd name="T22" fmla="*/ 17 w 19"/>
                  <a:gd name="T23" fmla="*/ 4 h 23"/>
                  <a:gd name="T24" fmla="*/ 15 w 19"/>
                  <a:gd name="T25" fmla="*/ 3 h 23"/>
                  <a:gd name="T26" fmla="*/ 14 w 19"/>
                  <a:gd name="T27" fmla="*/ 2 h 23"/>
                  <a:gd name="T28" fmla="*/ 12 w 19"/>
                  <a:gd name="T29" fmla="*/ 1 h 23"/>
                  <a:gd name="T30" fmla="*/ 10 w 19"/>
                  <a:gd name="T31" fmla="*/ 0 h 23"/>
                  <a:gd name="T32" fmla="*/ 8 w 19"/>
                  <a:gd name="T33" fmla="*/ 0 h 23"/>
                  <a:gd name="T34" fmla="*/ 6 w 19"/>
                  <a:gd name="T35" fmla="*/ 1 h 23"/>
                  <a:gd name="T36" fmla="*/ 5 w 19"/>
                  <a:gd name="T37" fmla="*/ 2 h 23"/>
                  <a:gd name="T38" fmla="*/ 3 w 19"/>
                  <a:gd name="T39" fmla="*/ 3 h 23"/>
                  <a:gd name="T40" fmla="*/ 2 w 19"/>
                  <a:gd name="T41" fmla="*/ 4 h 23"/>
                  <a:gd name="T42" fmla="*/ 1 w 19"/>
                  <a:gd name="T43" fmla="*/ 6 h 23"/>
                  <a:gd name="T44" fmla="*/ 0 w 19"/>
                  <a:gd name="T45" fmla="*/ 8 h 23"/>
                  <a:gd name="T46" fmla="*/ 0 w 19"/>
                  <a:gd name="T47" fmla="*/ 10 h 23"/>
                  <a:gd name="T48" fmla="*/ 0 w 19"/>
                  <a:gd name="T49" fmla="*/ 13 h 23"/>
                  <a:gd name="T50" fmla="*/ 0 w 19"/>
                  <a:gd name="T51" fmla="*/ 15 h 23"/>
                  <a:gd name="T52" fmla="*/ 1 w 19"/>
                  <a:gd name="T53" fmla="*/ 17 h 23"/>
                  <a:gd name="T54" fmla="*/ 2 w 19"/>
                  <a:gd name="T55" fmla="*/ 19 h 23"/>
                  <a:gd name="T56" fmla="*/ 3 w 19"/>
                  <a:gd name="T57" fmla="*/ 21 h 23"/>
                  <a:gd name="T58" fmla="*/ 5 w 19"/>
                  <a:gd name="T59" fmla="*/ 22 h 23"/>
                  <a:gd name="T60" fmla="*/ 6 w 19"/>
                  <a:gd name="T61" fmla="*/ 23 h 23"/>
                  <a:gd name="T62" fmla="*/ 8 w 19"/>
                  <a:gd name="T63" fmla="*/ 23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23"/>
                  <a:gd name="T98" fmla="*/ 19 w 19"/>
                  <a:gd name="T99" fmla="*/ 23 h 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23">
                    <a:moveTo>
                      <a:pt x="9" y="23"/>
                    </a:moveTo>
                    <a:lnTo>
                      <a:pt x="10" y="23"/>
                    </a:lnTo>
                    <a:lnTo>
                      <a:pt x="11" y="23"/>
                    </a:lnTo>
                    <a:lnTo>
                      <a:pt x="12" y="23"/>
                    </a:lnTo>
                    <a:lnTo>
                      <a:pt x="13" y="22"/>
                    </a:lnTo>
                    <a:lnTo>
                      <a:pt x="14" y="22"/>
                    </a:lnTo>
                    <a:lnTo>
                      <a:pt x="15" y="21"/>
                    </a:lnTo>
                    <a:lnTo>
                      <a:pt x="16" y="20"/>
                    </a:lnTo>
                    <a:lnTo>
                      <a:pt x="17" y="19"/>
                    </a:lnTo>
                    <a:lnTo>
                      <a:pt x="17" y="18"/>
                    </a:lnTo>
                    <a:lnTo>
                      <a:pt x="18" y="17"/>
                    </a:lnTo>
                    <a:lnTo>
                      <a:pt x="18" y="16"/>
                    </a:lnTo>
                    <a:lnTo>
                      <a:pt x="18" y="15"/>
                    </a:lnTo>
                    <a:lnTo>
                      <a:pt x="19" y="14"/>
                    </a:lnTo>
                    <a:lnTo>
                      <a:pt x="19" y="13"/>
                    </a:lnTo>
                    <a:lnTo>
                      <a:pt x="19" y="12"/>
                    </a:lnTo>
                    <a:lnTo>
                      <a:pt x="19" y="10"/>
                    </a:lnTo>
                    <a:lnTo>
                      <a:pt x="19" y="9"/>
                    </a:lnTo>
                    <a:lnTo>
                      <a:pt x="18" y="8"/>
                    </a:lnTo>
                    <a:lnTo>
                      <a:pt x="18" y="7"/>
                    </a:lnTo>
                    <a:lnTo>
                      <a:pt x="18" y="6"/>
                    </a:lnTo>
                    <a:lnTo>
                      <a:pt x="17" y="5"/>
                    </a:lnTo>
                    <a:lnTo>
                      <a:pt x="17" y="4"/>
                    </a:lnTo>
                    <a:lnTo>
                      <a:pt x="16" y="4"/>
                    </a:lnTo>
                    <a:lnTo>
                      <a:pt x="15" y="3"/>
                    </a:lnTo>
                    <a:lnTo>
                      <a:pt x="15" y="2"/>
                    </a:lnTo>
                    <a:lnTo>
                      <a:pt x="14" y="2"/>
                    </a:lnTo>
                    <a:lnTo>
                      <a:pt x="13" y="1"/>
                    </a:lnTo>
                    <a:lnTo>
                      <a:pt x="12" y="1"/>
                    </a:lnTo>
                    <a:lnTo>
                      <a:pt x="11" y="0"/>
                    </a:lnTo>
                    <a:lnTo>
                      <a:pt x="10" y="0"/>
                    </a:lnTo>
                    <a:lnTo>
                      <a:pt x="9" y="0"/>
                    </a:lnTo>
                    <a:lnTo>
                      <a:pt x="8" y="0"/>
                    </a:lnTo>
                    <a:lnTo>
                      <a:pt x="7" y="0"/>
                    </a:lnTo>
                    <a:lnTo>
                      <a:pt x="6" y="1"/>
                    </a:lnTo>
                    <a:lnTo>
                      <a:pt x="5" y="1"/>
                    </a:lnTo>
                    <a:lnTo>
                      <a:pt x="5" y="2"/>
                    </a:lnTo>
                    <a:lnTo>
                      <a:pt x="4" y="2"/>
                    </a:lnTo>
                    <a:lnTo>
                      <a:pt x="3" y="3"/>
                    </a:lnTo>
                    <a:lnTo>
                      <a:pt x="2" y="4"/>
                    </a:lnTo>
                    <a:lnTo>
                      <a:pt x="1" y="5"/>
                    </a:lnTo>
                    <a:lnTo>
                      <a:pt x="1" y="6"/>
                    </a:lnTo>
                    <a:lnTo>
                      <a:pt x="0" y="7"/>
                    </a:lnTo>
                    <a:lnTo>
                      <a:pt x="0" y="8"/>
                    </a:lnTo>
                    <a:lnTo>
                      <a:pt x="0" y="9"/>
                    </a:lnTo>
                    <a:lnTo>
                      <a:pt x="0" y="10"/>
                    </a:lnTo>
                    <a:lnTo>
                      <a:pt x="0" y="12"/>
                    </a:lnTo>
                    <a:lnTo>
                      <a:pt x="0" y="13"/>
                    </a:lnTo>
                    <a:lnTo>
                      <a:pt x="0" y="14"/>
                    </a:lnTo>
                    <a:lnTo>
                      <a:pt x="0" y="15"/>
                    </a:lnTo>
                    <a:lnTo>
                      <a:pt x="0" y="16"/>
                    </a:lnTo>
                    <a:lnTo>
                      <a:pt x="1" y="17"/>
                    </a:lnTo>
                    <a:lnTo>
                      <a:pt x="1" y="18"/>
                    </a:lnTo>
                    <a:lnTo>
                      <a:pt x="2" y="19"/>
                    </a:lnTo>
                    <a:lnTo>
                      <a:pt x="2" y="20"/>
                    </a:lnTo>
                    <a:lnTo>
                      <a:pt x="3" y="21"/>
                    </a:lnTo>
                    <a:lnTo>
                      <a:pt x="4" y="21"/>
                    </a:lnTo>
                    <a:lnTo>
                      <a:pt x="5" y="22"/>
                    </a:lnTo>
                    <a:lnTo>
                      <a:pt x="6" y="23"/>
                    </a:lnTo>
                    <a:lnTo>
                      <a:pt x="7" y="23"/>
                    </a:lnTo>
                    <a:lnTo>
                      <a:pt x="8" y="23"/>
                    </a:lnTo>
                    <a:lnTo>
                      <a:pt x="9" y="23"/>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1" name="Freeform 123"/>
              <p:cNvSpPr>
                <a:spLocks/>
              </p:cNvSpPr>
              <p:nvPr/>
            </p:nvSpPr>
            <p:spPr bwMode="auto">
              <a:xfrm>
                <a:off x="1766" y="3167"/>
                <a:ext cx="216" cy="99"/>
              </a:xfrm>
              <a:custGeom>
                <a:avLst/>
                <a:gdLst>
                  <a:gd name="T0" fmla="*/ 214 w 216"/>
                  <a:gd name="T1" fmla="*/ 25 h 99"/>
                  <a:gd name="T2" fmla="*/ 213 w 216"/>
                  <a:gd name="T3" fmla="*/ 17 h 99"/>
                  <a:gd name="T4" fmla="*/ 213 w 216"/>
                  <a:gd name="T5" fmla="*/ 10 h 99"/>
                  <a:gd name="T6" fmla="*/ 213 w 216"/>
                  <a:gd name="T7" fmla="*/ 4 h 99"/>
                  <a:gd name="T8" fmla="*/ 205 w 216"/>
                  <a:gd name="T9" fmla="*/ 3 h 99"/>
                  <a:gd name="T10" fmla="*/ 190 w 216"/>
                  <a:gd name="T11" fmla="*/ 6 h 99"/>
                  <a:gd name="T12" fmla="*/ 179 w 216"/>
                  <a:gd name="T13" fmla="*/ 8 h 99"/>
                  <a:gd name="T14" fmla="*/ 167 w 216"/>
                  <a:gd name="T15" fmla="*/ 11 h 99"/>
                  <a:gd name="T16" fmla="*/ 153 w 216"/>
                  <a:gd name="T17" fmla="*/ 13 h 99"/>
                  <a:gd name="T18" fmla="*/ 139 w 216"/>
                  <a:gd name="T19" fmla="*/ 14 h 99"/>
                  <a:gd name="T20" fmla="*/ 124 w 216"/>
                  <a:gd name="T21" fmla="*/ 16 h 99"/>
                  <a:gd name="T22" fmla="*/ 109 w 216"/>
                  <a:gd name="T23" fmla="*/ 17 h 99"/>
                  <a:gd name="T24" fmla="*/ 97 w 216"/>
                  <a:gd name="T25" fmla="*/ 17 h 99"/>
                  <a:gd name="T26" fmla="*/ 80 w 216"/>
                  <a:gd name="T27" fmla="*/ 19 h 99"/>
                  <a:gd name="T28" fmla="*/ 59 w 216"/>
                  <a:gd name="T29" fmla="*/ 22 h 99"/>
                  <a:gd name="T30" fmla="*/ 41 w 216"/>
                  <a:gd name="T31" fmla="*/ 25 h 99"/>
                  <a:gd name="T32" fmla="*/ 26 w 216"/>
                  <a:gd name="T33" fmla="*/ 28 h 99"/>
                  <a:gd name="T34" fmla="*/ 15 w 216"/>
                  <a:gd name="T35" fmla="*/ 31 h 99"/>
                  <a:gd name="T36" fmla="*/ 5 w 216"/>
                  <a:gd name="T37" fmla="*/ 34 h 99"/>
                  <a:gd name="T38" fmla="*/ 2 w 216"/>
                  <a:gd name="T39" fmla="*/ 39 h 99"/>
                  <a:gd name="T40" fmla="*/ 1 w 216"/>
                  <a:gd name="T41" fmla="*/ 47 h 99"/>
                  <a:gd name="T42" fmla="*/ 0 w 216"/>
                  <a:gd name="T43" fmla="*/ 58 h 99"/>
                  <a:gd name="T44" fmla="*/ 0 w 216"/>
                  <a:gd name="T45" fmla="*/ 70 h 99"/>
                  <a:gd name="T46" fmla="*/ 0 w 216"/>
                  <a:gd name="T47" fmla="*/ 76 h 99"/>
                  <a:gd name="T48" fmla="*/ 0 w 216"/>
                  <a:gd name="T49" fmla="*/ 77 h 99"/>
                  <a:gd name="T50" fmla="*/ 1 w 216"/>
                  <a:gd name="T51" fmla="*/ 78 h 99"/>
                  <a:gd name="T52" fmla="*/ 2 w 216"/>
                  <a:gd name="T53" fmla="*/ 79 h 99"/>
                  <a:gd name="T54" fmla="*/ 3 w 216"/>
                  <a:gd name="T55" fmla="*/ 81 h 99"/>
                  <a:gd name="T56" fmla="*/ 3 w 216"/>
                  <a:gd name="T57" fmla="*/ 83 h 99"/>
                  <a:gd name="T58" fmla="*/ 4 w 216"/>
                  <a:gd name="T59" fmla="*/ 87 h 99"/>
                  <a:gd name="T60" fmla="*/ 4 w 216"/>
                  <a:gd name="T61" fmla="*/ 91 h 99"/>
                  <a:gd name="T62" fmla="*/ 5 w 216"/>
                  <a:gd name="T63" fmla="*/ 94 h 99"/>
                  <a:gd name="T64" fmla="*/ 5 w 216"/>
                  <a:gd name="T65" fmla="*/ 95 h 99"/>
                  <a:gd name="T66" fmla="*/ 7 w 216"/>
                  <a:gd name="T67" fmla="*/ 96 h 99"/>
                  <a:gd name="T68" fmla="*/ 11 w 216"/>
                  <a:gd name="T69" fmla="*/ 98 h 99"/>
                  <a:gd name="T70" fmla="*/ 14 w 216"/>
                  <a:gd name="T71" fmla="*/ 99 h 99"/>
                  <a:gd name="T72" fmla="*/ 17 w 216"/>
                  <a:gd name="T73" fmla="*/ 99 h 99"/>
                  <a:gd name="T74" fmla="*/ 22 w 216"/>
                  <a:gd name="T75" fmla="*/ 99 h 99"/>
                  <a:gd name="T76" fmla="*/ 39 w 216"/>
                  <a:gd name="T77" fmla="*/ 97 h 99"/>
                  <a:gd name="T78" fmla="*/ 65 w 216"/>
                  <a:gd name="T79" fmla="*/ 95 h 99"/>
                  <a:gd name="T80" fmla="*/ 90 w 216"/>
                  <a:gd name="T81" fmla="*/ 93 h 99"/>
                  <a:gd name="T82" fmla="*/ 108 w 216"/>
                  <a:gd name="T83" fmla="*/ 92 h 99"/>
                  <a:gd name="T84" fmla="*/ 121 w 216"/>
                  <a:gd name="T85" fmla="*/ 91 h 99"/>
                  <a:gd name="T86" fmla="*/ 127 w 216"/>
                  <a:gd name="T87" fmla="*/ 91 h 99"/>
                  <a:gd name="T88" fmla="*/ 138 w 216"/>
                  <a:gd name="T89" fmla="*/ 90 h 99"/>
                  <a:gd name="T90" fmla="*/ 151 w 216"/>
                  <a:gd name="T91" fmla="*/ 88 h 99"/>
                  <a:gd name="T92" fmla="*/ 165 w 216"/>
                  <a:gd name="T93" fmla="*/ 85 h 99"/>
                  <a:gd name="T94" fmla="*/ 178 w 216"/>
                  <a:gd name="T95" fmla="*/ 82 h 99"/>
                  <a:gd name="T96" fmla="*/ 190 w 216"/>
                  <a:gd name="T97" fmla="*/ 79 h 99"/>
                  <a:gd name="T98" fmla="*/ 207 w 216"/>
                  <a:gd name="T99" fmla="*/ 74 h 99"/>
                  <a:gd name="T100" fmla="*/ 215 w 216"/>
                  <a:gd name="T101" fmla="*/ 66 h 99"/>
                  <a:gd name="T102" fmla="*/ 215 w 216"/>
                  <a:gd name="T103" fmla="*/ 56 h 99"/>
                  <a:gd name="T104" fmla="*/ 214 w 216"/>
                  <a:gd name="T105" fmla="*/ 45 h 99"/>
                  <a:gd name="T106" fmla="*/ 214 w 216"/>
                  <a:gd name="T107" fmla="*/ 34 h 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
                  <a:gd name="T163" fmla="*/ 0 h 99"/>
                  <a:gd name="T164" fmla="*/ 216 w 216"/>
                  <a:gd name="T165" fmla="*/ 99 h 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 h="99">
                    <a:moveTo>
                      <a:pt x="214" y="29"/>
                    </a:moveTo>
                    <a:lnTo>
                      <a:pt x="214" y="25"/>
                    </a:lnTo>
                    <a:lnTo>
                      <a:pt x="214" y="21"/>
                    </a:lnTo>
                    <a:lnTo>
                      <a:pt x="213" y="17"/>
                    </a:lnTo>
                    <a:lnTo>
                      <a:pt x="213" y="14"/>
                    </a:lnTo>
                    <a:lnTo>
                      <a:pt x="213" y="10"/>
                    </a:lnTo>
                    <a:lnTo>
                      <a:pt x="213" y="7"/>
                    </a:lnTo>
                    <a:lnTo>
                      <a:pt x="213" y="4"/>
                    </a:lnTo>
                    <a:lnTo>
                      <a:pt x="212" y="0"/>
                    </a:lnTo>
                    <a:lnTo>
                      <a:pt x="205" y="3"/>
                    </a:lnTo>
                    <a:lnTo>
                      <a:pt x="195" y="5"/>
                    </a:lnTo>
                    <a:lnTo>
                      <a:pt x="190" y="6"/>
                    </a:lnTo>
                    <a:lnTo>
                      <a:pt x="185" y="7"/>
                    </a:lnTo>
                    <a:lnTo>
                      <a:pt x="179" y="8"/>
                    </a:lnTo>
                    <a:lnTo>
                      <a:pt x="173" y="10"/>
                    </a:lnTo>
                    <a:lnTo>
                      <a:pt x="167" y="11"/>
                    </a:lnTo>
                    <a:lnTo>
                      <a:pt x="160" y="12"/>
                    </a:lnTo>
                    <a:lnTo>
                      <a:pt x="153" y="13"/>
                    </a:lnTo>
                    <a:lnTo>
                      <a:pt x="146" y="13"/>
                    </a:lnTo>
                    <a:lnTo>
                      <a:pt x="139" y="14"/>
                    </a:lnTo>
                    <a:lnTo>
                      <a:pt x="131" y="15"/>
                    </a:lnTo>
                    <a:lnTo>
                      <a:pt x="124" y="16"/>
                    </a:lnTo>
                    <a:lnTo>
                      <a:pt x="115" y="16"/>
                    </a:lnTo>
                    <a:lnTo>
                      <a:pt x="109" y="17"/>
                    </a:lnTo>
                    <a:lnTo>
                      <a:pt x="103" y="17"/>
                    </a:lnTo>
                    <a:lnTo>
                      <a:pt x="97" y="17"/>
                    </a:lnTo>
                    <a:lnTo>
                      <a:pt x="91" y="18"/>
                    </a:lnTo>
                    <a:lnTo>
                      <a:pt x="80" y="19"/>
                    </a:lnTo>
                    <a:lnTo>
                      <a:pt x="69" y="20"/>
                    </a:lnTo>
                    <a:lnTo>
                      <a:pt x="59" y="22"/>
                    </a:lnTo>
                    <a:lnTo>
                      <a:pt x="50" y="23"/>
                    </a:lnTo>
                    <a:lnTo>
                      <a:pt x="41" y="25"/>
                    </a:lnTo>
                    <a:lnTo>
                      <a:pt x="33" y="27"/>
                    </a:lnTo>
                    <a:lnTo>
                      <a:pt x="26" y="28"/>
                    </a:lnTo>
                    <a:lnTo>
                      <a:pt x="20" y="29"/>
                    </a:lnTo>
                    <a:lnTo>
                      <a:pt x="15" y="31"/>
                    </a:lnTo>
                    <a:lnTo>
                      <a:pt x="11" y="32"/>
                    </a:lnTo>
                    <a:lnTo>
                      <a:pt x="5" y="34"/>
                    </a:lnTo>
                    <a:lnTo>
                      <a:pt x="2" y="34"/>
                    </a:lnTo>
                    <a:lnTo>
                      <a:pt x="2" y="39"/>
                    </a:lnTo>
                    <a:lnTo>
                      <a:pt x="1" y="43"/>
                    </a:lnTo>
                    <a:lnTo>
                      <a:pt x="1" y="47"/>
                    </a:lnTo>
                    <a:lnTo>
                      <a:pt x="1" y="51"/>
                    </a:lnTo>
                    <a:lnTo>
                      <a:pt x="0" y="58"/>
                    </a:lnTo>
                    <a:lnTo>
                      <a:pt x="0" y="65"/>
                    </a:lnTo>
                    <a:lnTo>
                      <a:pt x="0" y="70"/>
                    </a:lnTo>
                    <a:lnTo>
                      <a:pt x="0" y="74"/>
                    </a:lnTo>
                    <a:lnTo>
                      <a:pt x="0" y="76"/>
                    </a:lnTo>
                    <a:lnTo>
                      <a:pt x="0" y="77"/>
                    </a:lnTo>
                    <a:lnTo>
                      <a:pt x="1" y="77"/>
                    </a:lnTo>
                    <a:lnTo>
                      <a:pt x="1" y="78"/>
                    </a:lnTo>
                    <a:lnTo>
                      <a:pt x="2" y="78"/>
                    </a:lnTo>
                    <a:lnTo>
                      <a:pt x="2" y="79"/>
                    </a:lnTo>
                    <a:lnTo>
                      <a:pt x="3" y="80"/>
                    </a:lnTo>
                    <a:lnTo>
                      <a:pt x="3" y="81"/>
                    </a:lnTo>
                    <a:lnTo>
                      <a:pt x="3" y="82"/>
                    </a:lnTo>
                    <a:lnTo>
                      <a:pt x="3" y="83"/>
                    </a:lnTo>
                    <a:lnTo>
                      <a:pt x="3" y="85"/>
                    </a:lnTo>
                    <a:lnTo>
                      <a:pt x="4" y="87"/>
                    </a:lnTo>
                    <a:lnTo>
                      <a:pt x="4" y="89"/>
                    </a:lnTo>
                    <a:lnTo>
                      <a:pt x="4" y="91"/>
                    </a:lnTo>
                    <a:lnTo>
                      <a:pt x="5" y="93"/>
                    </a:lnTo>
                    <a:lnTo>
                      <a:pt x="5" y="94"/>
                    </a:lnTo>
                    <a:lnTo>
                      <a:pt x="5" y="95"/>
                    </a:lnTo>
                    <a:lnTo>
                      <a:pt x="6" y="95"/>
                    </a:lnTo>
                    <a:lnTo>
                      <a:pt x="7" y="96"/>
                    </a:lnTo>
                    <a:lnTo>
                      <a:pt x="9" y="97"/>
                    </a:lnTo>
                    <a:lnTo>
                      <a:pt x="11" y="98"/>
                    </a:lnTo>
                    <a:lnTo>
                      <a:pt x="13" y="98"/>
                    </a:lnTo>
                    <a:lnTo>
                      <a:pt x="14" y="99"/>
                    </a:lnTo>
                    <a:lnTo>
                      <a:pt x="15" y="99"/>
                    </a:lnTo>
                    <a:lnTo>
                      <a:pt x="17" y="99"/>
                    </a:lnTo>
                    <a:lnTo>
                      <a:pt x="18" y="99"/>
                    </a:lnTo>
                    <a:lnTo>
                      <a:pt x="22" y="99"/>
                    </a:lnTo>
                    <a:lnTo>
                      <a:pt x="30" y="98"/>
                    </a:lnTo>
                    <a:lnTo>
                      <a:pt x="39" y="97"/>
                    </a:lnTo>
                    <a:lnTo>
                      <a:pt x="51" y="96"/>
                    </a:lnTo>
                    <a:lnTo>
                      <a:pt x="65" y="95"/>
                    </a:lnTo>
                    <a:lnTo>
                      <a:pt x="81" y="93"/>
                    </a:lnTo>
                    <a:lnTo>
                      <a:pt x="90" y="93"/>
                    </a:lnTo>
                    <a:lnTo>
                      <a:pt x="99" y="92"/>
                    </a:lnTo>
                    <a:lnTo>
                      <a:pt x="108" y="92"/>
                    </a:lnTo>
                    <a:lnTo>
                      <a:pt x="117" y="91"/>
                    </a:lnTo>
                    <a:lnTo>
                      <a:pt x="121" y="91"/>
                    </a:lnTo>
                    <a:lnTo>
                      <a:pt x="124" y="91"/>
                    </a:lnTo>
                    <a:lnTo>
                      <a:pt x="127" y="91"/>
                    </a:lnTo>
                    <a:lnTo>
                      <a:pt x="131" y="90"/>
                    </a:lnTo>
                    <a:lnTo>
                      <a:pt x="138" y="90"/>
                    </a:lnTo>
                    <a:lnTo>
                      <a:pt x="145" y="89"/>
                    </a:lnTo>
                    <a:lnTo>
                      <a:pt x="151" y="88"/>
                    </a:lnTo>
                    <a:lnTo>
                      <a:pt x="158" y="86"/>
                    </a:lnTo>
                    <a:lnTo>
                      <a:pt x="165" y="85"/>
                    </a:lnTo>
                    <a:lnTo>
                      <a:pt x="172" y="84"/>
                    </a:lnTo>
                    <a:lnTo>
                      <a:pt x="178" y="82"/>
                    </a:lnTo>
                    <a:lnTo>
                      <a:pt x="184" y="81"/>
                    </a:lnTo>
                    <a:lnTo>
                      <a:pt x="190" y="79"/>
                    </a:lnTo>
                    <a:lnTo>
                      <a:pt x="196" y="77"/>
                    </a:lnTo>
                    <a:lnTo>
                      <a:pt x="207" y="74"/>
                    </a:lnTo>
                    <a:lnTo>
                      <a:pt x="216" y="71"/>
                    </a:lnTo>
                    <a:lnTo>
                      <a:pt x="215" y="66"/>
                    </a:lnTo>
                    <a:lnTo>
                      <a:pt x="215" y="61"/>
                    </a:lnTo>
                    <a:lnTo>
                      <a:pt x="215" y="56"/>
                    </a:lnTo>
                    <a:lnTo>
                      <a:pt x="214" y="51"/>
                    </a:lnTo>
                    <a:lnTo>
                      <a:pt x="214" y="45"/>
                    </a:lnTo>
                    <a:lnTo>
                      <a:pt x="214" y="40"/>
                    </a:lnTo>
                    <a:lnTo>
                      <a:pt x="214" y="34"/>
                    </a:lnTo>
                    <a:lnTo>
                      <a:pt x="214" y="29"/>
                    </a:lnTo>
                    <a:close/>
                  </a:path>
                </a:pathLst>
              </a:custGeom>
              <a:solidFill>
                <a:srgbClr val="BD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2" name="Freeform 124"/>
              <p:cNvSpPr>
                <a:spLocks/>
              </p:cNvSpPr>
              <p:nvPr/>
            </p:nvSpPr>
            <p:spPr bwMode="auto">
              <a:xfrm>
                <a:off x="1940" y="3751"/>
                <a:ext cx="179" cy="74"/>
              </a:xfrm>
              <a:custGeom>
                <a:avLst/>
                <a:gdLst>
                  <a:gd name="T0" fmla="*/ 141 w 179"/>
                  <a:gd name="T1" fmla="*/ 16 h 74"/>
                  <a:gd name="T2" fmla="*/ 123 w 179"/>
                  <a:gd name="T3" fmla="*/ 8 h 74"/>
                  <a:gd name="T4" fmla="*/ 109 w 179"/>
                  <a:gd name="T5" fmla="*/ 2 h 74"/>
                  <a:gd name="T6" fmla="*/ 104 w 179"/>
                  <a:gd name="T7" fmla="*/ 5 h 74"/>
                  <a:gd name="T8" fmla="*/ 98 w 179"/>
                  <a:gd name="T9" fmla="*/ 9 h 74"/>
                  <a:gd name="T10" fmla="*/ 94 w 179"/>
                  <a:gd name="T11" fmla="*/ 12 h 74"/>
                  <a:gd name="T12" fmla="*/ 87 w 179"/>
                  <a:gd name="T13" fmla="*/ 15 h 74"/>
                  <a:gd name="T14" fmla="*/ 79 w 179"/>
                  <a:gd name="T15" fmla="*/ 16 h 74"/>
                  <a:gd name="T16" fmla="*/ 70 w 179"/>
                  <a:gd name="T17" fmla="*/ 17 h 74"/>
                  <a:gd name="T18" fmla="*/ 61 w 179"/>
                  <a:gd name="T19" fmla="*/ 16 h 74"/>
                  <a:gd name="T20" fmla="*/ 51 w 179"/>
                  <a:gd name="T21" fmla="*/ 14 h 74"/>
                  <a:gd name="T22" fmla="*/ 32 w 179"/>
                  <a:gd name="T23" fmla="*/ 9 h 74"/>
                  <a:gd name="T24" fmla="*/ 16 w 179"/>
                  <a:gd name="T25" fmla="*/ 3 h 74"/>
                  <a:gd name="T26" fmla="*/ 6 w 179"/>
                  <a:gd name="T27" fmla="*/ 5 h 74"/>
                  <a:gd name="T28" fmla="*/ 3 w 179"/>
                  <a:gd name="T29" fmla="*/ 18 h 74"/>
                  <a:gd name="T30" fmla="*/ 1 w 179"/>
                  <a:gd name="T31" fmla="*/ 28 h 74"/>
                  <a:gd name="T32" fmla="*/ 0 w 179"/>
                  <a:gd name="T33" fmla="*/ 38 h 74"/>
                  <a:gd name="T34" fmla="*/ 1 w 179"/>
                  <a:gd name="T35" fmla="*/ 45 h 74"/>
                  <a:gd name="T36" fmla="*/ 2 w 179"/>
                  <a:gd name="T37" fmla="*/ 50 h 74"/>
                  <a:gd name="T38" fmla="*/ 4 w 179"/>
                  <a:gd name="T39" fmla="*/ 55 h 74"/>
                  <a:gd name="T40" fmla="*/ 7 w 179"/>
                  <a:gd name="T41" fmla="*/ 59 h 74"/>
                  <a:gd name="T42" fmla="*/ 11 w 179"/>
                  <a:gd name="T43" fmla="*/ 63 h 74"/>
                  <a:gd name="T44" fmla="*/ 16 w 179"/>
                  <a:gd name="T45" fmla="*/ 65 h 74"/>
                  <a:gd name="T46" fmla="*/ 21 w 179"/>
                  <a:gd name="T47" fmla="*/ 67 h 74"/>
                  <a:gd name="T48" fmla="*/ 28 w 179"/>
                  <a:gd name="T49" fmla="*/ 69 h 74"/>
                  <a:gd name="T50" fmla="*/ 37 w 179"/>
                  <a:gd name="T51" fmla="*/ 70 h 74"/>
                  <a:gd name="T52" fmla="*/ 69 w 179"/>
                  <a:gd name="T53" fmla="*/ 72 h 74"/>
                  <a:gd name="T54" fmla="*/ 92 w 179"/>
                  <a:gd name="T55" fmla="*/ 73 h 74"/>
                  <a:gd name="T56" fmla="*/ 116 w 179"/>
                  <a:gd name="T57" fmla="*/ 73 h 74"/>
                  <a:gd name="T58" fmla="*/ 134 w 179"/>
                  <a:gd name="T59" fmla="*/ 72 h 74"/>
                  <a:gd name="T60" fmla="*/ 144 w 179"/>
                  <a:gd name="T61" fmla="*/ 71 h 74"/>
                  <a:gd name="T62" fmla="*/ 153 w 179"/>
                  <a:gd name="T63" fmla="*/ 70 h 74"/>
                  <a:gd name="T64" fmla="*/ 161 w 179"/>
                  <a:gd name="T65" fmla="*/ 67 h 74"/>
                  <a:gd name="T66" fmla="*/ 167 w 179"/>
                  <a:gd name="T67" fmla="*/ 65 h 74"/>
                  <a:gd name="T68" fmla="*/ 172 w 179"/>
                  <a:gd name="T69" fmla="*/ 61 h 74"/>
                  <a:gd name="T70" fmla="*/ 175 w 179"/>
                  <a:gd name="T71" fmla="*/ 57 h 74"/>
                  <a:gd name="T72" fmla="*/ 177 w 179"/>
                  <a:gd name="T73" fmla="*/ 54 h 74"/>
                  <a:gd name="T74" fmla="*/ 178 w 179"/>
                  <a:gd name="T75" fmla="*/ 50 h 74"/>
                  <a:gd name="T76" fmla="*/ 179 w 179"/>
                  <a:gd name="T77" fmla="*/ 46 h 74"/>
                  <a:gd name="T78" fmla="*/ 178 w 179"/>
                  <a:gd name="T79" fmla="*/ 43 h 74"/>
                  <a:gd name="T80" fmla="*/ 177 w 179"/>
                  <a:gd name="T81" fmla="*/ 39 h 74"/>
                  <a:gd name="T82" fmla="*/ 174 w 179"/>
                  <a:gd name="T83" fmla="*/ 36 h 74"/>
                  <a:gd name="T84" fmla="*/ 170 w 179"/>
                  <a:gd name="T85" fmla="*/ 32 h 74"/>
                  <a:gd name="T86" fmla="*/ 165 w 179"/>
                  <a:gd name="T87" fmla="*/ 29 h 74"/>
                  <a:gd name="T88" fmla="*/ 154 w 179"/>
                  <a:gd name="T89" fmla="*/ 22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9"/>
                  <a:gd name="T136" fmla="*/ 0 h 74"/>
                  <a:gd name="T137" fmla="*/ 179 w 179"/>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9" h="74">
                    <a:moveTo>
                      <a:pt x="154" y="22"/>
                    </a:moveTo>
                    <a:lnTo>
                      <a:pt x="148" y="19"/>
                    </a:lnTo>
                    <a:lnTo>
                      <a:pt x="141" y="16"/>
                    </a:lnTo>
                    <a:lnTo>
                      <a:pt x="135" y="13"/>
                    </a:lnTo>
                    <a:lnTo>
                      <a:pt x="129" y="10"/>
                    </a:lnTo>
                    <a:lnTo>
                      <a:pt x="123" y="8"/>
                    </a:lnTo>
                    <a:lnTo>
                      <a:pt x="118" y="5"/>
                    </a:lnTo>
                    <a:lnTo>
                      <a:pt x="113" y="3"/>
                    </a:lnTo>
                    <a:lnTo>
                      <a:pt x="109" y="2"/>
                    </a:lnTo>
                    <a:lnTo>
                      <a:pt x="107" y="3"/>
                    </a:lnTo>
                    <a:lnTo>
                      <a:pt x="106" y="4"/>
                    </a:lnTo>
                    <a:lnTo>
                      <a:pt x="104" y="5"/>
                    </a:lnTo>
                    <a:lnTo>
                      <a:pt x="102" y="6"/>
                    </a:lnTo>
                    <a:lnTo>
                      <a:pt x="100" y="7"/>
                    </a:lnTo>
                    <a:lnTo>
                      <a:pt x="98" y="9"/>
                    </a:lnTo>
                    <a:lnTo>
                      <a:pt x="97" y="10"/>
                    </a:lnTo>
                    <a:lnTo>
                      <a:pt x="95" y="11"/>
                    </a:lnTo>
                    <a:lnTo>
                      <a:pt x="94" y="12"/>
                    </a:lnTo>
                    <a:lnTo>
                      <a:pt x="92" y="13"/>
                    </a:lnTo>
                    <a:lnTo>
                      <a:pt x="89" y="14"/>
                    </a:lnTo>
                    <a:lnTo>
                      <a:pt x="87" y="15"/>
                    </a:lnTo>
                    <a:lnTo>
                      <a:pt x="85" y="16"/>
                    </a:lnTo>
                    <a:lnTo>
                      <a:pt x="82" y="16"/>
                    </a:lnTo>
                    <a:lnTo>
                      <a:pt x="79" y="16"/>
                    </a:lnTo>
                    <a:lnTo>
                      <a:pt x="76" y="17"/>
                    </a:lnTo>
                    <a:lnTo>
                      <a:pt x="73" y="17"/>
                    </a:lnTo>
                    <a:lnTo>
                      <a:pt x="70" y="17"/>
                    </a:lnTo>
                    <a:lnTo>
                      <a:pt x="67" y="16"/>
                    </a:lnTo>
                    <a:lnTo>
                      <a:pt x="64" y="16"/>
                    </a:lnTo>
                    <a:lnTo>
                      <a:pt x="61" y="16"/>
                    </a:lnTo>
                    <a:lnTo>
                      <a:pt x="58" y="15"/>
                    </a:lnTo>
                    <a:lnTo>
                      <a:pt x="54" y="14"/>
                    </a:lnTo>
                    <a:lnTo>
                      <a:pt x="51" y="14"/>
                    </a:lnTo>
                    <a:lnTo>
                      <a:pt x="45" y="12"/>
                    </a:lnTo>
                    <a:lnTo>
                      <a:pt x="38" y="10"/>
                    </a:lnTo>
                    <a:lnTo>
                      <a:pt x="32" y="9"/>
                    </a:lnTo>
                    <a:lnTo>
                      <a:pt x="26" y="7"/>
                    </a:lnTo>
                    <a:lnTo>
                      <a:pt x="21" y="5"/>
                    </a:lnTo>
                    <a:lnTo>
                      <a:pt x="16" y="3"/>
                    </a:lnTo>
                    <a:lnTo>
                      <a:pt x="11" y="1"/>
                    </a:lnTo>
                    <a:lnTo>
                      <a:pt x="8" y="0"/>
                    </a:lnTo>
                    <a:lnTo>
                      <a:pt x="6" y="5"/>
                    </a:lnTo>
                    <a:lnTo>
                      <a:pt x="5" y="12"/>
                    </a:lnTo>
                    <a:lnTo>
                      <a:pt x="4" y="15"/>
                    </a:lnTo>
                    <a:lnTo>
                      <a:pt x="3" y="18"/>
                    </a:lnTo>
                    <a:lnTo>
                      <a:pt x="2" y="21"/>
                    </a:lnTo>
                    <a:lnTo>
                      <a:pt x="1" y="25"/>
                    </a:lnTo>
                    <a:lnTo>
                      <a:pt x="1" y="28"/>
                    </a:lnTo>
                    <a:lnTo>
                      <a:pt x="0" y="31"/>
                    </a:lnTo>
                    <a:lnTo>
                      <a:pt x="0" y="35"/>
                    </a:lnTo>
                    <a:lnTo>
                      <a:pt x="0" y="38"/>
                    </a:lnTo>
                    <a:lnTo>
                      <a:pt x="0" y="41"/>
                    </a:lnTo>
                    <a:lnTo>
                      <a:pt x="0" y="44"/>
                    </a:lnTo>
                    <a:lnTo>
                      <a:pt x="1" y="45"/>
                    </a:lnTo>
                    <a:lnTo>
                      <a:pt x="1" y="47"/>
                    </a:lnTo>
                    <a:lnTo>
                      <a:pt x="1" y="48"/>
                    </a:lnTo>
                    <a:lnTo>
                      <a:pt x="2" y="50"/>
                    </a:lnTo>
                    <a:lnTo>
                      <a:pt x="3" y="52"/>
                    </a:lnTo>
                    <a:lnTo>
                      <a:pt x="3" y="53"/>
                    </a:lnTo>
                    <a:lnTo>
                      <a:pt x="4" y="55"/>
                    </a:lnTo>
                    <a:lnTo>
                      <a:pt x="5" y="56"/>
                    </a:lnTo>
                    <a:lnTo>
                      <a:pt x="6" y="58"/>
                    </a:lnTo>
                    <a:lnTo>
                      <a:pt x="7" y="59"/>
                    </a:lnTo>
                    <a:lnTo>
                      <a:pt x="9" y="60"/>
                    </a:lnTo>
                    <a:lnTo>
                      <a:pt x="10" y="62"/>
                    </a:lnTo>
                    <a:lnTo>
                      <a:pt x="11" y="63"/>
                    </a:lnTo>
                    <a:lnTo>
                      <a:pt x="13" y="64"/>
                    </a:lnTo>
                    <a:lnTo>
                      <a:pt x="14" y="64"/>
                    </a:lnTo>
                    <a:lnTo>
                      <a:pt x="16" y="65"/>
                    </a:lnTo>
                    <a:lnTo>
                      <a:pt x="18" y="66"/>
                    </a:lnTo>
                    <a:lnTo>
                      <a:pt x="19" y="67"/>
                    </a:lnTo>
                    <a:lnTo>
                      <a:pt x="21" y="67"/>
                    </a:lnTo>
                    <a:lnTo>
                      <a:pt x="23" y="68"/>
                    </a:lnTo>
                    <a:lnTo>
                      <a:pt x="25" y="68"/>
                    </a:lnTo>
                    <a:lnTo>
                      <a:pt x="28" y="69"/>
                    </a:lnTo>
                    <a:lnTo>
                      <a:pt x="30" y="69"/>
                    </a:lnTo>
                    <a:lnTo>
                      <a:pt x="32" y="70"/>
                    </a:lnTo>
                    <a:lnTo>
                      <a:pt x="37" y="70"/>
                    </a:lnTo>
                    <a:lnTo>
                      <a:pt x="43" y="71"/>
                    </a:lnTo>
                    <a:lnTo>
                      <a:pt x="55" y="72"/>
                    </a:lnTo>
                    <a:lnTo>
                      <a:pt x="69" y="72"/>
                    </a:lnTo>
                    <a:lnTo>
                      <a:pt x="77" y="73"/>
                    </a:lnTo>
                    <a:lnTo>
                      <a:pt x="85" y="73"/>
                    </a:lnTo>
                    <a:lnTo>
                      <a:pt x="92" y="73"/>
                    </a:lnTo>
                    <a:lnTo>
                      <a:pt x="100" y="74"/>
                    </a:lnTo>
                    <a:lnTo>
                      <a:pt x="108" y="74"/>
                    </a:lnTo>
                    <a:lnTo>
                      <a:pt x="116" y="73"/>
                    </a:lnTo>
                    <a:lnTo>
                      <a:pt x="123" y="73"/>
                    </a:lnTo>
                    <a:lnTo>
                      <a:pt x="131" y="73"/>
                    </a:lnTo>
                    <a:lnTo>
                      <a:pt x="134" y="72"/>
                    </a:lnTo>
                    <a:lnTo>
                      <a:pt x="138" y="72"/>
                    </a:lnTo>
                    <a:lnTo>
                      <a:pt x="141" y="72"/>
                    </a:lnTo>
                    <a:lnTo>
                      <a:pt x="144" y="71"/>
                    </a:lnTo>
                    <a:lnTo>
                      <a:pt x="147" y="71"/>
                    </a:lnTo>
                    <a:lnTo>
                      <a:pt x="150" y="70"/>
                    </a:lnTo>
                    <a:lnTo>
                      <a:pt x="153" y="70"/>
                    </a:lnTo>
                    <a:lnTo>
                      <a:pt x="156" y="69"/>
                    </a:lnTo>
                    <a:lnTo>
                      <a:pt x="159" y="68"/>
                    </a:lnTo>
                    <a:lnTo>
                      <a:pt x="161" y="67"/>
                    </a:lnTo>
                    <a:lnTo>
                      <a:pt x="163" y="67"/>
                    </a:lnTo>
                    <a:lnTo>
                      <a:pt x="165" y="66"/>
                    </a:lnTo>
                    <a:lnTo>
                      <a:pt x="167" y="65"/>
                    </a:lnTo>
                    <a:lnTo>
                      <a:pt x="169" y="63"/>
                    </a:lnTo>
                    <a:lnTo>
                      <a:pt x="170" y="62"/>
                    </a:lnTo>
                    <a:lnTo>
                      <a:pt x="172" y="61"/>
                    </a:lnTo>
                    <a:lnTo>
                      <a:pt x="173" y="60"/>
                    </a:lnTo>
                    <a:lnTo>
                      <a:pt x="174" y="58"/>
                    </a:lnTo>
                    <a:lnTo>
                      <a:pt x="175" y="57"/>
                    </a:lnTo>
                    <a:lnTo>
                      <a:pt x="175" y="56"/>
                    </a:lnTo>
                    <a:lnTo>
                      <a:pt x="176" y="55"/>
                    </a:lnTo>
                    <a:lnTo>
                      <a:pt x="177" y="54"/>
                    </a:lnTo>
                    <a:lnTo>
                      <a:pt x="177" y="52"/>
                    </a:lnTo>
                    <a:lnTo>
                      <a:pt x="178" y="51"/>
                    </a:lnTo>
                    <a:lnTo>
                      <a:pt x="178" y="50"/>
                    </a:lnTo>
                    <a:lnTo>
                      <a:pt x="179" y="49"/>
                    </a:lnTo>
                    <a:lnTo>
                      <a:pt x="179" y="48"/>
                    </a:lnTo>
                    <a:lnTo>
                      <a:pt x="179" y="46"/>
                    </a:lnTo>
                    <a:lnTo>
                      <a:pt x="179" y="45"/>
                    </a:lnTo>
                    <a:lnTo>
                      <a:pt x="178" y="44"/>
                    </a:lnTo>
                    <a:lnTo>
                      <a:pt x="178" y="43"/>
                    </a:lnTo>
                    <a:lnTo>
                      <a:pt x="178" y="42"/>
                    </a:lnTo>
                    <a:lnTo>
                      <a:pt x="177" y="41"/>
                    </a:lnTo>
                    <a:lnTo>
                      <a:pt x="177" y="39"/>
                    </a:lnTo>
                    <a:lnTo>
                      <a:pt x="176" y="38"/>
                    </a:lnTo>
                    <a:lnTo>
                      <a:pt x="175" y="37"/>
                    </a:lnTo>
                    <a:lnTo>
                      <a:pt x="174" y="36"/>
                    </a:lnTo>
                    <a:lnTo>
                      <a:pt x="173" y="35"/>
                    </a:lnTo>
                    <a:lnTo>
                      <a:pt x="172" y="33"/>
                    </a:lnTo>
                    <a:lnTo>
                      <a:pt x="170" y="32"/>
                    </a:lnTo>
                    <a:lnTo>
                      <a:pt x="169" y="31"/>
                    </a:lnTo>
                    <a:lnTo>
                      <a:pt x="167" y="30"/>
                    </a:lnTo>
                    <a:lnTo>
                      <a:pt x="165" y="29"/>
                    </a:lnTo>
                    <a:lnTo>
                      <a:pt x="163" y="27"/>
                    </a:lnTo>
                    <a:lnTo>
                      <a:pt x="159" y="25"/>
                    </a:lnTo>
                    <a:lnTo>
                      <a:pt x="154" y="22"/>
                    </a:lnTo>
                    <a:close/>
                  </a:path>
                </a:pathLst>
              </a:custGeom>
              <a:solidFill>
                <a:srgbClr val="F8FA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3" name="Freeform 125"/>
              <p:cNvSpPr>
                <a:spLocks/>
              </p:cNvSpPr>
              <p:nvPr/>
            </p:nvSpPr>
            <p:spPr bwMode="auto">
              <a:xfrm>
                <a:off x="1948" y="3676"/>
                <a:ext cx="103" cy="92"/>
              </a:xfrm>
              <a:custGeom>
                <a:avLst/>
                <a:gdLst>
                  <a:gd name="T0" fmla="*/ 89 w 103"/>
                  <a:gd name="T1" fmla="*/ 85 h 92"/>
                  <a:gd name="T2" fmla="*/ 92 w 103"/>
                  <a:gd name="T3" fmla="*/ 82 h 92"/>
                  <a:gd name="T4" fmla="*/ 96 w 103"/>
                  <a:gd name="T5" fmla="*/ 80 h 92"/>
                  <a:gd name="T6" fmla="*/ 99 w 103"/>
                  <a:gd name="T7" fmla="*/ 78 h 92"/>
                  <a:gd name="T8" fmla="*/ 99 w 103"/>
                  <a:gd name="T9" fmla="*/ 76 h 92"/>
                  <a:gd name="T10" fmla="*/ 95 w 103"/>
                  <a:gd name="T11" fmla="*/ 74 h 92"/>
                  <a:gd name="T12" fmla="*/ 93 w 103"/>
                  <a:gd name="T13" fmla="*/ 73 h 92"/>
                  <a:gd name="T14" fmla="*/ 91 w 103"/>
                  <a:gd name="T15" fmla="*/ 72 h 92"/>
                  <a:gd name="T16" fmla="*/ 91 w 103"/>
                  <a:gd name="T17" fmla="*/ 71 h 92"/>
                  <a:gd name="T18" fmla="*/ 93 w 103"/>
                  <a:gd name="T19" fmla="*/ 59 h 92"/>
                  <a:gd name="T20" fmla="*/ 96 w 103"/>
                  <a:gd name="T21" fmla="*/ 39 h 92"/>
                  <a:gd name="T22" fmla="*/ 99 w 103"/>
                  <a:gd name="T23" fmla="*/ 20 h 92"/>
                  <a:gd name="T24" fmla="*/ 102 w 103"/>
                  <a:gd name="T25" fmla="*/ 7 h 92"/>
                  <a:gd name="T26" fmla="*/ 99 w 103"/>
                  <a:gd name="T27" fmla="*/ 2 h 92"/>
                  <a:gd name="T28" fmla="*/ 92 w 103"/>
                  <a:gd name="T29" fmla="*/ 3 h 92"/>
                  <a:gd name="T30" fmla="*/ 83 w 103"/>
                  <a:gd name="T31" fmla="*/ 3 h 92"/>
                  <a:gd name="T32" fmla="*/ 74 w 103"/>
                  <a:gd name="T33" fmla="*/ 4 h 92"/>
                  <a:gd name="T34" fmla="*/ 57 w 103"/>
                  <a:gd name="T35" fmla="*/ 4 h 92"/>
                  <a:gd name="T36" fmla="*/ 37 w 103"/>
                  <a:gd name="T37" fmla="*/ 3 h 92"/>
                  <a:gd name="T38" fmla="*/ 20 w 103"/>
                  <a:gd name="T39" fmla="*/ 2 h 92"/>
                  <a:gd name="T40" fmla="*/ 7 w 103"/>
                  <a:gd name="T41" fmla="*/ 1 h 92"/>
                  <a:gd name="T42" fmla="*/ 2 w 103"/>
                  <a:gd name="T43" fmla="*/ 5 h 92"/>
                  <a:gd name="T44" fmla="*/ 2 w 103"/>
                  <a:gd name="T45" fmla="*/ 16 h 92"/>
                  <a:gd name="T46" fmla="*/ 1 w 103"/>
                  <a:gd name="T47" fmla="*/ 29 h 92"/>
                  <a:gd name="T48" fmla="*/ 1 w 103"/>
                  <a:gd name="T49" fmla="*/ 45 h 92"/>
                  <a:gd name="T50" fmla="*/ 1 w 103"/>
                  <a:gd name="T51" fmla="*/ 54 h 92"/>
                  <a:gd name="T52" fmla="*/ 1 w 103"/>
                  <a:gd name="T53" fmla="*/ 59 h 92"/>
                  <a:gd name="T54" fmla="*/ 2 w 103"/>
                  <a:gd name="T55" fmla="*/ 62 h 92"/>
                  <a:gd name="T56" fmla="*/ 2 w 103"/>
                  <a:gd name="T57" fmla="*/ 65 h 92"/>
                  <a:gd name="T58" fmla="*/ 1 w 103"/>
                  <a:gd name="T59" fmla="*/ 69 h 92"/>
                  <a:gd name="T60" fmla="*/ 0 w 103"/>
                  <a:gd name="T61" fmla="*/ 73 h 92"/>
                  <a:gd name="T62" fmla="*/ 3 w 103"/>
                  <a:gd name="T63" fmla="*/ 76 h 92"/>
                  <a:gd name="T64" fmla="*/ 13 w 103"/>
                  <a:gd name="T65" fmla="*/ 80 h 92"/>
                  <a:gd name="T66" fmla="*/ 24 w 103"/>
                  <a:gd name="T67" fmla="*/ 84 h 92"/>
                  <a:gd name="T68" fmla="*/ 37 w 103"/>
                  <a:gd name="T69" fmla="*/ 87 h 92"/>
                  <a:gd name="T70" fmla="*/ 46 w 103"/>
                  <a:gd name="T71" fmla="*/ 89 h 92"/>
                  <a:gd name="T72" fmla="*/ 53 w 103"/>
                  <a:gd name="T73" fmla="*/ 91 h 92"/>
                  <a:gd name="T74" fmla="*/ 59 w 103"/>
                  <a:gd name="T75" fmla="*/ 91 h 92"/>
                  <a:gd name="T76" fmla="*/ 65 w 103"/>
                  <a:gd name="T77" fmla="*/ 92 h 92"/>
                  <a:gd name="T78" fmla="*/ 71 w 103"/>
                  <a:gd name="T79" fmla="*/ 91 h 92"/>
                  <a:gd name="T80" fmla="*/ 77 w 103"/>
                  <a:gd name="T81" fmla="*/ 91 h 92"/>
                  <a:gd name="T82" fmla="*/ 81 w 103"/>
                  <a:gd name="T83" fmla="*/ 89 h 92"/>
                  <a:gd name="T84" fmla="*/ 86 w 103"/>
                  <a:gd name="T85" fmla="*/ 87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
                  <a:gd name="T130" fmla="*/ 0 h 92"/>
                  <a:gd name="T131" fmla="*/ 103 w 103"/>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 h="92">
                    <a:moveTo>
                      <a:pt x="87" y="86"/>
                    </a:moveTo>
                    <a:lnTo>
                      <a:pt x="89" y="85"/>
                    </a:lnTo>
                    <a:lnTo>
                      <a:pt x="90" y="84"/>
                    </a:lnTo>
                    <a:lnTo>
                      <a:pt x="92" y="82"/>
                    </a:lnTo>
                    <a:lnTo>
                      <a:pt x="94" y="81"/>
                    </a:lnTo>
                    <a:lnTo>
                      <a:pt x="96" y="80"/>
                    </a:lnTo>
                    <a:lnTo>
                      <a:pt x="98" y="79"/>
                    </a:lnTo>
                    <a:lnTo>
                      <a:pt x="99" y="78"/>
                    </a:lnTo>
                    <a:lnTo>
                      <a:pt x="101" y="77"/>
                    </a:lnTo>
                    <a:lnTo>
                      <a:pt x="99" y="76"/>
                    </a:lnTo>
                    <a:lnTo>
                      <a:pt x="97" y="75"/>
                    </a:lnTo>
                    <a:lnTo>
                      <a:pt x="95" y="74"/>
                    </a:lnTo>
                    <a:lnTo>
                      <a:pt x="94" y="73"/>
                    </a:lnTo>
                    <a:lnTo>
                      <a:pt x="93" y="73"/>
                    </a:lnTo>
                    <a:lnTo>
                      <a:pt x="92" y="73"/>
                    </a:lnTo>
                    <a:lnTo>
                      <a:pt x="91" y="72"/>
                    </a:lnTo>
                    <a:lnTo>
                      <a:pt x="91" y="71"/>
                    </a:lnTo>
                    <a:lnTo>
                      <a:pt x="92" y="66"/>
                    </a:lnTo>
                    <a:lnTo>
                      <a:pt x="93" y="59"/>
                    </a:lnTo>
                    <a:lnTo>
                      <a:pt x="94" y="49"/>
                    </a:lnTo>
                    <a:lnTo>
                      <a:pt x="96" y="39"/>
                    </a:lnTo>
                    <a:lnTo>
                      <a:pt x="98" y="27"/>
                    </a:lnTo>
                    <a:lnTo>
                      <a:pt x="99" y="20"/>
                    </a:lnTo>
                    <a:lnTo>
                      <a:pt x="100" y="14"/>
                    </a:lnTo>
                    <a:lnTo>
                      <a:pt x="102" y="7"/>
                    </a:lnTo>
                    <a:lnTo>
                      <a:pt x="103" y="1"/>
                    </a:lnTo>
                    <a:lnTo>
                      <a:pt x="99" y="2"/>
                    </a:lnTo>
                    <a:lnTo>
                      <a:pt x="96" y="2"/>
                    </a:lnTo>
                    <a:lnTo>
                      <a:pt x="92" y="3"/>
                    </a:lnTo>
                    <a:lnTo>
                      <a:pt x="88" y="3"/>
                    </a:lnTo>
                    <a:lnTo>
                      <a:pt x="83" y="3"/>
                    </a:lnTo>
                    <a:lnTo>
                      <a:pt x="79" y="4"/>
                    </a:lnTo>
                    <a:lnTo>
                      <a:pt x="74" y="4"/>
                    </a:lnTo>
                    <a:lnTo>
                      <a:pt x="69" y="4"/>
                    </a:lnTo>
                    <a:lnTo>
                      <a:pt x="57" y="4"/>
                    </a:lnTo>
                    <a:lnTo>
                      <a:pt x="46" y="4"/>
                    </a:lnTo>
                    <a:lnTo>
                      <a:pt x="37" y="3"/>
                    </a:lnTo>
                    <a:lnTo>
                      <a:pt x="28" y="2"/>
                    </a:lnTo>
                    <a:lnTo>
                      <a:pt x="20" y="2"/>
                    </a:lnTo>
                    <a:lnTo>
                      <a:pt x="12" y="1"/>
                    </a:lnTo>
                    <a:lnTo>
                      <a:pt x="7" y="1"/>
                    </a:lnTo>
                    <a:lnTo>
                      <a:pt x="2" y="0"/>
                    </a:lnTo>
                    <a:lnTo>
                      <a:pt x="2" y="5"/>
                    </a:lnTo>
                    <a:lnTo>
                      <a:pt x="2" y="11"/>
                    </a:lnTo>
                    <a:lnTo>
                      <a:pt x="2" y="16"/>
                    </a:lnTo>
                    <a:lnTo>
                      <a:pt x="2" y="20"/>
                    </a:lnTo>
                    <a:lnTo>
                      <a:pt x="1" y="29"/>
                    </a:lnTo>
                    <a:lnTo>
                      <a:pt x="1" y="38"/>
                    </a:lnTo>
                    <a:lnTo>
                      <a:pt x="1" y="45"/>
                    </a:lnTo>
                    <a:lnTo>
                      <a:pt x="1" y="51"/>
                    </a:lnTo>
                    <a:lnTo>
                      <a:pt x="1" y="54"/>
                    </a:lnTo>
                    <a:lnTo>
                      <a:pt x="1" y="57"/>
                    </a:lnTo>
                    <a:lnTo>
                      <a:pt x="1" y="59"/>
                    </a:lnTo>
                    <a:lnTo>
                      <a:pt x="1" y="61"/>
                    </a:lnTo>
                    <a:lnTo>
                      <a:pt x="2" y="62"/>
                    </a:lnTo>
                    <a:lnTo>
                      <a:pt x="2" y="64"/>
                    </a:lnTo>
                    <a:lnTo>
                      <a:pt x="2" y="65"/>
                    </a:lnTo>
                    <a:lnTo>
                      <a:pt x="1" y="67"/>
                    </a:lnTo>
                    <a:lnTo>
                      <a:pt x="1" y="69"/>
                    </a:lnTo>
                    <a:lnTo>
                      <a:pt x="1" y="71"/>
                    </a:lnTo>
                    <a:lnTo>
                      <a:pt x="0" y="73"/>
                    </a:lnTo>
                    <a:lnTo>
                      <a:pt x="0" y="75"/>
                    </a:lnTo>
                    <a:lnTo>
                      <a:pt x="3" y="76"/>
                    </a:lnTo>
                    <a:lnTo>
                      <a:pt x="8" y="78"/>
                    </a:lnTo>
                    <a:lnTo>
                      <a:pt x="13" y="80"/>
                    </a:lnTo>
                    <a:lnTo>
                      <a:pt x="18" y="82"/>
                    </a:lnTo>
                    <a:lnTo>
                      <a:pt x="24" y="84"/>
                    </a:lnTo>
                    <a:lnTo>
                      <a:pt x="30" y="85"/>
                    </a:lnTo>
                    <a:lnTo>
                      <a:pt x="37" y="87"/>
                    </a:lnTo>
                    <a:lnTo>
                      <a:pt x="43" y="89"/>
                    </a:lnTo>
                    <a:lnTo>
                      <a:pt x="46" y="89"/>
                    </a:lnTo>
                    <a:lnTo>
                      <a:pt x="50" y="90"/>
                    </a:lnTo>
                    <a:lnTo>
                      <a:pt x="53" y="91"/>
                    </a:lnTo>
                    <a:lnTo>
                      <a:pt x="56" y="91"/>
                    </a:lnTo>
                    <a:lnTo>
                      <a:pt x="59" y="91"/>
                    </a:lnTo>
                    <a:lnTo>
                      <a:pt x="62" y="92"/>
                    </a:lnTo>
                    <a:lnTo>
                      <a:pt x="65" y="92"/>
                    </a:lnTo>
                    <a:lnTo>
                      <a:pt x="68" y="92"/>
                    </a:lnTo>
                    <a:lnTo>
                      <a:pt x="71" y="91"/>
                    </a:lnTo>
                    <a:lnTo>
                      <a:pt x="74" y="91"/>
                    </a:lnTo>
                    <a:lnTo>
                      <a:pt x="77" y="91"/>
                    </a:lnTo>
                    <a:lnTo>
                      <a:pt x="79" y="90"/>
                    </a:lnTo>
                    <a:lnTo>
                      <a:pt x="81" y="89"/>
                    </a:lnTo>
                    <a:lnTo>
                      <a:pt x="84" y="88"/>
                    </a:lnTo>
                    <a:lnTo>
                      <a:pt x="86" y="87"/>
                    </a:lnTo>
                    <a:lnTo>
                      <a:pt x="87" y="86"/>
                    </a:lnTo>
                    <a:close/>
                  </a:path>
                </a:pathLst>
              </a:custGeom>
              <a:solidFill>
                <a:srgbClr val="BD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4" name="Freeform 126"/>
              <p:cNvSpPr>
                <a:spLocks/>
              </p:cNvSpPr>
              <p:nvPr/>
            </p:nvSpPr>
            <p:spPr bwMode="auto">
              <a:xfrm>
                <a:off x="1786" y="3753"/>
                <a:ext cx="154" cy="83"/>
              </a:xfrm>
              <a:custGeom>
                <a:avLst/>
                <a:gdLst>
                  <a:gd name="T0" fmla="*/ 150 w 154"/>
                  <a:gd name="T1" fmla="*/ 17 h 83"/>
                  <a:gd name="T2" fmla="*/ 148 w 154"/>
                  <a:gd name="T3" fmla="*/ 11 h 83"/>
                  <a:gd name="T4" fmla="*/ 146 w 154"/>
                  <a:gd name="T5" fmla="*/ 5 h 83"/>
                  <a:gd name="T6" fmla="*/ 145 w 154"/>
                  <a:gd name="T7" fmla="*/ 7 h 83"/>
                  <a:gd name="T8" fmla="*/ 141 w 154"/>
                  <a:gd name="T9" fmla="*/ 7 h 83"/>
                  <a:gd name="T10" fmla="*/ 132 w 154"/>
                  <a:gd name="T11" fmla="*/ 9 h 83"/>
                  <a:gd name="T12" fmla="*/ 129 w 154"/>
                  <a:gd name="T13" fmla="*/ 9 h 83"/>
                  <a:gd name="T14" fmla="*/ 126 w 154"/>
                  <a:gd name="T15" fmla="*/ 9 h 83"/>
                  <a:gd name="T16" fmla="*/ 120 w 154"/>
                  <a:gd name="T17" fmla="*/ 8 h 83"/>
                  <a:gd name="T18" fmla="*/ 111 w 154"/>
                  <a:gd name="T19" fmla="*/ 5 h 83"/>
                  <a:gd name="T20" fmla="*/ 100 w 154"/>
                  <a:gd name="T21" fmla="*/ 2 h 83"/>
                  <a:gd name="T22" fmla="*/ 89 w 154"/>
                  <a:gd name="T23" fmla="*/ 0 h 83"/>
                  <a:gd name="T24" fmla="*/ 83 w 154"/>
                  <a:gd name="T25" fmla="*/ 0 h 83"/>
                  <a:gd name="T26" fmla="*/ 77 w 154"/>
                  <a:gd name="T27" fmla="*/ 0 h 83"/>
                  <a:gd name="T28" fmla="*/ 69 w 154"/>
                  <a:gd name="T29" fmla="*/ 2 h 83"/>
                  <a:gd name="T30" fmla="*/ 58 w 154"/>
                  <a:gd name="T31" fmla="*/ 5 h 83"/>
                  <a:gd name="T32" fmla="*/ 45 w 154"/>
                  <a:gd name="T33" fmla="*/ 9 h 83"/>
                  <a:gd name="T34" fmla="*/ 35 w 154"/>
                  <a:gd name="T35" fmla="*/ 12 h 83"/>
                  <a:gd name="T36" fmla="*/ 33 w 154"/>
                  <a:gd name="T37" fmla="*/ 12 h 83"/>
                  <a:gd name="T38" fmla="*/ 28 w 154"/>
                  <a:gd name="T39" fmla="*/ 12 h 83"/>
                  <a:gd name="T40" fmla="*/ 19 w 154"/>
                  <a:gd name="T41" fmla="*/ 13 h 83"/>
                  <a:gd name="T42" fmla="*/ 10 w 154"/>
                  <a:gd name="T43" fmla="*/ 14 h 83"/>
                  <a:gd name="T44" fmla="*/ 8 w 154"/>
                  <a:gd name="T45" fmla="*/ 19 h 83"/>
                  <a:gd name="T46" fmla="*/ 5 w 154"/>
                  <a:gd name="T47" fmla="*/ 24 h 83"/>
                  <a:gd name="T48" fmla="*/ 2 w 154"/>
                  <a:gd name="T49" fmla="*/ 30 h 83"/>
                  <a:gd name="T50" fmla="*/ 0 w 154"/>
                  <a:gd name="T51" fmla="*/ 38 h 83"/>
                  <a:gd name="T52" fmla="*/ 0 w 154"/>
                  <a:gd name="T53" fmla="*/ 45 h 83"/>
                  <a:gd name="T54" fmla="*/ 1 w 154"/>
                  <a:gd name="T55" fmla="*/ 52 h 83"/>
                  <a:gd name="T56" fmla="*/ 4 w 154"/>
                  <a:gd name="T57" fmla="*/ 59 h 83"/>
                  <a:gd name="T58" fmla="*/ 8 w 154"/>
                  <a:gd name="T59" fmla="*/ 65 h 83"/>
                  <a:gd name="T60" fmla="*/ 14 w 154"/>
                  <a:gd name="T61" fmla="*/ 69 h 83"/>
                  <a:gd name="T62" fmla="*/ 20 w 154"/>
                  <a:gd name="T63" fmla="*/ 73 h 83"/>
                  <a:gd name="T64" fmla="*/ 27 w 154"/>
                  <a:gd name="T65" fmla="*/ 76 h 83"/>
                  <a:gd name="T66" fmla="*/ 35 w 154"/>
                  <a:gd name="T67" fmla="*/ 79 h 83"/>
                  <a:gd name="T68" fmla="*/ 43 w 154"/>
                  <a:gd name="T69" fmla="*/ 79 h 83"/>
                  <a:gd name="T70" fmla="*/ 56 w 154"/>
                  <a:gd name="T71" fmla="*/ 80 h 83"/>
                  <a:gd name="T72" fmla="*/ 74 w 154"/>
                  <a:gd name="T73" fmla="*/ 82 h 83"/>
                  <a:gd name="T74" fmla="*/ 89 w 154"/>
                  <a:gd name="T75" fmla="*/ 83 h 83"/>
                  <a:gd name="T76" fmla="*/ 96 w 154"/>
                  <a:gd name="T77" fmla="*/ 83 h 83"/>
                  <a:gd name="T78" fmla="*/ 103 w 154"/>
                  <a:gd name="T79" fmla="*/ 81 h 83"/>
                  <a:gd name="T80" fmla="*/ 111 w 154"/>
                  <a:gd name="T81" fmla="*/ 79 h 83"/>
                  <a:gd name="T82" fmla="*/ 120 w 154"/>
                  <a:gd name="T83" fmla="*/ 76 h 83"/>
                  <a:gd name="T84" fmla="*/ 126 w 154"/>
                  <a:gd name="T85" fmla="*/ 73 h 83"/>
                  <a:gd name="T86" fmla="*/ 132 w 154"/>
                  <a:gd name="T87" fmla="*/ 70 h 83"/>
                  <a:gd name="T88" fmla="*/ 138 w 154"/>
                  <a:gd name="T89" fmla="*/ 66 h 83"/>
                  <a:gd name="T90" fmla="*/ 143 w 154"/>
                  <a:gd name="T91" fmla="*/ 61 h 83"/>
                  <a:gd name="T92" fmla="*/ 147 w 154"/>
                  <a:gd name="T93" fmla="*/ 56 h 83"/>
                  <a:gd name="T94" fmla="*/ 150 w 154"/>
                  <a:gd name="T95" fmla="*/ 50 h 83"/>
                  <a:gd name="T96" fmla="*/ 152 w 154"/>
                  <a:gd name="T97" fmla="*/ 45 h 83"/>
                  <a:gd name="T98" fmla="*/ 154 w 154"/>
                  <a:gd name="T99" fmla="*/ 38 h 83"/>
                  <a:gd name="T100" fmla="*/ 154 w 154"/>
                  <a:gd name="T101" fmla="*/ 32 h 83"/>
                  <a:gd name="T102" fmla="*/ 153 w 154"/>
                  <a:gd name="T103" fmla="*/ 25 h 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4"/>
                  <a:gd name="T157" fmla="*/ 0 h 83"/>
                  <a:gd name="T158" fmla="*/ 154 w 154"/>
                  <a:gd name="T159" fmla="*/ 83 h 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4" h="83">
                    <a:moveTo>
                      <a:pt x="151" y="20"/>
                    </a:moveTo>
                    <a:lnTo>
                      <a:pt x="150" y="19"/>
                    </a:lnTo>
                    <a:lnTo>
                      <a:pt x="150" y="17"/>
                    </a:lnTo>
                    <a:lnTo>
                      <a:pt x="149" y="15"/>
                    </a:lnTo>
                    <a:lnTo>
                      <a:pt x="148" y="13"/>
                    </a:lnTo>
                    <a:lnTo>
                      <a:pt x="148" y="11"/>
                    </a:lnTo>
                    <a:lnTo>
                      <a:pt x="147" y="9"/>
                    </a:lnTo>
                    <a:lnTo>
                      <a:pt x="147" y="7"/>
                    </a:lnTo>
                    <a:lnTo>
                      <a:pt x="146" y="5"/>
                    </a:lnTo>
                    <a:lnTo>
                      <a:pt x="146" y="7"/>
                    </a:lnTo>
                    <a:lnTo>
                      <a:pt x="145" y="7"/>
                    </a:lnTo>
                    <a:lnTo>
                      <a:pt x="144" y="7"/>
                    </a:lnTo>
                    <a:lnTo>
                      <a:pt x="143" y="7"/>
                    </a:lnTo>
                    <a:lnTo>
                      <a:pt x="141" y="7"/>
                    </a:lnTo>
                    <a:lnTo>
                      <a:pt x="139" y="7"/>
                    </a:lnTo>
                    <a:lnTo>
                      <a:pt x="136" y="8"/>
                    </a:lnTo>
                    <a:lnTo>
                      <a:pt x="132" y="9"/>
                    </a:lnTo>
                    <a:lnTo>
                      <a:pt x="131" y="9"/>
                    </a:lnTo>
                    <a:lnTo>
                      <a:pt x="130" y="9"/>
                    </a:lnTo>
                    <a:lnTo>
                      <a:pt x="129" y="9"/>
                    </a:lnTo>
                    <a:lnTo>
                      <a:pt x="128" y="9"/>
                    </a:lnTo>
                    <a:lnTo>
                      <a:pt x="127" y="9"/>
                    </a:lnTo>
                    <a:lnTo>
                      <a:pt x="126" y="9"/>
                    </a:lnTo>
                    <a:lnTo>
                      <a:pt x="124" y="9"/>
                    </a:lnTo>
                    <a:lnTo>
                      <a:pt x="123" y="9"/>
                    </a:lnTo>
                    <a:lnTo>
                      <a:pt x="120" y="8"/>
                    </a:lnTo>
                    <a:lnTo>
                      <a:pt x="117" y="7"/>
                    </a:lnTo>
                    <a:lnTo>
                      <a:pt x="114" y="6"/>
                    </a:lnTo>
                    <a:lnTo>
                      <a:pt x="111" y="5"/>
                    </a:lnTo>
                    <a:lnTo>
                      <a:pt x="107" y="4"/>
                    </a:lnTo>
                    <a:lnTo>
                      <a:pt x="104" y="3"/>
                    </a:lnTo>
                    <a:lnTo>
                      <a:pt x="100" y="2"/>
                    </a:lnTo>
                    <a:lnTo>
                      <a:pt x="97" y="1"/>
                    </a:lnTo>
                    <a:lnTo>
                      <a:pt x="93" y="0"/>
                    </a:lnTo>
                    <a:lnTo>
                      <a:pt x="89" y="0"/>
                    </a:lnTo>
                    <a:lnTo>
                      <a:pt x="87" y="0"/>
                    </a:lnTo>
                    <a:lnTo>
                      <a:pt x="85" y="0"/>
                    </a:lnTo>
                    <a:lnTo>
                      <a:pt x="83" y="0"/>
                    </a:lnTo>
                    <a:lnTo>
                      <a:pt x="81" y="0"/>
                    </a:lnTo>
                    <a:lnTo>
                      <a:pt x="79" y="0"/>
                    </a:lnTo>
                    <a:lnTo>
                      <a:pt x="77" y="0"/>
                    </a:lnTo>
                    <a:lnTo>
                      <a:pt x="75" y="0"/>
                    </a:lnTo>
                    <a:lnTo>
                      <a:pt x="73" y="1"/>
                    </a:lnTo>
                    <a:lnTo>
                      <a:pt x="69" y="2"/>
                    </a:lnTo>
                    <a:lnTo>
                      <a:pt x="65" y="2"/>
                    </a:lnTo>
                    <a:lnTo>
                      <a:pt x="62" y="3"/>
                    </a:lnTo>
                    <a:lnTo>
                      <a:pt x="58" y="5"/>
                    </a:lnTo>
                    <a:lnTo>
                      <a:pt x="54" y="6"/>
                    </a:lnTo>
                    <a:lnTo>
                      <a:pt x="51" y="7"/>
                    </a:lnTo>
                    <a:lnTo>
                      <a:pt x="45" y="9"/>
                    </a:lnTo>
                    <a:lnTo>
                      <a:pt x="40" y="11"/>
                    </a:lnTo>
                    <a:lnTo>
                      <a:pt x="37" y="12"/>
                    </a:lnTo>
                    <a:lnTo>
                      <a:pt x="35" y="12"/>
                    </a:lnTo>
                    <a:lnTo>
                      <a:pt x="34" y="12"/>
                    </a:lnTo>
                    <a:lnTo>
                      <a:pt x="33" y="12"/>
                    </a:lnTo>
                    <a:lnTo>
                      <a:pt x="32" y="12"/>
                    </a:lnTo>
                    <a:lnTo>
                      <a:pt x="31" y="12"/>
                    </a:lnTo>
                    <a:lnTo>
                      <a:pt x="28" y="12"/>
                    </a:lnTo>
                    <a:lnTo>
                      <a:pt x="25" y="12"/>
                    </a:lnTo>
                    <a:lnTo>
                      <a:pt x="22" y="12"/>
                    </a:lnTo>
                    <a:lnTo>
                      <a:pt x="19" y="13"/>
                    </a:lnTo>
                    <a:lnTo>
                      <a:pt x="16" y="13"/>
                    </a:lnTo>
                    <a:lnTo>
                      <a:pt x="13" y="13"/>
                    </a:lnTo>
                    <a:lnTo>
                      <a:pt x="10" y="14"/>
                    </a:lnTo>
                    <a:lnTo>
                      <a:pt x="9" y="15"/>
                    </a:lnTo>
                    <a:lnTo>
                      <a:pt x="9" y="17"/>
                    </a:lnTo>
                    <a:lnTo>
                      <a:pt x="8" y="19"/>
                    </a:lnTo>
                    <a:lnTo>
                      <a:pt x="7" y="21"/>
                    </a:lnTo>
                    <a:lnTo>
                      <a:pt x="6" y="22"/>
                    </a:lnTo>
                    <a:lnTo>
                      <a:pt x="5" y="24"/>
                    </a:lnTo>
                    <a:lnTo>
                      <a:pt x="5" y="26"/>
                    </a:lnTo>
                    <a:lnTo>
                      <a:pt x="4" y="27"/>
                    </a:lnTo>
                    <a:lnTo>
                      <a:pt x="2" y="30"/>
                    </a:lnTo>
                    <a:lnTo>
                      <a:pt x="1" y="33"/>
                    </a:lnTo>
                    <a:lnTo>
                      <a:pt x="1" y="35"/>
                    </a:lnTo>
                    <a:lnTo>
                      <a:pt x="0" y="38"/>
                    </a:lnTo>
                    <a:lnTo>
                      <a:pt x="0" y="40"/>
                    </a:lnTo>
                    <a:lnTo>
                      <a:pt x="0" y="43"/>
                    </a:lnTo>
                    <a:lnTo>
                      <a:pt x="0" y="45"/>
                    </a:lnTo>
                    <a:lnTo>
                      <a:pt x="0" y="48"/>
                    </a:lnTo>
                    <a:lnTo>
                      <a:pt x="0" y="50"/>
                    </a:lnTo>
                    <a:lnTo>
                      <a:pt x="1" y="52"/>
                    </a:lnTo>
                    <a:lnTo>
                      <a:pt x="2" y="55"/>
                    </a:lnTo>
                    <a:lnTo>
                      <a:pt x="3" y="57"/>
                    </a:lnTo>
                    <a:lnTo>
                      <a:pt x="4" y="59"/>
                    </a:lnTo>
                    <a:lnTo>
                      <a:pt x="5" y="61"/>
                    </a:lnTo>
                    <a:lnTo>
                      <a:pt x="7" y="63"/>
                    </a:lnTo>
                    <a:lnTo>
                      <a:pt x="8" y="65"/>
                    </a:lnTo>
                    <a:lnTo>
                      <a:pt x="10" y="66"/>
                    </a:lnTo>
                    <a:lnTo>
                      <a:pt x="12" y="68"/>
                    </a:lnTo>
                    <a:lnTo>
                      <a:pt x="14" y="69"/>
                    </a:lnTo>
                    <a:lnTo>
                      <a:pt x="16" y="71"/>
                    </a:lnTo>
                    <a:lnTo>
                      <a:pt x="18" y="72"/>
                    </a:lnTo>
                    <a:lnTo>
                      <a:pt x="20" y="73"/>
                    </a:lnTo>
                    <a:lnTo>
                      <a:pt x="22" y="74"/>
                    </a:lnTo>
                    <a:lnTo>
                      <a:pt x="25" y="76"/>
                    </a:lnTo>
                    <a:lnTo>
                      <a:pt x="27" y="76"/>
                    </a:lnTo>
                    <a:lnTo>
                      <a:pt x="30" y="77"/>
                    </a:lnTo>
                    <a:lnTo>
                      <a:pt x="32" y="78"/>
                    </a:lnTo>
                    <a:lnTo>
                      <a:pt x="35" y="79"/>
                    </a:lnTo>
                    <a:lnTo>
                      <a:pt x="38" y="79"/>
                    </a:lnTo>
                    <a:lnTo>
                      <a:pt x="41" y="79"/>
                    </a:lnTo>
                    <a:lnTo>
                      <a:pt x="43" y="79"/>
                    </a:lnTo>
                    <a:lnTo>
                      <a:pt x="46" y="80"/>
                    </a:lnTo>
                    <a:lnTo>
                      <a:pt x="52" y="80"/>
                    </a:lnTo>
                    <a:lnTo>
                      <a:pt x="56" y="80"/>
                    </a:lnTo>
                    <a:lnTo>
                      <a:pt x="61" y="80"/>
                    </a:lnTo>
                    <a:lnTo>
                      <a:pt x="66" y="81"/>
                    </a:lnTo>
                    <a:lnTo>
                      <a:pt x="74" y="82"/>
                    </a:lnTo>
                    <a:lnTo>
                      <a:pt x="81" y="83"/>
                    </a:lnTo>
                    <a:lnTo>
                      <a:pt x="85" y="83"/>
                    </a:lnTo>
                    <a:lnTo>
                      <a:pt x="89" y="83"/>
                    </a:lnTo>
                    <a:lnTo>
                      <a:pt x="91" y="83"/>
                    </a:lnTo>
                    <a:lnTo>
                      <a:pt x="94" y="83"/>
                    </a:lnTo>
                    <a:lnTo>
                      <a:pt x="96" y="83"/>
                    </a:lnTo>
                    <a:lnTo>
                      <a:pt x="98" y="82"/>
                    </a:lnTo>
                    <a:lnTo>
                      <a:pt x="100" y="82"/>
                    </a:lnTo>
                    <a:lnTo>
                      <a:pt x="103" y="81"/>
                    </a:lnTo>
                    <a:lnTo>
                      <a:pt x="105" y="81"/>
                    </a:lnTo>
                    <a:lnTo>
                      <a:pt x="108" y="80"/>
                    </a:lnTo>
                    <a:lnTo>
                      <a:pt x="111" y="79"/>
                    </a:lnTo>
                    <a:lnTo>
                      <a:pt x="114" y="78"/>
                    </a:lnTo>
                    <a:lnTo>
                      <a:pt x="117" y="77"/>
                    </a:lnTo>
                    <a:lnTo>
                      <a:pt x="120" y="76"/>
                    </a:lnTo>
                    <a:lnTo>
                      <a:pt x="122" y="75"/>
                    </a:lnTo>
                    <a:lnTo>
                      <a:pt x="124" y="74"/>
                    </a:lnTo>
                    <a:lnTo>
                      <a:pt x="126" y="73"/>
                    </a:lnTo>
                    <a:lnTo>
                      <a:pt x="128" y="72"/>
                    </a:lnTo>
                    <a:lnTo>
                      <a:pt x="130" y="71"/>
                    </a:lnTo>
                    <a:lnTo>
                      <a:pt x="132" y="70"/>
                    </a:lnTo>
                    <a:lnTo>
                      <a:pt x="134" y="68"/>
                    </a:lnTo>
                    <a:lnTo>
                      <a:pt x="136" y="67"/>
                    </a:lnTo>
                    <a:lnTo>
                      <a:pt x="138" y="66"/>
                    </a:lnTo>
                    <a:lnTo>
                      <a:pt x="139" y="64"/>
                    </a:lnTo>
                    <a:lnTo>
                      <a:pt x="141" y="63"/>
                    </a:lnTo>
                    <a:lnTo>
                      <a:pt x="143" y="61"/>
                    </a:lnTo>
                    <a:lnTo>
                      <a:pt x="144" y="59"/>
                    </a:lnTo>
                    <a:lnTo>
                      <a:pt x="146" y="58"/>
                    </a:lnTo>
                    <a:lnTo>
                      <a:pt x="147" y="56"/>
                    </a:lnTo>
                    <a:lnTo>
                      <a:pt x="148" y="54"/>
                    </a:lnTo>
                    <a:lnTo>
                      <a:pt x="149" y="52"/>
                    </a:lnTo>
                    <a:lnTo>
                      <a:pt x="150" y="50"/>
                    </a:lnTo>
                    <a:lnTo>
                      <a:pt x="151" y="49"/>
                    </a:lnTo>
                    <a:lnTo>
                      <a:pt x="152" y="47"/>
                    </a:lnTo>
                    <a:lnTo>
                      <a:pt x="152" y="45"/>
                    </a:lnTo>
                    <a:lnTo>
                      <a:pt x="153" y="43"/>
                    </a:lnTo>
                    <a:lnTo>
                      <a:pt x="153" y="40"/>
                    </a:lnTo>
                    <a:lnTo>
                      <a:pt x="154" y="38"/>
                    </a:lnTo>
                    <a:lnTo>
                      <a:pt x="154" y="36"/>
                    </a:lnTo>
                    <a:lnTo>
                      <a:pt x="154" y="34"/>
                    </a:lnTo>
                    <a:lnTo>
                      <a:pt x="154" y="32"/>
                    </a:lnTo>
                    <a:lnTo>
                      <a:pt x="153" y="30"/>
                    </a:lnTo>
                    <a:lnTo>
                      <a:pt x="153" y="27"/>
                    </a:lnTo>
                    <a:lnTo>
                      <a:pt x="153" y="25"/>
                    </a:lnTo>
                    <a:lnTo>
                      <a:pt x="152" y="23"/>
                    </a:lnTo>
                    <a:lnTo>
                      <a:pt x="151" y="20"/>
                    </a:lnTo>
                    <a:close/>
                  </a:path>
                </a:pathLst>
              </a:custGeom>
              <a:solidFill>
                <a:srgbClr val="F8FA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5" name="Freeform 127"/>
              <p:cNvSpPr>
                <a:spLocks/>
              </p:cNvSpPr>
              <p:nvPr/>
            </p:nvSpPr>
            <p:spPr bwMode="auto">
              <a:xfrm>
                <a:off x="1796" y="3687"/>
                <a:ext cx="136" cy="80"/>
              </a:xfrm>
              <a:custGeom>
                <a:avLst/>
                <a:gdLst>
                  <a:gd name="T0" fmla="*/ 23 w 136"/>
                  <a:gd name="T1" fmla="*/ 78 h 80"/>
                  <a:gd name="T2" fmla="*/ 25 w 136"/>
                  <a:gd name="T3" fmla="*/ 78 h 80"/>
                  <a:gd name="T4" fmla="*/ 27 w 136"/>
                  <a:gd name="T5" fmla="*/ 78 h 80"/>
                  <a:gd name="T6" fmla="*/ 35 w 136"/>
                  <a:gd name="T7" fmla="*/ 75 h 80"/>
                  <a:gd name="T8" fmla="*/ 44 w 136"/>
                  <a:gd name="T9" fmla="*/ 72 h 80"/>
                  <a:gd name="T10" fmla="*/ 52 w 136"/>
                  <a:gd name="T11" fmla="*/ 69 h 80"/>
                  <a:gd name="T12" fmla="*/ 59 w 136"/>
                  <a:gd name="T13" fmla="*/ 68 h 80"/>
                  <a:gd name="T14" fmla="*/ 65 w 136"/>
                  <a:gd name="T15" fmla="*/ 66 h 80"/>
                  <a:gd name="T16" fmla="*/ 69 w 136"/>
                  <a:gd name="T17" fmla="*/ 66 h 80"/>
                  <a:gd name="T18" fmla="*/ 73 w 136"/>
                  <a:gd name="T19" fmla="*/ 66 h 80"/>
                  <a:gd name="T20" fmla="*/ 77 w 136"/>
                  <a:gd name="T21" fmla="*/ 66 h 80"/>
                  <a:gd name="T22" fmla="*/ 83 w 136"/>
                  <a:gd name="T23" fmla="*/ 66 h 80"/>
                  <a:gd name="T24" fmla="*/ 90 w 136"/>
                  <a:gd name="T25" fmla="*/ 68 h 80"/>
                  <a:gd name="T26" fmla="*/ 97 w 136"/>
                  <a:gd name="T27" fmla="*/ 70 h 80"/>
                  <a:gd name="T28" fmla="*/ 104 w 136"/>
                  <a:gd name="T29" fmla="*/ 72 h 80"/>
                  <a:gd name="T30" fmla="*/ 110 w 136"/>
                  <a:gd name="T31" fmla="*/ 74 h 80"/>
                  <a:gd name="T32" fmla="*/ 114 w 136"/>
                  <a:gd name="T33" fmla="*/ 75 h 80"/>
                  <a:gd name="T34" fmla="*/ 117 w 136"/>
                  <a:gd name="T35" fmla="*/ 75 h 80"/>
                  <a:gd name="T36" fmla="*/ 119 w 136"/>
                  <a:gd name="T37" fmla="*/ 75 h 80"/>
                  <a:gd name="T38" fmla="*/ 121 w 136"/>
                  <a:gd name="T39" fmla="*/ 75 h 80"/>
                  <a:gd name="T40" fmla="*/ 126 w 136"/>
                  <a:gd name="T41" fmla="*/ 74 h 80"/>
                  <a:gd name="T42" fmla="*/ 131 w 136"/>
                  <a:gd name="T43" fmla="*/ 73 h 80"/>
                  <a:gd name="T44" fmla="*/ 134 w 136"/>
                  <a:gd name="T45" fmla="*/ 73 h 80"/>
                  <a:gd name="T46" fmla="*/ 136 w 136"/>
                  <a:gd name="T47" fmla="*/ 73 h 80"/>
                  <a:gd name="T48" fmla="*/ 136 w 136"/>
                  <a:gd name="T49" fmla="*/ 71 h 80"/>
                  <a:gd name="T50" fmla="*/ 134 w 136"/>
                  <a:gd name="T51" fmla="*/ 62 h 80"/>
                  <a:gd name="T52" fmla="*/ 133 w 136"/>
                  <a:gd name="T53" fmla="*/ 53 h 80"/>
                  <a:gd name="T54" fmla="*/ 131 w 136"/>
                  <a:gd name="T55" fmla="*/ 45 h 80"/>
                  <a:gd name="T56" fmla="*/ 131 w 136"/>
                  <a:gd name="T57" fmla="*/ 36 h 80"/>
                  <a:gd name="T58" fmla="*/ 130 w 136"/>
                  <a:gd name="T59" fmla="*/ 27 h 80"/>
                  <a:gd name="T60" fmla="*/ 130 w 136"/>
                  <a:gd name="T61" fmla="*/ 18 h 80"/>
                  <a:gd name="T62" fmla="*/ 130 w 136"/>
                  <a:gd name="T63" fmla="*/ 10 h 80"/>
                  <a:gd name="T64" fmla="*/ 131 w 136"/>
                  <a:gd name="T65" fmla="*/ 2 h 80"/>
                  <a:gd name="T66" fmla="*/ 131 w 136"/>
                  <a:gd name="T67" fmla="*/ 2 h 80"/>
                  <a:gd name="T68" fmla="*/ 131 w 136"/>
                  <a:gd name="T69" fmla="*/ 1 h 80"/>
                  <a:gd name="T70" fmla="*/ 131 w 136"/>
                  <a:gd name="T71" fmla="*/ 1 h 80"/>
                  <a:gd name="T72" fmla="*/ 131 w 136"/>
                  <a:gd name="T73" fmla="*/ 0 h 80"/>
                  <a:gd name="T74" fmla="*/ 120 w 136"/>
                  <a:gd name="T75" fmla="*/ 3 h 80"/>
                  <a:gd name="T76" fmla="*/ 107 w 136"/>
                  <a:gd name="T77" fmla="*/ 6 h 80"/>
                  <a:gd name="T78" fmla="*/ 91 w 136"/>
                  <a:gd name="T79" fmla="*/ 10 h 80"/>
                  <a:gd name="T80" fmla="*/ 75 w 136"/>
                  <a:gd name="T81" fmla="*/ 12 h 80"/>
                  <a:gd name="T82" fmla="*/ 67 w 136"/>
                  <a:gd name="T83" fmla="*/ 13 h 80"/>
                  <a:gd name="T84" fmla="*/ 58 w 136"/>
                  <a:gd name="T85" fmla="*/ 13 h 80"/>
                  <a:gd name="T86" fmla="*/ 50 w 136"/>
                  <a:gd name="T87" fmla="*/ 12 h 80"/>
                  <a:gd name="T88" fmla="*/ 43 w 136"/>
                  <a:gd name="T89" fmla="*/ 11 h 80"/>
                  <a:gd name="T90" fmla="*/ 36 w 136"/>
                  <a:gd name="T91" fmla="*/ 9 h 80"/>
                  <a:gd name="T92" fmla="*/ 30 w 136"/>
                  <a:gd name="T93" fmla="*/ 7 h 80"/>
                  <a:gd name="T94" fmla="*/ 24 w 136"/>
                  <a:gd name="T95" fmla="*/ 5 h 80"/>
                  <a:gd name="T96" fmla="*/ 19 w 136"/>
                  <a:gd name="T97" fmla="*/ 3 h 80"/>
                  <a:gd name="T98" fmla="*/ 19 w 136"/>
                  <a:gd name="T99" fmla="*/ 13 h 80"/>
                  <a:gd name="T100" fmla="*/ 18 w 136"/>
                  <a:gd name="T101" fmla="*/ 23 h 80"/>
                  <a:gd name="T102" fmla="*/ 16 w 136"/>
                  <a:gd name="T103" fmla="*/ 32 h 80"/>
                  <a:gd name="T104" fmla="*/ 14 w 136"/>
                  <a:gd name="T105" fmla="*/ 42 h 80"/>
                  <a:gd name="T106" fmla="*/ 11 w 136"/>
                  <a:gd name="T107" fmla="*/ 52 h 80"/>
                  <a:gd name="T108" fmla="*/ 8 w 136"/>
                  <a:gd name="T109" fmla="*/ 61 h 80"/>
                  <a:gd name="T110" fmla="*/ 4 w 136"/>
                  <a:gd name="T111" fmla="*/ 70 h 80"/>
                  <a:gd name="T112" fmla="*/ 0 w 136"/>
                  <a:gd name="T113" fmla="*/ 80 h 80"/>
                  <a:gd name="T114" fmla="*/ 6 w 136"/>
                  <a:gd name="T115" fmla="*/ 79 h 80"/>
                  <a:gd name="T116" fmla="*/ 12 w 136"/>
                  <a:gd name="T117" fmla="*/ 78 h 80"/>
                  <a:gd name="T118" fmla="*/ 18 w 136"/>
                  <a:gd name="T119" fmla="*/ 78 h 80"/>
                  <a:gd name="T120" fmla="*/ 22 w 136"/>
                  <a:gd name="T121" fmla="*/ 78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80"/>
                  <a:gd name="T185" fmla="*/ 136 w 13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80">
                    <a:moveTo>
                      <a:pt x="22" y="78"/>
                    </a:moveTo>
                    <a:lnTo>
                      <a:pt x="23" y="78"/>
                    </a:lnTo>
                    <a:lnTo>
                      <a:pt x="24" y="78"/>
                    </a:lnTo>
                    <a:lnTo>
                      <a:pt x="25" y="78"/>
                    </a:lnTo>
                    <a:lnTo>
                      <a:pt x="27" y="78"/>
                    </a:lnTo>
                    <a:lnTo>
                      <a:pt x="30" y="77"/>
                    </a:lnTo>
                    <a:lnTo>
                      <a:pt x="35" y="75"/>
                    </a:lnTo>
                    <a:lnTo>
                      <a:pt x="41" y="73"/>
                    </a:lnTo>
                    <a:lnTo>
                      <a:pt x="44" y="72"/>
                    </a:lnTo>
                    <a:lnTo>
                      <a:pt x="48" y="71"/>
                    </a:lnTo>
                    <a:lnTo>
                      <a:pt x="52" y="69"/>
                    </a:lnTo>
                    <a:lnTo>
                      <a:pt x="55" y="68"/>
                    </a:lnTo>
                    <a:lnTo>
                      <a:pt x="59" y="68"/>
                    </a:lnTo>
                    <a:lnTo>
                      <a:pt x="63" y="67"/>
                    </a:lnTo>
                    <a:lnTo>
                      <a:pt x="65" y="66"/>
                    </a:lnTo>
                    <a:lnTo>
                      <a:pt x="67" y="66"/>
                    </a:lnTo>
                    <a:lnTo>
                      <a:pt x="69" y="66"/>
                    </a:lnTo>
                    <a:lnTo>
                      <a:pt x="71" y="66"/>
                    </a:lnTo>
                    <a:lnTo>
                      <a:pt x="73" y="66"/>
                    </a:lnTo>
                    <a:lnTo>
                      <a:pt x="75" y="66"/>
                    </a:lnTo>
                    <a:lnTo>
                      <a:pt x="77" y="66"/>
                    </a:lnTo>
                    <a:lnTo>
                      <a:pt x="79" y="66"/>
                    </a:lnTo>
                    <a:lnTo>
                      <a:pt x="83" y="66"/>
                    </a:lnTo>
                    <a:lnTo>
                      <a:pt x="87" y="67"/>
                    </a:lnTo>
                    <a:lnTo>
                      <a:pt x="90" y="68"/>
                    </a:lnTo>
                    <a:lnTo>
                      <a:pt x="94" y="69"/>
                    </a:lnTo>
                    <a:lnTo>
                      <a:pt x="97" y="70"/>
                    </a:lnTo>
                    <a:lnTo>
                      <a:pt x="101" y="71"/>
                    </a:lnTo>
                    <a:lnTo>
                      <a:pt x="104" y="72"/>
                    </a:lnTo>
                    <a:lnTo>
                      <a:pt x="107" y="73"/>
                    </a:lnTo>
                    <a:lnTo>
                      <a:pt x="110" y="74"/>
                    </a:lnTo>
                    <a:lnTo>
                      <a:pt x="113" y="75"/>
                    </a:lnTo>
                    <a:lnTo>
                      <a:pt x="114" y="75"/>
                    </a:lnTo>
                    <a:lnTo>
                      <a:pt x="116" y="75"/>
                    </a:lnTo>
                    <a:lnTo>
                      <a:pt x="117" y="75"/>
                    </a:lnTo>
                    <a:lnTo>
                      <a:pt x="118" y="75"/>
                    </a:lnTo>
                    <a:lnTo>
                      <a:pt x="119" y="75"/>
                    </a:lnTo>
                    <a:lnTo>
                      <a:pt x="120" y="75"/>
                    </a:lnTo>
                    <a:lnTo>
                      <a:pt x="121" y="75"/>
                    </a:lnTo>
                    <a:lnTo>
                      <a:pt x="122" y="75"/>
                    </a:lnTo>
                    <a:lnTo>
                      <a:pt x="126" y="74"/>
                    </a:lnTo>
                    <a:lnTo>
                      <a:pt x="129" y="73"/>
                    </a:lnTo>
                    <a:lnTo>
                      <a:pt x="131" y="73"/>
                    </a:lnTo>
                    <a:lnTo>
                      <a:pt x="133" y="73"/>
                    </a:lnTo>
                    <a:lnTo>
                      <a:pt x="134" y="73"/>
                    </a:lnTo>
                    <a:lnTo>
                      <a:pt x="135" y="73"/>
                    </a:lnTo>
                    <a:lnTo>
                      <a:pt x="136" y="73"/>
                    </a:lnTo>
                    <a:lnTo>
                      <a:pt x="136" y="71"/>
                    </a:lnTo>
                    <a:lnTo>
                      <a:pt x="135" y="67"/>
                    </a:lnTo>
                    <a:lnTo>
                      <a:pt x="134" y="62"/>
                    </a:lnTo>
                    <a:lnTo>
                      <a:pt x="133" y="58"/>
                    </a:lnTo>
                    <a:lnTo>
                      <a:pt x="133" y="53"/>
                    </a:lnTo>
                    <a:lnTo>
                      <a:pt x="132" y="49"/>
                    </a:lnTo>
                    <a:lnTo>
                      <a:pt x="131" y="45"/>
                    </a:lnTo>
                    <a:lnTo>
                      <a:pt x="131" y="40"/>
                    </a:lnTo>
                    <a:lnTo>
                      <a:pt x="131" y="36"/>
                    </a:lnTo>
                    <a:lnTo>
                      <a:pt x="130" y="31"/>
                    </a:lnTo>
                    <a:lnTo>
                      <a:pt x="130" y="27"/>
                    </a:lnTo>
                    <a:lnTo>
                      <a:pt x="130" y="22"/>
                    </a:lnTo>
                    <a:lnTo>
                      <a:pt x="130" y="18"/>
                    </a:lnTo>
                    <a:lnTo>
                      <a:pt x="130" y="14"/>
                    </a:lnTo>
                    <a:lnTo>
                      <a:pt x="130" y="10"/>
                    </a:lnTo>
                    <a:lnTo>
                      <a:pt x="131" y="6"/>
                    </a:lnTo>
                    <a:lnTo>
                      <a:pt x="131" y="2"/>
                    </a:lnTo>
                    <a:lnTo>
                      <a:pt x="131" y="1"/>
                    </a:lnTo>
                    <a:lnTo>
                      <a:pt x="131" y="0"/>
                    </a:lnTo>
                    <a:lnTo>
                      <a:pt x="126" y="2"/>
                    </a:lnTo>
                    <a:lnTo>
                      <a:pt x="120" y="3"/>
                    </a:lnTo>
                    <a:lnTo>
                      <a:pt x="114" y="5"/>
                    </a:lnTo>
                    <a:lnTo>
                      <a:pt x="107" y="6"/>
                    </a:lnTo>
                    <a:lnTo>
                      <a:pt x="99" y="8"/>
                    </a:lnTo>
                    <a:lnTo>
                      <a:pt x="91" y="10"/>
                    </a:lnTo>
                    <a:lnTo>
                      <a:pt x="83" y="11"/>
                    </a:lnTo>
                    <a:lnTo>
                      <a:pt x="75" y="12"/>
                    </a:lnTo>
                    <a:lnTo>
                      <a:pt x="71" y="13"/>
                    </a:lnTo>
                    <a:lnTo>
                      <a:pt x="67" y="13"/>
                    </a:lnTo>
                    <a:lnTo>
                      <a:pt x="62" y="13"/>
                    </a:lnTo>
                    <a:lnTo>
                      <a:pt x="58" y="13"/>
                    </a:lnTo>
                    <a:lnTo>
                      <a:pt x="54" y="13"/>
                    </a:lnTo>
                    <a:lnTo>
                      <a:pt x="50" y="12"/>
                    </a:lnTo>
                    <a:lnTo>
                      <a:pt x="47" y="12"/>
                    </a:lnTo>
                    <a:lnTo>
                      <a:pt x="43" y="11"/>
                    </a:lnTo>
                    <a:lnTo>
                      <a:pt x="39" y="10"/>
                    </a:lnTo>
                    <a:lnTo>
                      <a:pt x="36" y="9"/>
                    </a:lnTo>
                    <a:lnTo>
                      <a:pt x="33" y="8"/>
                    </a:lnTo>
                    <a:lnTo>
                      <a:pt x="30" y="7"/>
                    </a:lnTo>
                    <a:lnTo>
                      <a:pt x="27" y="6"/>
                    </a:lnTo>
                    <a:lnTo>
                      <a:pt x="24" y="5"/>
                    </a:lnTo>
                    <a:lnTo>
                      <a:pt x="21" y="4"/>
                    </a:lnTo>
                    <a:lnTo>
                      <a:pt x="19" y="3"/>
                    </a:lnTo>
                    <a:lnTo>
                      <a:pt x="19" y="8"/>
                    </a:lnTo>
                    <a:lnTo>
                      <a:pt x="19" y="13"/>
                    </a:lnTo>
                    <a:lnTo>
                      <a:pt x="18" y="18"/>
                    </a:lnTo>
                    <a:lnTo>
                      <a:pt x="18" y="23"/>
                    </a:lnTo>
                    <a:lnTo>
                      <a:pt x="17" y="27"/>
                    </a:lnTo>
                    <a:lnTo>
                      <a:pt x="16" y="32"/>
                    </a:lnTo>
                    <a:lnTo>
                      <a:pt x="15" y="37"/>
                    </a:lnTo>
                    <a:lnTo>
                      <a:pt x="14" y="42"/>
                    </a:lnTo>
                    <a:lnTo>
                      <a:pt x="12" y="47"/>
                    </a:lnTo>
                    <a:lnTo>
                      <a:pt x="11" y="52"/>
                    </a:lnTo>
                    <a:lnTo>
                      <a:pt x="9" y="56"/>
                    </a:lnTo>
                    <a:lnTo>
                      <a:pt x="8" y="61"/>
                    </a:lnTo>
                    <a:lnTo>
                      <a:pt x="6" y="66"/>
                    </a:lnTo>
                    <a:lnTo>
                      <a:pt x="4" y="70"/>
                    </a:lnTo>
                    <a:lnTo>
                      <a:pt x="2" y="75"/>
                    </a:lnTo>
                    <a:lnTo>
                      <a:pt x="0" y="80"/>
                    </a:lnTo>
                    <a:lnTo>
                      <a:pt x="3" y="79"/>
                    </a:lnTo>
                    <a:lnTo>
                      <a:pt x="6" y="79"/>
                    </a:lnTo>
                    <a:lnTo>
                      <a:pt x="9" y="79"/>
                    </a:lnTo>
                    <a:lnTo>
                      <a:pt x="12" y="78"/>
                    </a:lnTo>
                    <a:lnTo>
                      <a:pt x="15" y="78"/>
                    </a:lnTo>
                    <a:lnTo>
                      <a:pt x="18" y="78"/>
                    </a:lnTo>
                    <a:lnTo>
                      <a:pt x="21" y="78"/>
                    </a:lnTo>
                    <a:lnTo>
                      <a:pt x="22" y="78"/>
                    </a:lnTo>
                    <a:close/>
                  </a:path>
                </a:pathLst>
              </a:custGeom>
              <a:solidFill>
                <a:srgbClr val="BD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6" name="Freeform 128"/>
              <p:cNvSpPr>
                <a:spLocks/>
              </p:cNvSpPr>
              <p:nvPr/>
            </p:nvSpPr>
            <p:spPr bwMode="auto">
              <a:xfrm>
                <a:off x="1810" y="3573"/>
                <a:ext cx="119" cy="127"/>
              </a:xfrm>
              <a:custGeom>
                <a:avLst/>
                <a:gdLst>
                  <a:gd name="T0" fmla="*/ 0 w 119"/>
                  <a:gd name="T1" fmla="*/ 10 h 127"/>
                  <a:gd name="T2" fmla="*/ 0 w 119"/>
                  <a:gd name="T3" fmla="*/ 20 h 127"/>
                  <a:gd name="T4" fmla="*/ 1 w 119"/>
                  <a:gd name="T5" fmla="*/ 33 h 127"/>
                  <a:gd name="T6" fmla="*/ 1 w 119"/>
                  <a:gd name="T7" fmla="*/ 46 h 127"/>
                  <a:gd name="T8" fmla="*/ 2 w 119"/>
                  <a:gd name="T9" fmla="*/ 61 h 127"/>
                  <a:gd name="T10" fmla="*/ 3 w 119"/>
                  <a:gd name="T11" fmla="*/ 75 h 127"/>
                  <a:gd name="T12" fmla="*/ 3 w 119"/>
                  <a:gd name="T13" fmla="*/ 89 h 127"/>
                  <a:gd name="T14" fmla="*/ 4 w 119"/>
                  <a:gd name="T15" fmla="*/ 101 h 127"/>
                  <a:gd name="T16" fmla="*/ 5 w 119"/>
                  <a:gd name="T17" fmla="*/ 111 h 127"/>
                  <a:gd name="T18" fmla="*/ 5 w 119"/>
                  <a:gd name="T19" fmla="*/ 112 h 127"/>
                  <a:gd name="T20" fmla="*/ 5 w 119"/>
                  <a:gd name="T21" fmla="*/ 113 h 127"/>
                  <a:gd name="T22" fmla="*/ 5 w 119"/>
                  <a:gd name="T23" fmla="*/ 114 h 127"/>
                  <a:gd name="T24" fmla="*/ 5 w 119"/>
                  <a:gd name="T25" fmla="*/ 114 h 127"/>
                  <a:gd name="T26" fmla="*/ 5 w 119"/>
                  <a:gd name="T27" fmla="*/ 115 h 127"/>
                  <a:gd name="T28" fmla="*/ 5 w 119"/>
                  <a:gd name="T29" fmla="*/ 116 h 127"/>
                  <a:gd name="T30" fmla="*/ 5 w 119"/>
                  <a:gd name="T31" fmla="*/ 117 h 127"/>
                  <a:gd name="T32" fmla="*/ 5 w 119"/>
                  <a:gd name="T33" fmla="*/ 117 h 127"/>
                  <a:gd name="T34" fmla="*/ 7 w 119"/>
                  <a:gd name="T35" fmla="*/ 118 h 127"/>
                  <a:gd name="T36" fmla="*/ 10 w 119"/>
                  <a:gd name="T37" fmla="*/ 119 h 127"/>
                  <a:gd name="T38" fmla="*/ 13 w 119"/>
                  <a:gd name="T39" fmla="*/ 120 h 127"/>
                  <a:gd name="T40" fmla="*/ 16 w 119"/>
                  <a:gd name="T41" fmla="*/ 121 h 127"/>
                  <a:gd name="T42" fmla="*/ 19 w 119"/>
                  <a:gd name="T43" fmla="*/ 122 h 127"/>
                  <a:gd name="T44" fmla="*/ 22 w 119"/>
                  <a:gd name="T45" fmla="*/ 123 h 127"/>
                  <a:gd name="T46" fmla="*/ 25 w 119"/>
                  <a:gd name="T47" fmla="*/ 124 h 127"/>
                  <a:gd name="T48" fmla="*/ 29 w 119"/>
                  <a:gd name="T49" fmla="*/ 125 h 127"/>
                  <a:gd name="T50" fmla="*/ 33 w 119"/>
                  <a:gd name="T51" fmla="*/ 126 h 127"/>
                  <a:gd name="T52" fmla="*/ 36 w 119"/>
                  <a:gd name="T53" fmla="*/ 126 h 127"/>
                  <a:gd name="T54" fmla="*/ 40 w 119"/>
                  <a:gd name="T55" fmla="*/ 127 h 127"/>
                  <a:gd name="T56" fmla="*/ 44 w 119"/>
                  <a:gd name="T57" fmla="*/ 127 h 127"/>
                  <a:gd name="T58" fmla="*/ 48 w 119"/>
                  <a:gd name="T59" fmla="*/ 127 h 127"/>
                  <a:gd name="T60" fmla="*/ 53 w 119"/>
                  <a:gd name="T61" fmla="*/ 127 h 127"/>
                  <a:gd name="T62" fmla="*/ 57 w 119"/>
                  <a:gd name="T63" fmla="*/ 127 h 127"/>
                  <a:gd name="T64" fmla="*/ 61 w 119"/>
                  <a:gd name="T65" fmla="*/ 126 h 127"/>
                  <a:gd name="T66" fmla="*/ 69 w 119"/>
                  <a:gd name="T67" fmla="*/ 125 h 127"/>
                  <a:gd name="T68" fmla="*/ 77 w 119"/>
                  <a:gd name="T69" fmla="*/ 124 h 127"/>
                  <a:gd name="T70" fmla="*/ 85 w 119"/>
                  <a:gd name="T71" fmla="*/ 122 h 127"/>
                  <a:gd name="T72" fmla="*/ 93 w 119"/>
                  <a:gd name="T73" fmla="*/ 120 h 127"/>
                  <a:gd name="T74" fmla="*/ 100 w 119"/>
                  <a:gd name="T75" fmla="*/ 119 h 127"/>
                  <a:gd name="T76" fmla="*/ 106 w 119"/>
                  <a:gd name="T77" fmla="*/ 117 h 127"/>
                  <a:gd name="T78" fmla="*/ 112 w 119"/>
                  <a:gd name="T79" fmla="*/ 116 h 127"/>
                  <a:gd name="T80" fmla="*/ 117 w 119"/>
                  <a:gd name="T81" fmla="*/ 114 h 127"/>
                  <a:gd name="T82" fmla="*/ 117 w 119"/>
                  <a:gd name="T83" fmla="*/ 110 h 127"/>
                  <a:gd name="T84" fmla="*/ 118 w 119"/>
                  <a:gd name="T85" fmla="*/ 105 h 127"/>
                  <a:gd name="T86" fmla="*/ 118 w 119"/>
                  <a:gd name="T87" fmla="*/ 98 h 127"/>
                  <a:gd name="T88" fmla="*/ 118 w 119"/>
                  <a:gd name="T89" fmla="*/ 92 h 127"/>
                  <a:gd name="T90" fmla="*/ 119 w 119"/>
                  <a:gd name="T91" fmla="*/ 77 h 127"/>
                  <a:gd name="T92" fmla="*/ 119 w 119"/>
                  <a:gd name="T93" fmla="*/ 60 h 127"/>
                  <a:gd name="T94" fmla="*/ 119 w 119"/>
                  <a:gd name="T95" fmla="*/ 44 h 127"/>
                  <a:gd name="T96" fmla="*/ 119 w 119"/>
                  <a:gd name="T97" fmla="*/ 27 h 127"/>
                  <a:gd name="T98" fmla="*/ 119 w 119"/>
                  <a:gd name="T99" fmla="*/ 13 h 127"/>
                  <a:gd name="T100" fmla="*/ 119 w 119"/>
                  <a:gd name="T101" fmla="*/ 0 h 127"/>
                  <a:gd name="T102" fmla="*/ 0 w 119"/>
                  <a:gd name="T103" fmla="*/ 10 h 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9"/>
                  <a:gd name="T157" fmla="*/ 0 h 127"/>
                  <a:gd name="T158" fmla="*/ 119 w 119"/>
                  <a:gd name="T159" fmla="*/ 127 h 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9" h="127">
                    <a:moveTo>
                      <a:pt x="0" y="10"/>
                    </a:moveTo>
                    <a:lnTo>
                      <a:pt x="0" y="20"/>
                    </a:lnTo>
                    <a:lnTo>
                      <a:pt x="1" y="33"/>
                    </a:lnTo>
                    <a:lnTo>
                      <a:pt x="1" y="46"/>
                    </a:lnTo>
                    <a:lnTo>
                      <a:pt x="2" y="61"/>
                    </a:lnTo>
                    <a:lnTo>
                      <a:pt x="3" y="75"/>
                    </a:lnTo>
                    <a:lnTo>
                      <a:pt x="3" y="89"/>
                    </a:lnTo>
                    <a:lnTo>
                      <a:pt x="4" y="101"/>
                    </a:lnTo>
                    <a:lnTo>
                      <a:pt x="5" y="111"/>
                    </a:lnTo>
                    <a:lnTo>
                      <a:pt x="5" y="112"/>
                    </a:lnTo>
                    <a:lnTo>
                      <a:pt x="5" y="113"/>
                    </a:lnTo>
                    <a:lnTo>
                      <a:pt x="5" y="114"/>
                    </a:lnTo>
                    <a:lnTo>
                      <a:pt x="5" y="115"/>
                    </a:lnTo>
                    <a:lnTo>
                      <a:pt x="5" y="116"/>
                    </a:lnTo>
                    <a:lnTo>
                      <a:pt x="5" y="117"/>
                    </a:lnTo>
                    <a:lnTo>
                      <a:pt x="7" y="118"/>
                    </a:lnTo>
                    <a:lnTo>
                      <a:pt x="10" y="119"/>
                    </a:lnTo>
                    <a:lnTo>
                      <a:pt x="13" y="120"/>
                    </a:lnTo>
                    <a:lnTo>
                      <a:pt x="16" y="121"/>
                    </a:lnTo>
                    <a:lnTo>
                      <a:pt x="19" y="122"/>
                    </a:lnTo>
                    <a:lnTo>
                      <a:pt x="22" y="123"/>
                    </a:lnTo>
                    <a:lnTo>
                      <a:pt x="25" y="124"/>
                    </a:lnTo>
                    <a:lnTo>
                      <a:pt x="29" y="125"/>
                    </a:lnTo>
                    <a:lnTo>
                      <a:pt x="33" y="126"/>
                    </a:lnTo>
                    <a:lnTo>
                      <a:pt x="36" y="126"/>
                    </a:lnTo>
                    <a:lnTo>
                      <a:pt x="40" y="127"/>
                    </a:lnTo>
                    <a:lnTo>
                      <a:pt x="44" y="127"/>
                    </a:lnTo>
                    <a:lnTo>
                      <a:pt x="48" y="127"/>
                    </a:lnTo>
                    <a:lnTo>
                      <a:pt x="53" y="127"/>
                    </a:lnTo>
                    <a:lnTo>
                      <a:pt x="57" y="127"/>
                    </a:lnTo>
                    <a:lnTo>
                      <a:pt x="61" y="126"/>
                    </a:lnTo>
                    <a:lnTo>
                      <a:pt x="69" y="125"/>
                    </a:lnTo>
                    <a:lnTo>
                      <a:pt x="77" y="124"/>
                    </a:lnTo>
                    <a:lnTo>
                      <a:pt x="85" y="122"/>
                    </a:lnTo>
                    <a:lnTo>
                      <a:pt x="93" y="120"/>
                    </a:lnTo>
                    <a:lnTo>
                      <a:pt x="100" y="119"/>
                    </a:lnTo>
                    <a:lnTo>
                      <a:pt x="106" y="117"/>
                    </a:lnTo>
                    <a:lnTo>
                      <a:pt x="112" y="116"/>
                    </a:lnTo>
                    <a:lnTo>
                      <a:pt x="117" y="114"/>
                    </a:lnTo>
                    <a:lnTo>
                      <a:pt x="117" y="110"/>
                    </a:lnTo>
                    <a:lnTo>
                      <a:pt x="118" y="105"/>
                    </a:lnTo>
                    <a:lnTo>
                      <a:pt x="118" y="98"/>
                    </a:lnTo>
                    <a:lnTo>
                      <a:pt x="118" y="92"/>
                    </a:lnTo>
                    <a:lnTo>
                      <a:pt x="119" y="77"/>
                    </a:lnTo>
                    <a:lnTo>
                      <a:pt x="119" y="60"/>
                    </a:lnTo>
                    <a:lnTo>
                      <a:pt x="119" y="44"/>
                    </a:lnTo>
                    <a:lnTo>
                      <a:pt x="119" y="27"/>
                    </a:lnTo>
                    <a:lnTo>
                      <a:pt x="119" y="13"/>
                    </a:lnTo>
                    <a:lnTo>
                      <a:pt x="119" y="0"/>
                    </a:lnTo>
                    <a:lnTo>
                      <a:pt x="0" y="10"/>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7" name="Freeform 129"/>
              <p:cNvSpPr>
                <a:spLocks/>
              </p:cNvSpPr>
              <p:nvPr/>
            </p:nvSpPr>
            <p:spPr bwMode="auto">
              <a:xfrm>
                <a:off x="1948" y="3562"/>
                <a:ext cx="122" cy="118"/>
              </a:xfrm>
              <a:custGeom>
                <a:avLst/>
                <a:gdLst>
                  <a:gd name="T0" fmla="*/ 1 w 122"/>
                  <a:gd name="T1" fmla="*/ 10 h 118"/>
                  <a:gd name="T2" fmla="*/ 1 w 122"/>
                  <a:gd name="T3" fmla="*/ 18 h 118"/>
                  <a:gd name="T4" fmla="*/ 1 w 122"/>
                  <a:gd name="T5" fmla="*/ 28 h 118"/>
                  <a:gd name="T6" fmla="*/ 0 w 122"/>
                  <a:gd name="T7" fmla="*/ 39 h 118"/>
                  <a:gd name="T8" fmla="*/ 0 w 122"/>
                  <a:gd name="T9" fmla="*/ 51 h 118"/>
                  <a:gd name="T10" fmla="*/ 0 w 122"/>
                  <a:gd name="T11" fmla="*/ 63 h 118"/>
                  <a:gd name="T12" fmla="*/ 0 w 122"/>
                  <a:gd name="T13" fmla="*/ 75 h 118"/>
                  <a:gd name="T14" fmla="*/ 1 w 122"/>
                  <a:gd name="T15" fmla="*/ 81 h 118"/>
                  <a:gd name="T16" fmla="*/ 1 w 122"/>
                  <a:gd name="T17" fmla="*/ 87 h 118"/>
                  <a:gd name="T18" fmla="*/ 1 w 122"/>
                  <a:gd name="T19" fmla="*/ 92 h 118"/>
                  <a:gd name="T20" fmla="*/ 1 w 122"/>
                  <a:gd name="T21" fmla="*/ 97 h 118"/>
                  <a:gd name="T22" fmla="*/ 2 w 122"/>
                  <a:gd name="T23" fmla="*/ 100 h 118"/>
                  <a:gd name="T24" fmla="*/ 2 w 122"/>
                  <a:gd name="T25" fmla="*/ 102 h 118"/>
                  <a:gd name="T26" fmla="*/ 2 w 122"/>
                  <a:gd name="T27" fmla="*/ 104 h 118"/>
                  <a:gd name="T28" fmla="*/ 2 w 122"/>
                  <a:gd name="T29" fmla="*/ 106 h 118"/>
                  <a:gd name="T30" fmla="*/ 2 w 122"/>
                  <a:gd name="T31" fmla="*/ 108 h 118"/>
                  <a:gd name="T32" fmla="*/ 2 w 122"/>
                  <a:gd name="T33" fmla="*/ 110 h 118"/>
                  <a:gd name="T34" fmla="*/ 2 w 122"/>
                  <a:gd name="T35" fmla="*/ 112 h 118"/>
                  <a:gd name="T36" fmla="*/ 2 w 122"/>
                  <a:gd name="T37" fmla="*/ 114 h 118"/>
                  <a:gd name="T38" fmla="*/ 7 w 122"/>
                  <a:gd name="T39" fmla="*/ 115 h 118"/>
                  <a:gd name="T40" fmla="*/ 12 w 122"/>
                  <a:gd name="T41" fmla="*/ 115 h 118"/>
                  <a:gd name="T42" fmla="*/ 20 w 122"/>
                  <a:gd name="T43" fmla="*/ 116 h 118"/>
                  <a:gd name="T44" fmla="*/ 28 w 122"/>
                  <a:gd name="T45" fmla="*/ 116 h 118"/>
                  <a:gd name="T46" fmla="*/ 37 w 122"/>
                  <a:gd name="T47" fmla="*/ 117 h 118"/>
                  <a:gd name="T48" fmla="*/ 46 w 122"/>
                  <a:gd name="T49" fmla="*/ 118 h 118"/>
                  <a:gd name="T50" fmla="*/ 57 w 122"/>
                  <a:gd name="T51" fmla="*/ 118 h 118"/>
                  <a:gd name="T52" fmla="*/ 69 w 122"/>
                  <a:gd name="T53" fmla="*/ 118 h 118"/>
                  <a:gd name="T54" fmla="*/ 74 w 122"/>
                  <a:gd name="T55" fmla="*/ 118 h 118"/>
                  <a:gd name="T56" fmla="*/ 79 w 122"/>
                  <a:gd name="T57" fmla="*/ 118 h 118"/>
                  <a:gd name="T58" fmla="*/ 83 w 122"/>
                  <a:gd name="T59" fmla="*/ 117 h 118"/>
                  <a:gd name="T60" fmla="*/ 88 w 122"/>
                  <a:gd name="T61" fmla="*/ 117 h 118"/>
                  <a:gd name="T62" fmla="*/ 92 w 122"/>
                  <a:gd name="T63" fmla="*/ 117 h 118"/>
                  <a:gd name="T64" fmla="*/ 96 w 122"/>
                  <a:gd name="T65" fmla="*/ 116 h 118"/>
                  <a:gd name="T66" fmla="*/ 99 w 122"/>
                  <a:gd name="T67" fmla="*/ 116 h 118"/>
                  <a:gd name="T68" fmla="*/ 103 w 122"/>
                  <a:gd name="T69" fmla="*/ 115 h 118"/>
                  <a:gd name="T70" fmla="*/ 103 w 122"/>
                  <a:gd name="T71" fmla="*/ 113 h 118"/>
                  <a:gd name="T72" fmla="*/ 104 w 122"/>
                  <a:gd name="T73" fmla="*/ 112 h 118"/>
                  <a:gd name="T74" fmla="*/ 104 w 122"/>
                  <a:gd name="T75" fmla="*/ 110 h 118"/>
                  <a:gd name="T76" fmla="*/ 105 w 122"/>
                  <a:gd name="T77" fmla="*/ 108 h 118"/>
                  <a:gd name="T78" fmla="*/ 105 w 122"/>
                  <a:gd name="T79" fmla="*/ 107 h 118"/>
                  <a:gd name="T80" fmla="*/ 105 w 122"/>
                  <a:gd name="T81" fmla="*/ 105 h 118"/>
                  <a:gd name="T82" fmla="*/ 106 w 122"/>
                  <a:gd name="T83" fmla="*/ 104 h 118"/>
                  <a:gd name="T84" fmla="*/ 106 w 122"/>
                  <a:gd name="T85" fmla="*/ 102 h 118"/>
                  <a:gd name="T86" fmla="*/ 108 w 122"/>
                  <a:gd name="T87" fmla="*/ 97 h 118"/>
                  <a:gd name="T88" fmla="*/ 109 w 122"/>
                  <a:gd name="T89" fmla="*/ 91 h 118"/>
                  <a:gd name="T90" fmla="*/ 110 w 122"/>
                  <a:gd name="T91" fmla="*/ 84 h 118"/>
                  <a:gd name="T92" fmla="*/ 112 w 122"/>
                  <a:gd name="T93" fmla="*/ 78 h 118"/>
                  <a:gd name="T94" fmla="*/ 113 w 122"/>
                  <a:gd name="T95" fmla="*/ 71 h 118"/>
                  <a:gd name="T96" fmla="*/ 114 w 122"/>
                  <a:gd name="T97" fmla="*/ 64 h 118"/>
                  <a:gd name="T98" fmla="*/ 115 w 122"/>
                  <a:gd name="T99" fmla="*/ 57 h 118"/>
                  <a:gd name="T100" fmla="*/ 116 w 122"/>
                  <a:gd name="T101" fmla="*/ 50 h 118"/>
                  <a:gd name="T102" fmla="*/ 118 w 122"/>
                  <a:gd name="T103" fmla="*/ 35 h 118"/>
                  <a:gd name="T104" fmla="*/ 120 w 122"/>
                  <a:gd name="T105" fmla="*/ 22 h 118"/>
                  <a:gd name="T106" fmla="*/ 121 w 122"/>
                  <a:gd name="T107" fmla="*/ 10 h 118"/>
                  <a:gd name="T108" fmla="*/ 122 w 122"/>
                  <a:gd name="T109" fmla="*/ 0 h 118"/>
                  <a:gd name="T110" fmla="*/ 1 w 122"/>
                  <a:gd name="T111" fmla="*/ 10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2"/>
                  <a:gd name="T169" fmla="*/ 0 h 118"/>
                  <a:gd name="T170" fmla="*/ 122 w 122"/>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2" h="118">
                    <a:moveTo>
                      <a:pt x="1" y="10"/>
                    </a:moveTo>
                    <a:lnTo>
                      <a:pt x="1" y="18"/>
                    </a:lnTo>
                    <a:lnTo>
                      <a:pt x="1" y="28"/>
                    </a:lnTo>
                    <a:lnTo>
                      <a:pt x="0" y="39"/>
                    </a:lnTo>
                    <a:lnTo>
                      <a:pt x="0" y="51"/>
                    </a:lnTo>
                    <a:lnTo>
                      <a:pt x="0" y="63"/>
                    </a:lnTo>
                    <a:lnTo>
                      <a:pt x="0" y="75"/>
                    </a:lnTo>
                    <a:lnTo>
                      <a:pt x="1" y="81"/>
                    </a:lnTo>
                    <a:lnTo>
                      <a:pt x="1" y="87"/>
                    </a:lnTo>
                    <a:lnTo>
                      <a:pt x="1" y="92"/>
                    </a:lnTo>
                    <a:lnTo>
                      <a:pt x="1" y="97"/>
                    </a:lnTo>
                    <a:lnTo>
                      <a:pt x="2" y="100"/>
                    </a:lnTo>
                    <a:lnTo>
                      <a:pt x="2" y="102"/>
                    </a:lnTo>
                    <a:lnTo>
                      <a:pt x="2" y="104"/>
                    </a:lnTo>
                    <a:lnTo>
                      <a:pt x="2" y="106"/>
                    </a:lnTo>
                    <a:lnTo>
                      <a:pt x="2" y="108"/>
                    </a:lnTo>
                    <a:lnTo>
                      <a:pt x="2" y="110"/>
                    </a:lnTo>
                    <a:lnTo>
                      <a:pt x="2" y="112"/>
                    </a:lnTo>
                    <a:lnTo>
                      <a:pt x="2" y="114"/>
                    </a:lnTo>
                    <a:lnTo>
                      <a:pt x="7" y="115"/>
                    </a:lnTo>
                    <a:lnTo>
                      <a:pt x="12" y="115"/>
                    </a:lnTo>
                    <a:lnTo>
                      <a:pt x="20" y="116"/>
                    </a:lnTo>
                    <a:lnTo>
                      <a:pt x="28" y="116"/>
                    </a:lnTo>
                    <a:lnTo>
                      <a:pt x="37" y="117"/>
                    </a:lnTo>
                    <a:lnTo>
                      <a:pt x="46" y="118"/>
                    </a:lnTo>
                    <a:lnTo>
                      <a:pt x="57" y="118"/>
                    </a:lnTo>
                    <a:lnTo>
                      <a:pt x="69" y="118"/>
                    </a:lnTo>
                    <a:lnTo>
                      <a:pt x="74" y="118"/>
                    </a:lnTo>
                    <a:lnTo>
                      <a:pt x="79" y="118"/>
                    </a:lnTo>
                    <a:lnTo>
                      <a:pt x="83" y="117"/>
                    </a:lnTo>
                    <a:lnTo>
                      <a:pt x="88" y="117"/>
                    </a:lnTo>
                    <a:lnTo>
                      <a:pt x="92" y="117"/>
                    </a:lnTo>
                    <a:lnTo>
                      <a:pt x="96" y="116"/>
                    </a:lnTo>
                    <a:lnTo>
                      <a:pt x="99" y="116"/>
                    </a:lnTo>
                    <a:lnTo>
                      <a:pt x="103" y="115"/>
                    </a:lnTo>
                    <a:lnTo>
                      <a:pt x="103" y="113"/>
                    </a:lnTo>
                    <a:lnTo>
                      <a:pt x="104" y="112"/>
                    </a:lnTo>
                    <a:lnTo>
                      <a:pt x="104" y="110"/>
                    </a:lnTo>
                    <a:lnTo>
                      <a:pt x="105" y="108"/>
                    </a:lnTo>
                    <a:lnTo>
                      <a:pt x="105" y="107"/>
                    </a:lnTo>
                    <a:lnTo>
                      <a:pt x="105" y="105"/>
                    </a:lnTo>
                    <a:lnTo>
                      <a:pt x="106" y="104"/>
                    </a:lnTo>
                    <a:lnTo>
                      <a:pt x="106" y="102"/>
                    </a:lnTo>
                    <a:lnTo>
                      <a:pt x="108" y="97"/>
                    </a:lnTo>
                    <a:lnTo>
                      <a:pt x="109" y="91"/>
                    </a:lnTo>
                    <a:lnTo>
                      <a:pt x="110" y="84"/>
                    </a:lnTo>
                    <a:lnTo>
                      <a:pt x="112" y="78"/>
                    </a:lnTo>
                    <a:lnTo>
                      <a:pt x="113" y="71"/>
                    </a:lnTo>
                    <a:lnTo>
                      <a:pt x="114" y="64"/>
                    </a:lnTo>
                    <a:lnTo>
                      <a:pt x="115" y="57"/>
                    </a:lnTo>
                    <a:lnTo>
                      <a:pt x="116" y="50"/>
                    </a:lnTo>
                    <a:lnTo>
                      <a:pt x="118" y="35"/>
                    </a:lnTo>
                    <a:lnTo>
                      <a:pt x="120" y="22"/>
                    </a:lnTo>
                    <a:lnTo>
                      <a:pt x="121" y="10"/>
                    </a:lnTo>
                    <a:lnTo>
                      <a:pt x="122" y="0"/>
                    </a:lnTo>
                    <a:lnTo>
                      <a:pt x="1" y="10"/>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8" name="Freeform 130"/>
              <p:cNvSpPr>
                <a:spLocks/>
              </p:cNvSpPr>
              <p:nvPr/>
            </p:nvSpPr>
            <p:spPr bwMode="auto">
              <a:xfrm>
                <a:off x="1277" y="3803"/>
                <a:ext cx="178" cy="74"/>
              </a:xfrm>
              <a:custGeom>
                <a:avLst/>
                <a:gdLst>
                  <a:gd name="T0" fmla="*/ 141 w 178"/>
                  <a:gd name="T1" fmla="*/ 16 h 74"/>
                  <a:gd name="T2" fmla="*/ 123 w 178"/>
                  <a:gd name="T3" fmla="*/ 8 h 74"/>
                  <a:gd name="T4" fmla="*/ 109 w 178"/>
                  <a:gd name="T5" fmla="*/ 2 h 74"/>
                  <a:gd name="T6" fmla="*/ 103 w 178"/>
                  <a:gd name="T7" fmla="*/ 5 h 74"/>
                  <a:gd name="T8" fmla="*/ 98 w 178"/>
                  <a:gd name="T9" fmla="*/ 9 h 74"/>
                  <a:gd name="T10" fmla="*/ 93 w 178"/>
                  <a:gd name="T11" fmla="*/ 12 h 74"/>
                  <a:gd name="T12" fmla="*/ 87 w 178"/>
                  <a:gd name="T13" fmla="*/ 15 h 74"/>
                  <a:gd name="T14" fmla="*/ 79 w 178"/>
                  <a:gd name="T15" fmla="*/ 17 h 74"/>
                  <a:gd name="T16" fmla="*/ 70 w 178"/>
                  <a:gd name="T17" fmla="*/ 17 h 74"/>
                  <a:gd name="T18" fmla="*/ 60 w 178"/>
                  <a:gd name="T19" fmla="*/ 16 h 74"/>
                  <a:gd name="T20" fmla="*/ 51 w 178"/>
                  <a:gd name="T21" fmla="*/ 14 h 74"/>
                  <a:gd name="T22" fmla="*/ 32 w 178"/>
                  <a:gd name="T23" fmla="*/ 9 h 74"/>
                  <a:gd name="T24" fmla="*/ 15 w 178"/>
                  <a:gd name="T25" fmla="*/ 3 h 74"/>
                  <a:gd name="T26" fmla="*/ 6 w 178"/>
                  <a:gd name="T27" fmla="*/ 6 h 74"/>
                  <a:gd name="T28" fmla="*/ 2 w 178"/>
                  <a:gd name="T29" fmla="*/ 18 h 74"/>
                  <a:gd name="T30" fmla="*/ 0 w 178"/>
                  <a:gd name="T31" fmla="*/ 28 h 74"/>
                  <a:gd name="T32" fmla="*/ 0 w 178"/>
                  <a:gd name="T33" fmla="*/ 38 h 74"/>
                  <a:gd name="T34" fmla="*/ 0 w 178"/>
                  <a:gd name="T35" fmla="*/ 46 h 74"/>
                  <a:gd name="T36" fmla="*/ 1 w 178"/>
                  <a:gd name="T37" fmla="*/ 50 h 74"/>
                  <a:gd name="T38" fmla="*/ 4 w 178"/>
                  <a:gd name="T39" fmla="*/ 55 h 74"/>
                  <a:gd name="T40" fmla="*/ 7 w 178"/>
                  <a:gd name="T41" fmla="*/ 60 h 74"/>
                  <a:gd name="T42" fmla="*/ 11 w 178"/>
                  <a:gd name="T43" fmla="*/ 63 h 74"/>
                  <a:gd name="T44" fmla="*/ 16 w 178"/>
                  <a:gd name="T45" fmla="*/ 66 h 74"/>
                  <a:gd name="T46" fmla="*/ 21 w 178"/>
                  <a:gd name="T47" fmla="*/ 68 h 74"/>
                  <a:gd name="T48" fmla="*/ 27 w 178"/>
                  <a:gd name="T49" fmla="*/ 69 h 74"/>
                  <a:gd name="T50" fmla="*/ 37 w 178"/>
                  <a:gd name="T51" fmla="*/ 71 h 74"/>
                  <a:gd name="T52" fmla="*/ 69 w 178"/>
                  <a:gd name="T53" fmla="*/ 73 h 74"/>
                  <a:gd name="T54" fmla="*/ 92 w 178"/>
                  <a:gd name="T55" fmla="*/ 74 h 74"/>
                  <a:gd name="T56" fmla="*/ 115 w 178"/>
                  <a:gd name="T57" fmla="*/ 74 h 74"/>
                  <a:gd name="T58" fmla="*/ 134 w 178"/>
                  <a:gd name="T59" fmla="*/ 73 h 74"/>
                  <a:gd name="T60" fmla="*/ 144 w 178"/>
                  <a:gd name="T61" fmla="*/ 72 h 74"/>
                  <a:gd name="T62" fmla="*/ 153 w 178"/>
                  <a:gd name="T63" fmla="*/ 70 h 74"/>
                  <a:gd name="T64" fmla="*/ 160 w 178"/>
                  <a:gd name="T65" fmla="*/ 68 h 74"/>
                  <a:gd name="T66" fmla="*/ 167 w 178"/>
                  <a:gd name="T67" fmla="*/ 65 h 74"/>
                  <a:gd name="T68" fmla="*/ 171 w 178"/>
                  <a:gd name="T69" fmla="*/ 61 h 74"/>
                  <a:gd name="T70" fmla="*/ 174 w 178"/>
                  <a:gd name="T71" fmla="*/ 58 h 74"/>
                  <a:gd name="T72" fmla="*/ 176 w 178"/>
                  <a:gd name="T73" fmla="*/ 54 h 74"/>
                  <a:gd name="T74" fmla="*/ 178 w 178"/>
                  <a:gd name="T75" fmla="*/ 50 h 74"/>
                  <a:gd name="T76" fmla="*/ 178 w 178"/>
                  <a:gd name="T77" fmla="*/ 47 h 74"/>
                  <a:gd name="T78" fmla="*/ 178 w 178"/>
                  <a:gd name="T79" fmla="*/ 43 h 74"/>
                  <a:gd name="T80" fmla="*/ 176 w 178"/>
                  <a:gd name="T81" fmla="*/ 40 h 74"/>
                  <a:gd name="T82" fmla="*/ 173 w 178"/>
                  <a:gd name="T83" fmla="*/ 36 h 74"/>
                  <a:gd name="T84" fmla="*/ 170 w 178"/>
                  <a:gd name="T85" fmla="*/ 33 h 74"/>
                  <a:gd name="T86" fmla="*/ 165 w 178"/>
                  <a:gd name="T87" fmla="*/ 29 h 74"/>
                  <a:gd name="T88" fmla="*/ 154 w 178"/>
                  <a:gd name="T89" fmla="*/ 23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8"/>
                  <a:gd name="T136" fmla="*/ 0 h 74"/>
                  <a:gd name="T137" fmla="*/ 178 w 178"/>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8" h="74">
                    <a:moveTo>
                      <a:pt x="154" y="23"/>
                    </a:moveTo>
                    <a:lnTo>
                      <a:pt x="147" y="19"/>
                    </a:lnTo>
                    <a:lnTo>
                      <a:pt x="141" y="16"/>
                    </a:lnTo>
                    <a:lnTo>
                      <a:pt x="135" y="13"/>
                    </a:lnTo>
                    <a:lnTo>
                      <a:pt x="129" y="11"/>
                    </a:lnTo>
                    <a:lnTo>
                      <a:pt x="123" y="8"/>
                    </a:lnTo>
                    <a:lnTo>
                      <a:pt x="118" y="6"/>
                    </a:lnTo>
                    <a:lnTo>
                      <a:pt x="113" y="4"/>
                    </a:lnTo>
                    <a:lnTo>
                      <a:pt x="109" y="2"/>
                    </a:lnTo>
                    <a:lnTo>
                      <a:pt x="107" y="3"/>
                    </a:lnTo>
                    <a:lnTo>
                      <a:pt x="105" y="4"/>
                    </a:lnTo>
                    <a:lnTo>
                      <a:pt x="103" y="5"/>
                    </a:lnTo>
                    <a:lnTo>
                      <a:pt x="101" y="6"/>
                    </a:lnTo>
                    <a:lnTo>
                      <a:pt x="100" y="8"/>
                    </a:lnTo>
                    <a:lnTo>
                      <a:pt x="98" y="9"/>
                    </a:lnTo>
                    <a:lnTo>
                      <a:pt x="96" y="10"/>
                    </a:lnTo>
                    <a:lnTo>
                      <a:pt x="95" y="11"/>
                    </a:lnTo>
                    <a:lnTo>
                      <a:pt x="93" y="12"/>
                    </a:lnTo>
                    <a:lnTo>
                      <a:pt x="91" y="14"/>
                    </a:lnTo>
                    <a:lnTo>
                      <a:pt x="89" y="15"/>
                    </a:lnTo>
                    <a:lnTo>
                      <a:pt x="87" y="15"/>
                    </a:lnTo>
                    <a:lnTo>
                      <a:pt x="84" y="16"/>
                    </a:lnTo>
                    <a:lnTo>
                      <a:pt x="81" y="16"/>
                    </a:lnTo>
                    <a:lnTo>
                      <a:pt x="79" y="17"/>
                    </a:lnTo>
                    <a:lnTo>
                      <a:pt x="76" y="17"/>
                    </a:lnTo>
                    <a:lnTo>
                      <a:pt x="73" y="17"/>
                    </a:lnTo>
                    <a:lnTo>
                      <a:pt x="70" y="17"/>
                    </a:lnTo>
                    <a:lnTo>
                      <a:pt x="67" y="17"/>
                    </a:lnTo>
                    <a:lnTo>
                      <a:pt x="64" y="16"/>
                    </a:lnTo>
                    <a:lnTo>
                      <a:pt x="60" y="16"/>
                    </a:lnTo>
                    <a:lnTo>
                      <a:pt x="57" y="15"/>
                    </a:lnTo>
                    <a:lnTo>
                      <a:pt x="54" y="15"/>
                    </a:lnTo>
                    <a:lnTo>
                      <a:pt x="51" y="14"/>
                    </a:lnTo>
                    <a:lnTo>
                      <a:pt x="44" y="12"/>
                    </a:lnTo>
                    <a:lnTo>
                      <a:pt x="38" y="11"/>
                    </a:lnTo>
                    <a:lnTo>
                      <a:pt x="32" y="9"/>
                    </a:lnTo>
                    <a:lnTo>
                      <a:pt x="26" y="7"/>
                    </a:lnTo>
                    <a:lnTo>
                      <a:pt x="20" y="5"/>
                    </a:lnTo>
                    <a:lnTo>
                      <a:pt x="15" y="3"/>
                    </a:lnTo>
                    <a:lnTo>
                      <a:pt x="11" y="1"/>
                    </a:lnTo>
                    <a:lnTo>
                      <a:pt x="7" y="0"/>
                    </a:lnTo>
                    <a:lnTo>
                      <a:pt x="6" y="6"/>
                    </a:lnTo>
                    <a:lnTo>
                      <a:pt x="4" y="12"/>
                    </a:lnTo>
                    <a:lnTo>
                      <a:pt x="3" y="15"/>
                    </a:lnTo>
                    <a:lnTo>
                      <a:pt x="2" y="18"/>
                    </a:lnTo>
                    <a:lnTo>
                      <a:pt x="2" y="22"/>
                    </a:lnTo>
                    <a:lnTo>
                      <a:pt x="1" y="25"/>
                    </a:lnTo>
                    <a:lnTo>
                      <a:pt x="0" y="28"/>
                    </a:lnTo>
                    <a:lnTo>
                      <a:pt x="0" y="32"/>
                    </a:lnTo>
                    <a:lnTo>
                      <a:pt x="0" y="35"/>
                    </a:lnTo>
                    <a:lnTo>
                      <a:pt x="0" y="38"/>
                    </a:lnTo>
                    <a:lnTo>
                      <a:pt x="0" y="41"/>
                    </a:lnTo>
                    <a:lnTo>
                      <a:pt x="0" y="44"/>
                    </a:lnTo>
                    <a:lnTo>
                      <a:pt x="0" y="46"/>
                    </a:lnTo>
                    <a:lnTo>
                      <a:pt x="1" y="47"/>
                    </a:lnTo>
                    <a:lnTo>
                      <a:pt x="1" y="49"/>
                    </a:lnTo>
                    <a:lnTo>
                      <a:pt x="1" y="50"/>
                    </a:lnTo>
                    <a:lnTo>
                      <a:pt x="2" y="52"/>
                    </a:lnTo>
                    <a:lnTo>
                      <a:pt x="3" y="53"/>
                    </a:lnTo>
                    <a:lnTo>
                      <a:pt x="4" y="55"/>
                    </a:lnTo>
                    <a:lnTo>
                      <a:pt x="5" y="57"/>
                    </a:lnTo>
                    <a:lnTo>
                      <a:pt x="6" y="58"/>
                    </a:lnTo>
                    <a:lnTo>
                      <a:pt x="7" y="60"/>
                    </a:lnTo>
                    <a:lnTo>
                      <a:pt x="8" y="61"/>
                    </a:lnTo>
                    <a:lnTo>
                      <a:pt x="10" y="62"/>
                    </a:lnTo>
                    <a:lnTo>
                      <a:pt x="11" y="63"/>
                    </a:lnTo>
                    <a:lnTo>
                      <a:pt x="12" y="64"/>
                    </a:lnTo>
                    <a:lnTo>
                      <a:pt x="14" y="65"/>
                    </a:lnTo>
                    <a:lnTo>
                      <a:pt x="16" y="66"/>
                    </a:lnTo>
                    <a:lnTo>
                      <a:pt x="17" y="66"/>
                    </a:lnTo>
                    <a:lnTo>
                      <a:pt x="19" y="67"/>
                    </a:lnTo>
                    <a:lnTo>
                      <a:pt x="21" y="68"/>
                    </a:lnTo>
                    <a:lnTo>
                      <a:pt x="23" y="68"/>
                    </a:lnTo>
                    <a:lnTo>
                      <a:pt x="25" y="69"/>
                    </a:lnTo>
                    <a:lnTo>
                      <a:pt x="27" y="69"/>
                    </a:lnTo>
                    <a:lnTo>
                      <a:pt x="29" y="70"/>
                    </a:lnTo>
                    <a:lnTo>
                      <a:pt x="32" y="70"/>
                    </a:lnTo>
                    <a:lnTo>
                      <a:pt x="37" y="71"/>
                    </a:lnTo>
                    <a:lnTo>
                      <a:pt x="43" y="71"/>
                    </a:lnTo>
                    <a:lnTo>
                      <a:pt x="55" y="72"/>
                    </a:lnTo>
                    <a:lnTo>
                      <a:pt x="69" y="73"/>
                    </a:lnTo>
                    <a:lnTo>
                      <a:pt x="76" y="73"/>
                    </a:lnTo>
                    <a:lnTo>
                      <a:pt x="84" y="73"/>
                    </a:lnTo>
                    <a:lnTo>
                      <a:pt x="92" y="74"/>
                    </a:lnTo>
                    <a:lnTo>
                      <a:pt x="100" y="74"/>
                    </a:lnTo>
                    <a:lnTo>
                      <a:pt x="108" y="74"/>
                    </a:lnTo>
                    <a:lnTo>
                      <a:pt x="115" y="74"/>
                    </a:lnTo>
                    <a:lnTo>
                      <a:pt x="123" y="73"/>
                    </a:lnTo>
                    <a:lnTo>
                      <a:pt x="130" y="73"/>
                    </a:lnTo>
                    <a:lnTo>
                      <a:pt x="134" y="73"/>
                    </a:lnTo>
                    <a:lnTo>
                      <a:pt x="137" y="72"/>
                    </a:lnTo>
                    <a:lnTo>
                      <a:pt x="141" y="72"/>
                    </a:lnTo>
                    <a:lnTo>
                      <a:pt x="144" y="72"/>
                    </a:lnTo>
                    <a:lnTo>
                      <a:pt x="147" y="71"/>
                    </a:lnTo>
                    <a:lnTo>
                      <a:pt x="150" y="70"/>
                    </a:lnTo>
                    <a:lnTo>
                      <a:pt x="153" y="70"/>
                    </a:lnTo>
                    <a:lnTo>
                      <a:pt x="156" y="69"/>
                    </a:lnTo>
                    <a:lnTo>
                      <a:pt x="158" y="68"/>
                    </a:lnTo>
                    <a:lnTo>
                      <a:pt x="160" y="68"/>
                    </a:lnTo>
                    <a:lnTo>
                      <a:pt x="163" y="67"/>
                    </a:lnTo>
                    <a:lnTo>
                      <a:pt x="165" y="66"/>
                    </a:lnTo>
                    <a:lnTo>
                      <a:pt x="167" y="65"/>
                    </a:lnTo>
                    <a:lnTo>
                      <a:pt x="168" y="64"/>
                    </a:lnTo>
                    <a:lnTo>
                      <a:pt x="170" y="63"/>
                    </a:lnTo>
                    <a:lnTo>
                      <a:pt x="171" y="61"/>
                    </a:lnTo>
                    <a:lnTo>
                      <a:pt x="172" y="60"/>
                    </a:lnTo>
                    <a:lnTo>
                      <a:pt x="173" y="59"/>
                    </a:lnTo>
                    <a:lnTo>
                      <a:pt x="174" y="58"/>
                    </a:lnTo>
                    <a:lnTo>
                      <a:pt x="175" y="56"/>
                    </a:lnTo>
                    <a:lnTo>
                      <a:pt x="176" y="55"/>
                    </a:lnTo>
                    <a:lnTo>
                      <a:pt x="176" y="54"/>
                    </a:lnTo>
                    <a:lnTo>
                      <a:pt x="177" y="53"/>
                    </a:lnTo>
                    <a:lnTo>
                      <a:pt x="177" y="51"/>
                    </a:lnTo>
                    <a:lnTo>
                      <a:pt x="178" y="50"/>
                    </a:lnTo>
                    <a:lnTo>
                      <a:pt x="178" y="49"/>
                    </a:lnTo>
                    <a:lnTo>
                      <a:pt x="178" y="48"/>
                    </a:lnTo>
                    <a:lnTo>
                      <a:pt x="178" y="47"/>
                    </a:lnTo>
                    <a:lnTo>
                      <a:pt x="178" y="45"/>
                    </a:lnTo>
                    <a:lnTo>
                      <a:pt x="178" y="44"/>
                    </a:lnTo>
                    <a:lnTo>
                      <a:pt x="178" y="43"/>
                    </a:lnTo>
                    <a:lnTo>
                      <a:pt x="177" y="42"/>
                    </a:lnTo>
                    <a:lnTo>
                      <a:pt x="177" y="41"/>
                    </a:lnTo>
                    <a:lnTo>
                      <a:pt x="176" y="40"/>
                    </a:lnTo>
                    <a:lnTo>
                      <a:pt x="175" y="38"/>
                    </a:lnTo>
                    <a:lnTo>
                      <a:pt x="174" y="37"/>
                    </a:lnTo>
                    <a:lnTo>
                      <a:pt x="173" y="36"/>
                    </a:lnTo>
                    <a:lnTo>
                      <a:pt x="172" y="35"/>
                    </a:lnTo>
                    <a:lnTo>
                      <a:pt x="171" y="34"/>
                    </a:lnTo>
                    <a:lnTo>
                      <a:pt x="170" y="33"/>
                    </a:lnTo>
                    <a:lnTo>
                      <a:pt x="168" y="31"/>
                    </a:lnTo>
                    <a:lnTo>
                      <a:pt x="167" y="30"/>
                    </a:lnTo>
                    <a:lnTo>
                      <a:pt x="165" y="29"/>
                    </a:lnTo>
                    <a:lnTo>
                      <a:pt x="163" y="28"/>
                    </a:lnTo>
                    <a:lnTo>
                      <a:pt x="159" y="25"/>
                    </a:lnTo>
                    <a:lnTo>
                      <a:pt x="154" y="23"/>
                    </a:lnTo>
                    <a:close/>
                  </a:path>
                </a:pathLst>
              </a:custGeom>
              <a:solidFill>
                <a:srgbClr val="F8FA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9" name="Freeform 131"/>
              <p:cNvSpPr>
                <a:spLocks/>
              </p:cNvSpPr>
              <p:nvPr/>
            </p:nvSpPr>
            <p:spPr bwMode="auto">
              <a:xfrm>
                <a:off x="1284" y="3728"/>
                <a:ext cx="103" cy="92"/>
              </a:xfrm>
              <a:custGeom>
                <a:avLst/>
                <a:gdLst>
                  <a:gd name="T0" fmla="*/ 89 w 103"/>
                  <a:gd name="T1" fmla="*/ 85 h 92"/>
                  <a:gd name="T2" fmla="*/ 93 w 103"/>
                  <a:gd name="T3" fmla="*/ 83 h 92"/>
                  <a:gd name="T4" fmla="*/ 96 w 103"/>
                  <a:gd name="T5" fmla="*/ 80 h 92"/>
                  <a:gd name="T6" fmla="*/ 100 w 103"/>
                  <a:gd name="T7" fmla="*/ 78 h 92"/>
                  <a:gd name="T8" fmla="*/ 100 w 103"/>
                  <a:gd name="T9" fmla="*/ 76 h 92"/>
                  <a:gd name="T10" fmla="*/ 96 w 103"/>
                  <a:gd name="T11" fmla="*/ 74 h 92"/>
                  <a:gd name="T12" fmla="*/ 93 w 103"/>
                  <a:gd name="T13" fmla="*/ 73 h 92"/>
                  <a:gd name="T14" fmla="*/ 92 w 103"/>
                  <a:gd name="T15" fmla="*/ 73 h 92"/>
                  <a:gd name="T16" fmla="*/ 92 w 103"/>
                  <a:gd name="T17" fmla="*/ 71 h 92"/>
                  <a:gd name="T18" fmla="*/ 93 w 103"/>
                  <a:gd name="T19" fmla="*/ 59 h 92"/>
                  <a:gd name="T20" fmla="*/ 96 w 103"/>
                  <a:gd name="T21" fmla="*/ 39 h 92"/>
                  <a:gd name="T22" fmla="*/ 99 w 103"/>
                  <a:gd name="T23" fmla="*/ 21 h 92"/>
                  <a:gd name="T24" fmla="*/ 102 w 103"/>
                  <a:gd name="T25" fmla="*/ 8 h 92"/>
                  <a:gd name="T26" fmla="*/ 100 w 103"/>
                  <a:gd name="T27" fmla="*/ 2 h 92"/>
                  <a:gd name="T28" fmla="*/ 92 w 103"/>
                  <a:gd name="T29" fmla="*/ 3 h 92"/>
                  <a:gd name="T30" fmla="*/ 84 w 103"/>
                  <a:gd name="T31" fmla="*/ 4 h 92"/>
                  <a:gd name="T32" fmla="*/ 74 w 103"/>
                  <a:gd name="T33" fmla="*/ 4 h 92"/>
                  <a:gd name="T34" fmla="*/ 58 w 103"/>
                  <a:gd name="T35" fmla="*/ 4 h 92"/>
                  <a:gd name="T36" fmla="*/ 37 w 103"/>
                  <a:gd name="T37" fmla="*/ 3 h 92"/>
                  <a:gd name="T38" fmla="*/ 20 w 103"/>
                  <a:gd name="T39" fmla="*/ 2 h 92"/>
                  <a:gd name="T40" fmla="*/ 7 w 103"/>
                  <a:gd name="T41" fmla="*/ 1 h 92"/>
                  <a:gd name="T42" fmla="*/ 3 w 103"/>
                  <a:gd name="T43" fmla="*/ 6 h 92"/>
                  <a:gd name="T44" fmla="*/ 3 w 103"/>
                  <a:gd name="T45" fmla="*/ 16 h 92"/>
                  <a:gd name="T46" fmla="*/ 2 w 103"/>
                  <a:gd name="T47" fmla="*/ 30 h 92"/>
                  <a:gd name="T48" fmla="*/ 1 w 103"/>
                  <a:gd name="T49" fmla="*/ 45 h 92"/>
                  <a:gd name="T50" fmla="*/ 1 w 103"/>
                  <a:gd name="T51" fmla="*/ 54 h 92"/>
                  <a:gd name="T52" fmla="*/ 2 w 103"/>
                  <a:gd name="T53" fmla="*/ 59 h 92"/>
                  <a:gd name="T54" fmla="*/ 2 w 103"/>
                  <a:gd name="T55" fmla="*/ 62 h 92"/>
                  <a:gd name="T56" fmla="*/ 2 w 103"/>
                  <a:gd name="T57" fmla="*/ 65 h 92"/>
                  <a:gd name="T58" fmla="*/ 2 w 103"/>
                  <a:gd name="T59" fmla="*/ 69 h 92"/>
                  <a:gd name="T60" fmla="*/ 1 w 103"/>
                  <a:gd name="T61" fmla="*/ 73 h 92"/>
                  <a:gd name="T62" fmla="*/ 4 w 103"/>
                  <a:gd name="T63" fmla="*/ 76 h 92"/>
                  <a:gd name="T64" fmla="*/ 13 w 103"/>
                  <a:gd name="T65" fmla="*/ 80 h 92"/>
                  <a:gd name="T66" fmla="*/ 25 w 103"/>
                  <a:gd name="T67" fmla="*/ 84 h 92"/>
                  <a:gd name="T68" fmla="*/ 37 w 103"/>
                  <a:gd name="T69" fmla="*/ 87 h 92"/>
                  <a:gd name="T70" fmla="*/ 47 w 103"/>
                  <a:gd name="T71" fmla="*/ 90 h 92"/>
                  <a:gd name="T72" fmla="*/ 53 w 103"/>
                  <a:gd name="T73" fmla="*/ 91 h 92"/>
                  <a:gd name="T74" fmla="*/ 60 w 103"/>
                  <a:gd name="T75" fmla="*/ 92 h 92"/>
                  <a:gd name="T76" fmla="*/ 66 w 103"/>
                  <a:gd name="T77" fmla="*/ 92 h 92"/>
                  <a:gd name="T78" fmla="*/ 72 w 103"/>
                  <a:gd name="T79" fmla="*/ 92 h 92"/>
                  <a:gd name="T80" fmla="*/ 77 w 103"/>
                  <a:gd name="T81" fmla="*/ 91 h 92"/>
                  <a:gd name="T82" fmla="*/ 82 w 103"/>
                  <a:gd name="T83" fmla="*/ 90 h 92"/>
                  <a:gd name="T84" fmla="*/ 86 w 103"/>
                  <a:gd name="T85" fmla="*/ 87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
                  <a:gd name="T130" fmla="*/ 0 h 92"/>
                  <a:gd name="T131" fmla="*/ 103 w 103"/>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 h="92">
                    <a:moveTo>
                      <a:pt x="88" y="86"/>
                    </a:moveTo>
                    <a:lnTo>
                      <a:pt x="89" y="85"/>
                    </a:lnTo>
                    <a:lnTo>
                      <a:pt x="91" y="84"/>
                    </a:lnTo>
                    <a:lnTo>
                      <a:pt x="93" y="83"/>
                    </a:lnTo>
                    <a:lnTo>
                      <a:pt x="94" y="81"/>
                    </a:lnTo>
                    <a:lnTo>
                      <a:pt x="96" y="80"/>
                    </a:lnTo>
                    <a:lnTo>
                      <a:pt x="98" y="79"/>
                    </a:lnTo>
                    <a:lnTo>
                      <a:pt x="100" y="78"/>
                    </a:lnTo>
                    <a:lnTo>
                      <a:pt x="102" y="77"/>
                    </a:lnTo>
                    <a:lnTo>
                      <a:pt x="100" y="76"/>
                    </a:lnTo>
                    <a:lnTo>
                      <a:pt x="98" y="75"/>
                    </a:lnTo>
                    <a:lnTo>
                      <a:pt x="96" y="74"/>
                    </a:lnTo>
                    <a:lnTo>
                      <a:pt x="94" y="74"/>
                    </a:lnTo>
                    <a:lnTo>
                      <a:pt x="93" y="73"/>
                    </a:lnTo>
                    <a:lnTo>
                      <a:pt x="92" y="73"/>
                    </a:lnTo>
                    <a:lnTo>
                      <a:pt x="92" y="71"/>
                    </a:lnTo>
                    <a:lnTo>
                      <a:pt x="92" y="66"/>
                    </a:lnTo>
                    <a:lnTo>
                      <a:pt x="93" y="59"/>
                    </a:lnTo>
                    <a:lnTo>
                      <a:pt x="95" y="50"/>
                    </a:lnTo>
                    <a:lnTo>
                      <a:pt x="96" y="39"/>
                    </a:lnTo>
                    <a:lnTo>
                      <a:pt x="98" y="27"/>
                    </a:lnTo>
                    <a:lnTo>
                      <a:pt x="99" y="21"/>
                    </a:lnTo>
                    <a:lnTo>
                      <a:pt x="101" y="14"/>
                    </a:lnTo>
                    <a:lnTo>
                      <a:pt x="102" y="8"/>
                    </a:lnTo>
                    <a:lnTo>
                      <a:pt x="103" y="1"/>
                    </a:lnTo>
                    <a:lnTo>
                      <a:pt x="100" y="2"/>
                    </a:lnTo>
                    <a:lnTo>
                      <a:pt x="96" y="2"/>
                    </a:lnTo>
                    <a:lnTo>
                      <a:pt x="92" y="3"/>
                    </a:lnTo>
                    <a:lnTo>
                      <a:pt x="88" y="3"/>
                    </a:lnTo>
                    <a:lnTo>
                      <a:pt x="84" y="4"/>
                    </a:lnTo>
                    <a:lnTo>
                      <a:pt x="79" y="4"/>
                    </a:lnTo>
                    <a:lnTo>
                      <a:pt x="74" y="4"/>
                    </a:lnTo>
                    <a:lnTo>
                      <a:pt x="69" y="4"/>
                    </a:lnTo>
                    <a:lnTo>
                      <a:pt x="58" y="4"/>
                    </a:lnTo>
                    <a:lnTo>
                      <a:pt x="47" y="4"/>
                    </a:lnTo>
                    <a:lnTo>
                      <a:pt x="37" y="3"/>
                    </a:lnTo>
                    <a:lnTo>
                      <a:pt x="28" y="3"/>
                    </a:lnTo>
                    <a:lnTo>
                      <a:pt x="20" y="2"/>
                    </a:lnTo>
                    <a:lnTo>
                      <a:pt x="13" y="1"/>
                    </a:lnTo>
                    <a:lnTo>
                      <a:pt x="7" y="1"/>
                    </a:lnTo>
                    <a:lnTo>
                      <a:pt x="3" y="0"/>
                    </a:lnTo>
                    <a:lnTo>
                      <a:pt x="3" y="6"/>
                    </a:lnTo>
                    <a:lnTo>
                      <a:pt x="3" y="11"/>
                    </a:lnTo>
                    <a:lnTo>
                      <a:pt x="3" y="16"/>
                    </a:lnTo>
                    <a:lnTo>
                      <a:pt x="2" y="21"/>
                    </a:lnTo>
                    <a:lnTo>
                      <a:pt x="2" y="30"/>
                    </a:lnTo>
                    <a:lnTo>
                      <a:pt x="2" y="38"/>
                    </a:lnTo>
                    <a:lnTo>
                      <a:pt x="1" y="45"/>
                    </a:lnTo>
                    <a:lnTo>
                      <a:pt x="1" y="52"/>
                    </a:lnTo>
                    <a:lnTo>
                      <a:pt x="1" y="54"/>
                    </a:lnTo>
                    <a:lnTo>
                      <a:pt x="1" y="57"/>
                    </a:lnTo>
                    <a:lnTo>
                      <a:pt x="2" y="59"/>
                    </a:lnTo>
                    <a:lnTo>
                      <a:pt x="2" y="61"/>
                    </a:lnTo>
                    <a:lnTo>
                      <a:pt x="2" y="62"/>
                    </a:lnTo>
                    <a:lnTo>
                      <a:pt x="2" y="64"/>
                    </a:lnTo>
                    <a:lnTo>
                      <a:pt x="2" y="65"/>
                    </a:lnTo>
                    <a:lnTo>
                      <a:pt x="2" y="67"/>
                    </a:lnTo>
                    <a:lnTo>
                      <a:pt x="2" y="69"/>
                    </a:lnTo>
                    <a:lnTo>
                      <a:pt x="1" y="71"/>
                    </a:lnTo>
                    <a:lnTo>
                      <a:pt x="1" y="73"/>
                    </a:lnTo>
                    <a:lnTo>
                      <a:pt x="0" y="75"/>
                    </a:lnTo>
                    <a:lnTo>
                      <a:pt x="4" y="76"/>
                    </a:lnTo>
                    <a:lnTo>
                      <a:pt x="8" y="78"/>
                    </a:lnTo>
                    <a:lnTo>
                      <a:pt x="13" y="80"/>
                    </a:lnTo>
                    <a:lnTo>
                      <a:pt x="19" y="82"/>
                    </a:lnTo>
                    <a:lnTo>
                      <a:pt x="25" y="84"/>
                    </a:lnTo>
                    <a:lnTo>
                      <a:pt x="31" y="86"/>
                    </a:lnTo>
                    <a:lnTo>
                      <a:pt x="37" y="87"/>
                    </a:lnTo>
                    <a:lnTo>
                      <a:pt x="44" y="89"/>
                    </a:lnTo>
                    <a:lnTo>
                      <a:pt x="47" y="90"/>
                    </a:lnTo>
                    <a:lnTo>
                      <a:pt x="50" y="90"/>
                    </a:lnTo>
                    <a:lnTo>
                      <a:pt x="53" y="91"/>
                    </a:lnTo>
                    <a:lnTo>
                      <a:pt x="57" y="91"/>
                    </a:lnTo>
                    <a:lnTo>
                      <a:pt x="60" y="92"/>
                    </a:lnTo>
                    <a:lnTo>
                      <a:pt x="63" y="92"/>
                    </a:lnTo>
                    <a:lnTo>
                      <a:pt x="66" y="92"/>
                    </a:lnTo>
                    <a:lnTo>
                      <a:pt x="69" y="92"/>
                    </a:lnTo>
                    <a:lnTo>
                      <a:pt x="72" y="92"/>
                    </a:lnTo>
                    <a:lnTo>
                      <a:pt x="74" y="91"/>
                    </a:lnTo>
                    <a:lnTo>
                      <a:pt x="77" y="91"/>
                    </a:lnTo>
                    <a:lnTo>
                      <a:pt x="80" y="90"/>
                    </a:lnTo>
                    <a:lnTo>
                      <a:pt x="82" y="90"/>
                    </a:lnTo>
                    <a:lnTo>
                      <a:pt x="84" y="89"/>
                    </a:lnTo>
                    <a:lnTo>
                      <a:pt x="86" y="87"/>
                    </a:lnTo>
                    <a:lnTo>
                      <a:pt x="88" y="86"/>
                    </a:lnTo>
                    <a:close/>
                  </a:path>
                </a:pathLst>
              </a:custGeom>
              <a:solidFill>
                <a:srgbClr val="78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0" name="Freeform 132"/>
              <p:cNvSpPr>
                <a:spLocks/>
              </p:cNvSpPr>
              <p:nvPr/>
            </p:nvSpPr>
            <p:spPr bwMode="auto">
              <a:xfrm>
                <a:off x="1122" y="3805"/>
                <a:ext cx="159" cy="81"/>
              </a:xfrm>
              <a:custGeom>
                <a:avLst/>
                <a:gdLst>
                  <a:gd name="T0" fmla="*/ 150 w 159"/>
                  <a:gd name="T1" fmla="*/ 17 h 81"/>
                  <a:gd name="T2" fmla="*/ 148 w 159"/>
                  <a:gd name="T3" fmla="*/ 11 h 81"/>
                  <a:gd name="T4" fmla="*/ 147 w 159"/>
                  <a:gd name="T5" fmla="*/ 5 h 81"/>
                  <a:gd name="T6" fmla="*/ 146 w 159"/>
                  <a:gd name="T7" fmla="*/ 7 h 81"/>
                  <a:gd name="T8" fmla="*/ 141 w 159"/>
                  <a:gd name="T9" fmla="*/ 7 h 81"/>
                  <a:gd name="T10" fmla="*/ 133 w 159"/>
                  <a:gd name="T11" fmla="*/ 9 h 81"/>
                  <a:gd name="T12" fmla="*/ 130 w 159"/>
                  <a:gd name="T13" fmla="*/ 10 h 81"/>
                  <a:gd name="T14" fmla="*/ 126 w 159"/>
                  <a:gd name="T15" fmla="*/ 10 h 81"/>
                  <a:gd name="T16" fmla="*/ 121 w 159"/>
                  <a:gd name="T17" fmla="*/ 8 h 81"/>
                  <a:gd name="T18" fmla="*/ 111 w 159"/>
                  <a:gd name="T19" fmla="*/ 5 h 81"/>
                  <a:gd name="T20" fmla="*/ 101 w 159"/>
                  <a:gd name="T21" fmla="*/ 2 h 81"/>
                  <a:gd name="T22" fmla="*/ 89 w 159"/>
                  <a:gd name="T23" fmla="*/ 0 h 81"/>
                  <a:gd name="T24" fmla="*/ 84 w 159"/>
                  <a:gd name="T25" fmla="*/ 0 h 81"/>
                  <a:gd name="T26" fmla="*/ 78 w 159"/>
                  <a:gd name="T27" fmla="*/ 0 h 81"/>
                  <a:gd name="T28" fmla="*/ 70 w 159"/>
                  <a:gd name="T29" fmla="*/ 2 h 81"/>
                  <a:gd name="T30" fmla="*/ 59 w 159"/>
                  <a:gd name="T31" fmla="*/ 5 h 81"/>
                  <a:gd name="T32" fmla="*/ 46 w 159"/>
                  <a:gd name="T33" fmla="*/ 9 h 81"/>
                  <a:gd name="T34" fmla="*/ 36 w 159"/>
                  <a:gd name="T35" fmla="*/ 12 h 81"/>
                  <a:gd name="T36" fmla="*/ 34 w 159"/>
                  <a:gd name="T37" fmla="*/ 13 h 81"/>
                  <a:gd name="T38" fmla="*/ 29 w 159"/>
                  <a:gd name="T39" fmla="*/ 12 h 81"/>
                  <a:gd name="T40" fmla="*/ 20 w 159"/>
                  <a:gd name="T41" fmla="*/ 13 h 81"/>
                  <a:gd name="T42" fmla="*/ 11 w 159"/>
                  <a:gd name="T43" fmla="*/ 14 h 81"/>
                  <a:gd name="T44" fmla="*/ 8 w 159"/>
                  <a:gd name="T45" fmla="*/ 19 h 81"/>
                  <a:gd name="T46" fmla="*/ 6 w 159"/>
                  <a:gd name="T47" fmla="*/ 24 h 81"/>
                  <a:gd name="T48" fmla="*/ 3 w 159"/>
                  <a:gd name="T49" fmla="*/ 30 h 81"/>
                  <a:gd name="T50" fmla="*/ 1 w 159"/>
                  <a:gd name="T51" fmla="*/ 38 h 81"/>
                  <a:gd name="T52" fmla="*/ 0 w 159"/>
                  <a:gd name="T53" fmla="*/ 46 h 81"/>
                  <a:gd name="T54" fmla="*/ 1 w 159"/>
                  <a:gd name="T55" fmla="*/ 53 h 81"/>
                  <a:gd name="T56" fmla="*/ 4 w 159"/>
                  <a:gd name="T57" fmla="*/ 59 h 81"/>
                  <a:gd name="T58" fmla="*/ 9 w 159"/>
                  <a:gd name="T59" fmla="*/ 65 h 81"/>
                  <a:gd name="T60" fmla="*/ 14 w 159"/>
                  <a:gd name="T61" fmla="*/ 70 h 81"/>
                  <a:gd name="T62" fmla="*/ 21 w 159"/>
                  <a:gd name="T63" fmla="*/ 74 h 81"/>
                  <a:gd name="T64" fmla="*/ 28 w 159"/>
                  <a:gd name="T65" fmla="*/ 77 h 81"/>
                  <a:gd name="T66" fmla="*/ 36 w 159"/>
                  <a:gd name="T67" fmla="*/ 79 h 81"/>
                  <a:gd name="T68" fmla="*/ 44 w 159"/>
                  <a:gd name="T69" fmla="*/ 80 h 81"/>
                  <a:gd name="T70" fmla="*/ 69 w 159"/>
                  <a:gd name="T71" fmla="*/ 80 h 81"/>
                  <a:gd name="T72" fmla="*/ 86 w 159"/>
                  <a:gd name="T73" fmla="*/ 81 h 81"/>
                  <a:gd name="T74" fmla="*/ 103 w 159"/>
                  <a:gd name="T75" fmla="*/ 80 h 81"/>
                  <a:gd name="T76" fmla="*/ 112 w 159"/>
                  <a:gd name="T77" fmla="*/ 79 h 81"/>
                  <a:gd name="T78" fmla="*/ 121 w 159"/>
                  <a:gd name="T79" fmla="*/ 77 h 81"/>
                  <a:gd name="T80" fmla="*/ 131 w 159"/>
                  <a:gd name="T81" fmla="*/ 75 h 81"/>
                  <a:gd name="T82" fmla="*/ 140 w 159"/>
                  <a:gd name="T83" fmla="*/ 72 h 81"/>
                  <a:gd name="T84" fmla="*/ 146 w 159"/>
                  <a:gd name="T85" fmla="*/ 69 h 81"/>
                  <a:gd name="T86" fmla="*/ 151 w 159"/>
                  <a:gd name="T87" fmla="*/ 66 h 81"/>
                  <a:gd name="T88" fmla="*/ 154 w 159"/>
                  <a:gd name="T89" fmla="*/ 62 h 81"/>
                  <a:gd name="T90" fmla="*/ 157 w 159"/>
                  <a:gd name="T91" fmla="*/ 58 h 81"/>
                  <a:gd name="T92" fmla="*/ 158 w 159"/>
                  <a:gd name="T93" fmla="*/ 54 h 81"/>
                  <a:gd name="T94" fmla="*/ 159 w 159"/>
                  <a:gd name="T95" fmla="*/ 49 h 81"/>
                  <a:gd name="T96" fmla="*/ 158 w 159"/>
                  <a:gd name="T97" fmla="*/ 44 h 81"/>
                  <a:gd name="T98" fmla="*/ 157 w 159"/>
                  <a:gd name="T99" fmla="*/ 38 h 81"/>
                  <a:gd name="T100" fmla="*/ 153 w 159"/>
                  <a:gd name="T101" fmla="*/ 25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
                  <a:gd name="T154" fmla="*/ 0 h 81"/>
                  <a:gd name="T155" fmla="*/ 159 w 159"/>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 h="81">
                    <a:moveTo>
                      <a:pt x="152" y="21"/>
                    </a:moveTo>
                    <a:lnTo>
                      <a:pt x="151" y="19"/>
                    </a:lnTo>
                    <a:lnTo>
                      <a:pt x="150" y="17"/>
                    </a:lnTo>
                    <a:lnTo>
                      <a:pt x="149" y="15"/>
                    </a:lnTo>
                    <a:lnTo>
                      <a:pt x="149" y="13"/>
                    </a:lnTo>
                    <a:lnTo>
                      <a:pt x="148" y="11"/>
                    </a:lnTo>
                    <a:lnTo>
                      <a:pt x="148" y="9"/>
                    </a:lnTo>
                    <a:lnTo>
                      <a:pt x="147" y="7"/>
                    </a:lnTo>
                    <a:lnTo>
                      <a:pt x="147" y="5"/>
                    </a:lnTo>
                    <a:lnTo>
                      <a:pt x="146" y="7"/>
                    </a:lnTo>
                    <a:lnTo>
                      <a:pt x="145" y="7"/>
                    </a:lnTo>
                    <a:lnTo>
                      <a:pt x="143" y="7"/>
                    </a:lnTo>
                    <a:lnTo>
                      <a:pt x="141" y="7"/>
                    </a:lnTo>
                    <a:lnTo>
                      <a:pt x="139" y="7"/>
                    </a:lnTo>
                    <a:lnTo>
                      <a:pt x="136" y="8"/>
                    </a:lnTo>
                    <a:lnTo>
                      <a:pt x="133" y="9"/>
                    </a:lnTo>
                    <a:lnTo>
                      <a:pt x="132" y="9"/>
                    </a:lnTo>
                    <a:lnTo>
                      <a:pt x="131" y="10"/>
                    </a:lnTo>
                    <a:lnTo>
                      <a:pt x="130" y="10"/>
                    </a:lnTo>
                    <a:lnTo>
                      <a:pt x="129" y="10"/>
                    </a:lnTo>
                    <a:lnTo>
                      <a:pt x="127" y="10"/>
                    </a:lnTo>
                    <a:lnTo>
                      <a:pt x="126" y="10"/>
                    </a:lnTo>
                    <a:lnTo>
                      <a:pt x="125" y="9"/>
                    </a:lnTo>
                    <a:lnTo>
                      <a:pt x="124" y="9"/>
                    </a:lnTo>
                    <a:lnTo>
                      <a:pt x="121" y="8"/>
                    </a:lnTo>
                    <a:lnTo>
                      <a:pt x="118" y="8"/>
                    </a:lnTo>
                    <a:lnTo>
                      <a:pt x="115" y="7"/>
                    </a:lnTo>
                    <a:lnTo>
                      <a:pt x="111" y="5"/>
                    </a:lnTo>
                    <a:lnTo>
                      <a:pt x="108" y="4"/>
                    </a:lnTo>
                    <a:lnTo>
                      <a:pt x="104" y="3"/>
                    </a:lnTo>
                    <a:lnTo>
                      <a:pt x="101" y="2"/>
                    </a:lnTo>
                    <a:lnTo>
                      <a:pt x="97" y="2"/>
                    </a:lnTo>
                    <a:lnTo>
                      <a:pt x="93" y="1"/>
                    </a:lnTo>
                    <a:lnTo>
                      <a:pt x="89" y="0"/>
                    </a:lnTo>
                    <a:lnTo>
                      <a:pt x="88" y="0"/>
                    </a:lnTo>
                    <a:lnTo>
                      <a:pt x="86" y="0"/>
                    </a:lnTo>
                    <a:lnTo>
                      <a:pt x="84" y="0"/>
                    </a:lnTo>
                    <a:lnTo>
                      <a:pt x="82" y="0"/>
                    </a:lnTo>
                    <a:lnTo>
                      <a:pt x="80" y="0"/>
                    </a:lnTo>
                    <a:lnTo>
                      <a:pt x="78" y="0"/>
                    </a:lnTo>
                    <a:lnTo>
                      <a:pt x="76" y="1"/>
                    </a:lnTo>
                    <a:lnTo>
                      <a:pt x="74" y="1"/>
                    </a:lnTo>
                    <a:lnTo>
                      <a:pt x="70" y="2"/>
                    </a:lnTo>
                    <a:lnTo>
                      <a:pt x="66" y="3"/>
                    </a:lnTo>
                    <a:lnTo>
                      <a:pt x="62" y="4"/>
                    </a:lnTo>
                    <a:lnTo>
                      <a:pt x="59" y="5"/>
                    </a:lnTo>
                    <a:lnTo>
                      <a:pt x="55" y="6"/>
                    </a:lnTo>
                    <a:lnTo>
                      <a:pt x="52" y="7"/>
                    </a:lnTo>
                    <a:lnTo>
                      <a:pt x="46" y="9"/>
                    </a:lnTo>
                    <a:lnTo>
                      <a:pt x="40" y="11"/>
                    </a:lnTo>
                    <a:lnTo>
                      <a:pt x="38" y="12"/>
                    </a:lnTo>
                    <a:lnTo>
                      <a:pt x="36" y="12"/>
                    </a:lnTo>
                    <a:lnTo>
                      <a:pt x="35" y="13"/>
                    </a:lnTo>
                    <a:lnTo>
                      <a:pt x="34" y="13"/>
                    </a:lnTo>
                    <a:lnTo>
                      <a:pt x="33" y="13"/>
                    </a:lnTo>
                    <a:lnTo>
                      <a:pt x="31" y="12"/>
                    </a:lnTo>
                    <a:lnTo>
                      <a:pt x="29" y="12"/>
                    </a:lnTo>
                    <a:lnTo>
                      <a:pt x="26" y="13"/>
                    </a:lnTo>
                    <a:lnTo>
                      <a:pt x="23" y="13"/>
                    </a:lnTo>
                    <a:lnTo>
                      <a:pt x="20" y="13"/>
                    </a:lnTo>
                    <a:lnTo>
                      <a:pt x="17" y="13"/>
                    </a:lnTo>
                    <a:lnTo>
                      <a:pt x="13" y="14"/>
                    </a:lnTo>
                    <a:lnTo>
                      <a:pt x="11" y="14"/>
                    </a:lnTo>
                    <a:lnTo>
                      <a:pt x="10" y="16"/>
                    </a:lnTo>
                    <a:lnTo>
                      <a:pt x="9" y="17"/>
                    </a:lnTo>
                    <a:lnTo>
                      <a:pt x="8" y="19"/>
                    </a:lnTo>
                    <a:lnTo>
                      <a:pt x="8" y="21"/>
                    </a:lnTo>
                    <a:lnTo>
                      <a:pt x="7" y="22"/>
                    </a:lnTo>
                    <a:lnTo>
                      <a:pt x="6" y="24"/>
                    </a:lnTo>
                    <a:lnTo>
                      <a:pt x="5" y="26"/>
                    </a:lnTo>
                    <a:lnTo>
                      <a:pt x="4" y="27"/>
                    </a:lnTo>
                    <a:lnTo>
                      <a:pt x="3" y="30"/>
                    </a:lnTo>
                    <a:lnTo>
                      <a:pt x="2" y="33"/>
                    </a:lnTo>
                    <a:lnTo>
                      <a:pt x="1" y="36"/>
                    </a:lnTo>
                    <a:lnTo>
                      <a:pt x="1" y="38"/>
                    </a:lnTo>
                    <a:lnTo>
                      <a:pt x="0" y="41"/>
                    </a:lnTo>
                    <a:lnTo>
                      <a:pt x="0" y="43"/>
                    </a:lnTo>
                    <a:lnTo>
                      <a:pt x="0" y="46"/>
                    </a:lnTo>
                    <a:lnTo>
                      <a:pt x="0" y="48"/>
                    </a:lnTo>
                    <a:lnTo>
                      <a:pt x="1" y="50"/>
                    </a:lnTo>
                    <a:lnTo>
                      <a:pt x="1" y="53"/>
                    </a:lnTo>
                    <a:lnTo>
                      <a:pt x="2" y="55"/>
                    </a:lnTo>
                    <a:lnTo>
                      <a:pt x="3" y="57"/>
                    </a:lnTo>
                    <a:lnTo>
                      <a:pt x="4" y="59"/>
                    </a:lnTo>
                    <a:lnTo>
                      <a:pt x="6" y="61"/>
                    </a:lnTo>
                    <a:lnTo>
                      <a:pt x="7" y="63"/>
                    </a:lnTo>
                    <a:lnTo>
                      <a:pt x="9" y="65"/>
                    </a:lnTo>
                    <a:lnTo>
                      <a:pt x="10" y="66"/>
                    </a:lnTo>
                    <a:lnTo>
                      <a:pt x="12" y="68"/>
                    </a:lnTo>
                    <a:lnTo>
                      <a:pt x="14" y="70"/>
                    </a:lnTo>
                    <a:lnTo>
                      <a:pt x="16" y="71"/>
                    </a:lnTo>
                    <a:lnTo>
                      <a:pt x="18" y="72"/>
                    </a:lnTo>
                    <a:lnTo>
                      <a:pt x="21" y="74"/>
                    </a:lnTo>
                    <a:lnTo>
                      <a:pt x="23" y="75"/>
                    </a:lnTo>
                    <a:lnTo>
                      <a:pt x="25" y="76"/>
                    </a:lnTo>
                    <a:lnTo>
                      <a:pt x="28" y="77"/>
                    </a:lnTo>
                    <a:lnTo>
                      <a:pt x="30" y="78"/>
                    </a:lnTo>
                    <a:lnTo>
                      <a:pt x="33" y="78"/>
                    </a:lnTo>
                    <a:lnTo>
                      <a:pt x="36" y="79"/>
                    </a:lnTo>
                    <a:lnTo>
                      <a:pt x="38" y="79"/>
                    </a:lnTo>
                    <a:lnTo>
                      <a:pt x="41" y="80"/>
                    </a:lnTo>
                    <a:lnTo>
                      <a:pt x="44" y="80"/>
                    </a:lnTo>
                    <a:lnTo>
                      <a:pt x="47" y="80"/>
                    </a:lnTo>
                    <a:lnTo>
                      <a:pt x="58" y="80"/>
                    </a:lnTo>
                    <a:lnTo>
                      <a:pt x="69" y="80"/>
                    </a:lnTo>
                    <a:lnTo>
                      <a:pt x="75" y="81"/>
                    </a:lnTo>
                    <a:lnTo>
                      <a:pt x="80" y="81"/>
                    </a:lnTo>
                    <a:lnTo>
                      <a:pt x="86" y="81"/>
                    </a:lnTo>
                    <a:lnTo>
                      <a:pt x="92" y="81"/>
                    </a:lnTo>
                    <a:lnTo>
                      <a:pt x="98" y="81"/>
                    </a:lnTo>
                    <a:lnTo>
                      <a:pt x="103" y="80"/>
                    </a:lnTo>
                    <a:lnTo>
                      <a:pt x="106" y="80"/>
                    </a:lnTo>
                    <a:lnTo>
                      <a:pt x="109" y="80"/>
                    </a:lnTo>
                    <a:lnTo>
                      <a:pt x="112" y="79"/>
                    </a:lnTo>
                    <a:lnTo>
                      <a:pt x="115" y="79"/>
                    </a:lnTo>
                    <a:lnTo>
                      <a:pt x="118" y="78"/>
                    </a:lnTo>
                    <a:lnTo>
                      <a:pt x="121" y="77"/>
                    </a:lnTo>
                    <a:lnTo>
                      <a:pt x="125" y="77"/>
                    </a:lnTo>
                    <a:lnTo>
                      <a:pt x="128" y="76"/>
                    </a:lnTo>
                    <a:lnTo>
                      <a:pt x="131" y="75"/>
                    </a:lnTo>
                    <a:lnTo>
                      <a:pt x="134" y="74"/>
                    </a:lnTo>
                    <a:lnTo>
                      <a:pt x="137" y="73"/>
                    </a:lnTo>
                    <a:lnTo>
                      <a:pt x="140" y="72"/>
                    </a:lnTo>
                    <a:lnTo>
                      <a:pt x="142" y="71"/>
                    </a:lnTo>
                    <a:lnTo>
                      <a:pt x="144" y="70"/>
                    </a:lnTo>
                    <a:lnTo>
                      <a:pt x="146" y="69"/>
                    </a:lnTo>
                    <a:lnTo>
                      <a:pt x="148" y="68"/>
                    </a:lnTo>
                    <a:lnTo>
                      <a:pt x="150" y="67"/>
                    </a:lnTo>
                    <a:lnTo>
                      <a:pt x="151" y="66"/>
                    </a:lnTo>
                    <a:lnTo>
                      <a:pt x="152" y="65"/>
                    </a:lnTo>
                    <a:lnTo>
                      <a:pt x="153" y="64"/>
                    </a:lnTo>
                    <a:lnTo>
                      <a:pt x="154" y="62"/>
                    </a:lnTo>
                    <a:lnTo>
                      <a:pt x="155" y="61"/>
                    </a:lnTo>
                    <a:lnTo>
                      <a:pt x="156" y="60"/>
                    </a:lnTo>
                    <a:lnTo>
                      <a:pt x="157" y="58"/>
                    </a:lnTo>
                    <a:lnTo>
                      <a:pt x="157" y="57"/>
                    </a:lnTo>
                    <a:lnTo>
                      <a:pt x="158" y="55"/>
                    </a:lnTo>
                    <a:lnTo>
                      <a:pt x="158" y="54"/>
                    </a:lnTo>
                    <a:lnTo>
                      <a:pt x="159" y="52"/>
                    </a:lnTo>
                    <a:lnTo>
                      <a:pt x="159" y="51"/>
                    </a:lnTo>
                    <a:lnTo>
                      <a:pt x="159" y="49"/>
                    </a:lnTo>
                    <a:lnTo>
                      <a:pt x="159" y="47"/>
                    </a:lnTo>
                    <a:lnTo>
                      <a:pt x="159" y="45"/>
                    </a:lnTo>
                    <a:lnTo>
                      <a:pt x="158" y="44"/>
                    </a:lnTo>
                    <a:lnTo>
                      <a:pt x="158" y="42"/>
                    </a:lnTo>
                    <a:lnTo>
                      <a:pt x="158" y="40"/>
                    </a:lnTo>
                    <a:lnTo>
                      <a:pt x="157" y="38"/>
                    </a:lnTo>
                    <a:lnTo>
                      <a:pt x="156" y="34"/>
                    </a:lnTo>
                    <a:lnTo>
                      <a:pt x="155" y="30"/>
                    </a:lnTo>
                    <a:lnTo>
                      <a:pt x="153" y="25"/>
                    </a:lnTo>
                    <a:lnTo>
                      <a:pt x="152" y="21"/>
                    </a:lnTo>
                    <a:close/>
                  </a:path>
                </a:pathLst>
              </a:custGeom>
              <a:solidFill>
                <a:srgbClr val="F8FA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1" name="Freeform 133"/>
              <p:cNvSpPr>
                <a:spLocks/>
              </p:cNvSpPr>
              <p:nvPr/>
            </p:nvSpPr>
            <p:spPr bwMode="auto">
              <a:xfrm>
                <a:off x="1133" y="3740"/>
                <a:ext cx="136" cy="79"/>
              </a:xfrm>
              <a:custGeom>
                <a:avLst/>
                <a:gdLst>
                  <a:gd name="T0" fmla="*/ 23 w 136"/>
                  <a:gd name="T1" fmla="*/ 78 h 79"/>
                  <a:gd name="T2" fmla="*/ 24 w 136"/>
                  <a:gd name="T3" fmla="*/ 78 h 79"/>
                  <a:gd name="T4" fmla="*/ 27 w 136"/>
                  <a:gd name="T5" fmla="*/ 77 h 79"/>
                  <a:gd name="T6" fmla="*/ 35 w 136"/>
                  <a:gd name="T7" fmla="*/ 74 h 79"/>
                  <a:gd name="T8" fmla="*/ 44 w 136"/>
                  <a:gd name="T9" fmla="*/ 71 h 79"/>
                  <a:gd name="T10" fmla="*/ 51 w 136"/>
                  <a:gd name="T11" fmla="*/ 69 h 79"/>
                  <a:gd name="T12" fmla="*/ 59 w 136"/>
                  <a:gd name="T13" fmla="*/ 67 h 79"/>
                  <a:gd name="T14" fmla="*/ 65 w 136"/>
                  <a:gd name="T15" fmla="*/ 66 h 79"/>
                  <a:gd name="T16" fmla="*/ 69 w 136"/>
                  <a:gd name="T17" fmla="*/ 65 h 79"/>
                  <a:gd name="T18" fmla="*/ 73 w 136"/>
                  <a:gd name="T19" fmla="*/ 65 h 79"/>
                  <a:gd name="T20" fmla="*/ 77 w 136"/>
                  <a:gd name="T21" fmla="*/ 65 h 79"/>
                  <a:gd name="T22" fmla="*/ 82 w 136"/>
                  <a:gd name="T23" fmla="*/ 66 h 79"/>
                  <a:gd name="T24" fmla="*/ 90 w 136"/>
                  <a:gd name="T25" fmla="*/ 67 h 79"/>
                  <a:gd name="T26" fmla="*/ 97 w 136"/>
                  <a:gd name="T27" fmla="*/ 69 h 79"/>
                  <a:gd name="T28" fmla="*/ 104 w 136"/>
                  <a:gd name="T29" fmla="*/ 72 h 79"/>
                  <a:gd name="T30" fmla="*/ 110 w 136"/>
                  <a:gd name="T31" fmla="*/ 73 h 79"/>
                  <a:gd name="T32" fmla="*/ 114 w 136"/>
                  <a:gd name="T33" fmla="*/ 74 h 79"/>
                  <a:gd name="T34" fmla="*/ 116 w 136"/>
                  <a:gd name="T35" fmla="*/ 75 h 79"/>
                  <a:gd name="T36" fmla="*/ 119 w 136"/>
                  <a:gd name="T37" fmla="*/ 75 h 79"/>
                  <a:gd name="T38" fmla="*/ 121 w 136"/>
                  <a:gd name="T39" fmla="*/ 74 h 79"/>
                  <a:gd name="T40" fmla="*/ 125 w 136"/>
                  <a:gd name="T41" fmla="*/ 73 h 79"/>
                  <a:gd name="T42" fmla="*/ 130 w 136"/>
                  <a:gd name="T43" fmla="*/ 72 h 79"/>
                  <a:gd name="T44" fmla="*/ 134 w 136"/>
                  <a:gd name="T45" fmla="*/ 72 h 79"/>
                  <a:gd name="T46" fmla="*/ 135 w 136"/>
                  <a:gd name="T47" fmla="*/ 72 h 79"/>
                  <a:gd name="T48" fmla="*/ 136 w 136"/>
                  <a:gd name="T49" fmla="*/ 70 h 79"/>
                  <a:gd name="T50" fmla="*/ 134 w 136"/>
                  <a:gd name="T51" fmla="*/ 62 h 79"/>
                  <a:gd name="T52" fmla="*/ 132 w 136"/>
                  <a:gd name="T53" fmla="*/ 53 h 79"/>
                  <a:gd name="T54" fmla="*/ 131 w 136"/>
                  <a:gd name="T55" fmla="*/ 44 h 79"/>
                  <a:gd name="T56" fmla="*/ 130 w 136"/>
                  <a:gd name="T57" fmla="*/ 35 h 79"/>
                  <a:gd name="T58" fmla="*/ 130 w 136"/>
                  <a:gd name="T59" fmla="*/ 26 h 79"/>
                  <a:gd name="T60" fmla="*/ 130 w 136"/>
                  <a:gd name="T61" fmla="*/ 17 h 79"/>
                  <a:gd name="T62" fmla="*/ 130 w 136"/>
                  <a:gd name="T63" fmla="*/ 9 h 79"/>
                  <a:gd name="T64" fmla="*/ 130 w 136"/>
                  <a:gd name="T65" fmla="*/ 1 h 79"/>
                  <a:gd name="T66" fmla="*/ 130 w 136"/>
                  <a:gd name="T67" fmla="*/ 1 h 79"/>
                  <a:gd name="T68" fmla="*/ 131 w 136"/>
                  <a:gd name="T69" fmla="*/ 0 h 79"/>
                  <a:gd name="T70" fmla="*/ 131 w 136"/>
                  <a:gd name="T71" fmla="*/ 0 h 79"/>
                  <a:gd name="T72" fmla="*/ 131 w 136"/>
                  <a:gd name="T73" fmla="*/ 0 h 79"/>
                  <a:gd name="T74" fmla="*/ 120 w 136"/>
                  <a:gd name="T75" fmla="*/ 3 h 79"/>
                  <a:gd name="T76" fmla="*/ 106 w 136"/>
                  <a:gd name="T77" fmla="*/ 6 h 79"/>
                  <a:gd name="T78" fmla="*/ 91 w 136"/>
                  <a:gd name="T79" fmla="*/ 9 h 79"/>
                  <a:gd name="T80" fmla="*/ 74 w 136"/>
                  <a:gd name="T81" fmla="*/ 12 h 79"/>
                  <a:gd name="T82" fmla="*/ 66 w 136"/>
                  <a:gd name="T83" fmla="*/ 12 h 79"/>
                  <a:gd name="T84" fmla="*/ 58 w 136"/>
                  <a:gd name="T85" fmla="*/ 12 h 79"/>
                  <a:gd name="T86" fmla="*/ 50 w 136"/>
                  <a:gd name="T87" fmla="*/ 11 h 79"/>
                  <a:gd name="T88" fmla="*/ 43 w 136"/>
                  <a:gd name="T89" fmla="*/ 10 h 79"/>
                  <a:gd name="T90" fmla="*/ 36 w 136"/>
                  <a:gd name="T91" fmla="*/ 8 h 79"/>
                  <a:gd name="T92" fmla="*/ 29 w 136"/>
                  <a:gd name="T93" fmla="*/ 7 h 79"/>
                  <a:gd name="T94" fmla="*/ 23 w 136"/>
                  <a:gd name="T95" fmla="*/ 5 h 79"/>
                  <a:gd name="T96" fmla="*/ 18 w 136"/>
                  <a:gd name="T97" fmla="*/ 3 h 79"/>
                  <a:gd name="T98" fmla="*/ 18 w 136"/>
                  <a:gd name="T99" fmla="*/ 12 h 79"/>
                  <a:gd name="T100" fmla="*/ 17 w 136"/>
                  <a:gd name="T101" fmla="*/ 22 h 79"/>
                  <a:gd name="T102" fmla="*/ 16 w 136"/>
                  <a:gd name="T103" fmla="*/ 32 h 79"/>
                  <a:gd name="T104" fmla="*/ 13 w 136"/>
                  <a:gd name="T105" fmla="*/ 41 h 79"/>
                  <a:gd name="T106" fmla="*/ 11 w 136"/>
                  <a:gd name="T107" fmla="*/ 51 h 79"/>
                  <a:gd name="T108" fmla="*/ 7 w 136"/>
                  <a:gd name="T109" fmla="*/ 60 h 79"/>
                  <a:gd name="T110" fmla="*/ 4 w 136"/>
                  <a:gd name="T111" fmla="*/ 70 h 79"/>
                  <a:gd name="T112" fmla="*/ 0 w 136"/>
                  <a:gd name="T113" fmla="*/ 79 h 79"/>
                  <a:gd name="T114" fmla="*/ 6 w 136"/>
                  <a:gd name="T115" fmla="*/ 78 h 79"/>
                  <a:gd name="T116" fmla="*/ 12 w 136"/>
                  <a:gd name="T117" fmla="*/ 78 h 79"/>
                  <a:gd name="T118" fmla="*/ 18 w 136"/>
                  <a:gd name="T119" fmla="*/ 77 h 79"/>
                  <a:gd name="T120" fmla="*/ 22 w 136"/>
                  <a:gd name="T121" fmla="*/ 78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79"/>
                  <a:gd name="T185" fmla="*/ 136 w 136"/>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79">
                    <a:moveTo>
                      <a:pt x="22" y="78"/>
                    </a:moveTo>
                    <a:lnTo>
                      <a:pt x="23" y="78"/>
                    </a:lnTo>
                    <a:lnTo>
                      <a:pt x="24" y="78"/>
                    </a:lnTo>
                    <a:lnTo>
                      <a:pt x="25" y="77"/>
                    </a:lnTo>
                    <a:lnTo>
                      <a:pt x="27" y="77"/>
                    </a:lnTo>
                    <a:lnTo>
                      <a:pt x="29" y="76"/>
                    </a:lnTo>
                    <a:lnTo>
                      <a:pt x="35" y="74"/>
                    </a:lnTo>
                    <a:lnTo>
                      <a:pt x="41" y="72"/>
                    </a:lnTo>
                    <a:lnTo>
                      <a:pt x="44" y="71"/>
                    </a:lnTo>
                    <a:lnTo>
                      <a:pt x="48" y="70"/>
                    </a:lnTo>
                    <a:lnTo>
                      <a:pt x="51" y="69"/>
                    </a:lnTo>
                    <a:lnTo>
                      <a:pt x="55" y="68"/>
                    </a:lnTo>
                    <a:lnTo>
                      <a:pt x="59" y="67"/>
                    </a:lnTo>
                    <a:lnTo>
                      <a:pt x="63" y="66"/>
                    </a:lnTo>
                    <a:lnTo>
                      <a:pt x="65" y="66"/>
                    </a:lnTo>
                    <a:lnTo>
                      <a:pt x="67" y="65"/>
                    </a:lnTo>
                    <a:lnTo>
                      <a:pt x="69" y="65"/>
                    </a:lnTo>
                    <a:lnTo>
                      <a:pt x="71" y="65"/>
                    </a:lnTo>
                    <a:lnTo>
                      <a:pt x="73" y="65"/>
                    </a:lnTo>
                    <a:lnTo>
                      <a:pt x="75" y="65"/>
                    </a:lnTo>
                    <a:lnTo>
                      <a:pt x="77" y="65"/>
                    </a:lnTo>
                    <a:lnTo>
                      <a:pt x="78" y="65"/>
                    </a:lnTo>
                    <a:lnTo>
                      <a:pt x="82" y="66"/>
                    </a:lnTo>
                    <a:lnTo>
                      <a:pt x="86" y="67"/>
                    </a:lnTo>
                    <a:lnTo>
                      <a:pt x="90" y="67"/>
                    </a:lnTo>
                    <a:lnTo>
                      <a:pt x="93" y="68"/>
                    </a:lnTo>
                    <a:lnTo>
                      <a:pt x="97" y="69"/>
                    </a:lnTo>
                    <a:lnTo>
                      <a:pt x="100" y="70"/>
                    </a:lnTo>
                    <a:lnTo>
                      <a:pt x="104" y="72"/>
                    </a:lnTo>
                    <a:lnTo>
                      <a:pt x="107" y="73"/>
                    </a:lnTo>
                    <a:lnTo>
                      <a:pt x="110" y="73"/>
                    </a:lnTo>
                    <a:lnTo>
                      <a:pt x="113" y="74"/>
                    </a:lnTo>
                    <a:lnTo>
                      <a:pt x="114" y="74"/>
                    </a:lnTo>
                    <a:lnTo>
                      <a:pt x="115" y="75"/>
                    </a:lnTo>
                    <a:lnTo>
                      <a:pt x="116" y="75"/>
                    </a:lnTo>
                    <a:lnTo>
                      <a:pt x="118" y="75"/>
                    </a:lnTo>
                    <a:lnTo>
                      <a:pt x="119" y="75"/>
                    </a:lnTo>
                    <a:lnTo>
                      <a:pt x="120" y="75"/>
                    </a:lnTo>
                    <a:lnTo>
                      <a:pt x="121" y="74"/>
                    </a:lnTo>
                    <a:lnTo>
                      <a:pt x="122" y="74"/>
                    </a:lnTo>
                    <a:lnTo>
                      <a:pt x="125" y="73"/>
                    </a:lnTo>
                    <a:lnTo>
                      <a:pt x="128" y="72"/>
                    </a:lnTo>
                    <a:lnTo>
                      <a:pt x="130" y="72"/>
                    </a:lnTo>
                    <a:lnTo>
                      <a:pt x="132" y="72"/>
                    </a:lnTo>
                    <a:lnTo>
                      <a:pt x="134" y="72"/>
                    </a:lnTo>
                    <a:lnTo>
                      <a:pt x="135" y="72"/>
                    </a:lnTo>
                    <a:lnTo>
                      <a:pt x="136" y="70"/>
                    </a:lnTo>
                    <a:lnTo>
                      <a:pt x="135" y="66"/>
                    </a:lnTo>
                    <a:lnTo>
                      <a:pt x="134" y="62"/>
                    </a:lnTo>
                    <a:lnTo>
                      <a:pt x="133" y="57"/>
                    </a:lnTo>
                    <a:lnTo>
                      <a:pt x="132" y="53"/>
                    </a:lnTo>
                    <a:lnTo>
                      <a:pt x="131" y="48"/>
                    </a:lnTo>
                    <a:lnTo>
                      <a:pt x="131" y="44"/>
                    </a:lnTo>
                    <a:lnTo>
                      <a:pt x="130" y="39"/>
                    </a:lnTo>
                    <a:lnTo>
                      <a:pt x="130" y="35"/>
                    </a:lnTo>
                    <a:lnTo>
                      <a:pt x="130" y="30"/>
                    </a:lnTo>
                    <a:lnTo>
                      <a:pt x="130" y="26"/>
                    </a:lnTo>
                    <a:lnTo>
                      <a:pt x="130" y="22"/>
                    </a:lnTo>
                    <a:lnTo>
                      <a:pt x="130" y="17"/>
                    </a:lnTo>
                    <a:lnTo>
                      <a:pt x="130" y="13"/>
                    </a:lnTo>
                    <a:lnTo>
                      <a:pt x="130" y="9"/>
                    </a:lnTo>
                    <a:lnTo>
                      <a:pt x="130" y="5"/>
                    </a:lnTo>
                    <a:lnTo>
                      <a:pt x="130" y="1"/>
                    </a:lnTo>
                    <a:lnTo>
                      <a:pt x="131" y="0"/>
                    </a:lnTo>
                    <a:lnTo>
                      <a:pt x="126" y="1"/>
                    </a:lnTo>
                    <a:lnTo>
                      <a:pt x="120" y="3"/>
                    </a:lnTo>
                    <a:lnTo>
                      <a:pt x="113" y="4"/>
                    </a:lnTo>
                    <a:lnTo>
                      <a:pt x="106" y="6"/>
                    </a:lnTo>
                    <a:lnTo>
                      <a:pt x="99" y="7"/>
                    </a:lnTo>
                    <a:lnTo>
                      <a:pt x="91" y="9"/>
                    </a:lnTo>
                    <a:lnTo>
                      <a:pt x="83" y="10"/>
                    </a:lnTo>
                    <a:lnTo>
                      <a:pt x="74" y="12"/>
                    </a:lnTo>
                    <a:lnTo>
                      <a:pt x="70" y="12"/>
                    </a:lnTo>
                    <a:lnTo>
                      <a:pt x="66" y="12"/>
                    </a:lnTo>
                    <a:lnTo>
                      <a:pt x="62" y="12"/>
                    </a:lnTo>
                    <a:lnTo>
                      <a:pt x="58" y="12"/>
                    </a:lnTo>
                    <a:lnTo>
                      <a:pt x="54" y="12"/>
                    </a:lnTo>
                    <a:lnTo>
                      <a:pt x="50" y="11"/>
                    </a:lnTo>
                    <a:lnTo>
                      <a:pt x="46" y="11"/>
                    </a:lnTo>
                    <a:lnTo>
                      <a:pt x="43" y="10"/>
                    </a:lnTo>
                    <a:lnTo>
                      <a:pt x="39" y="9"/>
                    </a:lnTo>
                    <a:lnTo>
                      <a:pt x="36" y="8"/>
                    </a:lnTo>
                    <a:lnTo>
                      <a:pt x="32" y="7"/>
                    </a:lnTo>
                    <a:lnTo>
                      <a:pt x="29" y="7"/>
                    </a:lnTo>
                    <a:lnTo>
                      <a:pt x="26" y="6"/>
                    </a:lnTo>
                    <a:lnTo>
                      <a:pt x="23" y="5"/>
                    </a:lnTo>
                    <a:lnTo>
                      <a:pt x="21" y="4"/>
                    </a:lnTo>
                    <a:lnTo>
                      <a:pt x="18" y="3"/>
                    </a:lnTo>
                    <a:lnTo>
                      <a:pt x="18" y="7"/>
                    </a:lnTo>
                    <a:lnTo>
                      <a:pt x="18" y="12"/>
                    </a:lnTo>
                    <a:lnTo>
                      <a:pt x="18" y="17"/>
                    </a:lnTo>
                    <a:lnTo>
                      <a:pt x="17" y="22"/>
                    </a:lnTo>
                    <a:lnTo>
                      <a:pt x="16" y="27"/>
                    </a:lnTo>
                    <a:lnTo>
                      <a:pt x="16" y="32"/>
                    </a:lnTo>
                    <a:lnTo>
                      <a:pt x="15" y="36"/>
                    </a:lnTo>
                    <a:lnTo>
                      <a:pt x="13" y="41"/>
                    </a:lnTo>
                    <a:lnTo>
                      <a:pt x="12" y="46"/>
                    </a:lnTo>
                    <a:lnTo>
                      <a:pt x="11" y="51"/>
                    </a:lnTo>
                    <a:lnTo>
                      <a:pt x="9" y="56"/>
                    </a:lnTo>
                    <a:lnTo>
                      <a:pt x="7" y="60"/>
                    </a:lnTo>
                    <a:lnTo>
                      <a:pt x="6" y="65"/>
                    </a:lnTo>
                    <a:lnTo>
                      <a:pt x="4" y="70"/>
                    </a:lnTo>
                    <a:lnTo>
                      <a:pt x="2" y="74"/>
                    </a:lnTo>
                    <a:lnTo>
                      <a:pt x="0" y="79"/>
                    </a:lnTo>
                    <a:lnTo>
                      <a:pt x="2" y="79"/>
                    </a:lnTo>
                    <a:lnTo>
                      <a:pt x="6" y="78"/>
                    </a:lnTo>
                    <a:lnTo>
                      <a:pt x="9" y="78"/>
                    </a:lnTo>
                    <a:lnTo>
                      <a:pt x="12" y="78"/>
                    </a:lnTo>
                    <a:lnTo>
                      <a:pt x="15" y="78"/>
                    </a:lnTo>
                    <a:lnTo>
                      <a:pt x="18" y="77"/>
                    </a:lnTo>
                    <a:lnTo>
                      <a:pt x="20" y="77"/>
                    </a:lnTo>
                    <a:lnTo>
                      <a:pt x="22" y="78"/>
                    </a:lnTo>
                    <a:close/>
                  </a:path>
                </a:pathLst>
              </a:custGeom>
              <a:solidFill>
                <a:srgbClr val="78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2" name="Freeform 134"/>
              <p:cNvSpPr>
                <a:spLocks/>
              </p:cNvSpPr>
              <p:nvPr/>
            </p:nvSpPr>
            <p:spPr bwMode="auto">
              <a:xfrm>
                <a:off x="1147" y="3626"/>
                <a:ext cx="119" cy="126"/>
              </a:xfrm>
              <a:custGeom>
                <a:avLst/>
                <a:gdLst>
                  <a:gd name="T0" fmla="*/ 0 w 119"/>
                  <a:gd name="T1" fmla="*/ 9 h 126"/>
                  <a:gd name="T2" fmla="*/ 0 w 119"/>
                  <a:gd name="T3" fmla="*/ 19 h 126"/>
                  <a:gd name="T4" fmla="*/ 0 w 119"/>
                  <a:gd name="T5" fmla="*/ 32 h 126"/>
                  <a:gd name="T6" fmla="*/ 1 w 119"/>
                  <a:gd name="T7" fmla="*/ 45 h 126"/>
                  <a:gd name="T8" fmla="*/ 1 w 119"/>
                  <a:gd name="T9" fmla="*/ 60 h 126"/>
                  <a:gd name="T10" fmla="*/ 2 w 119"/>
                  <a:gd name="T11" fmla="*/ 74 h 126"/>
                  <a:gd name="T12" fmla="*/ 3 w 119"/>
                  <a:gd name="T13" fmla="*/ 88 h 126"/>
                  <a:gd name="T14" fmla="*/ 3 w 119"/>
                  <a:gd name="T15" fmla="*/ 100 h 126"/>
                  <a:gd name="T16" fmla="*/ 4 w 119"/>
                  <a:gd name="T17" fmla="*/ 111 h 126"/>
                  <a:gd name="T18" fmla="*/ 4 w 119"/>
                  <a:gd name="T19" fmla="*/ 111 h 126"/>
                  <a:gd name="T20" fmla="*/ 4 w 119"/>
                  <a:gd name="T21" fmla="*/ 112 h 126"/>
                  <a:gd name="T22" fmla="*/ 4 w 119"/>
                  <a:gd name="T23" fmla="*/ 113 h 126"/>
                  <a:gd name="T24" fmla="*/ 4 w 119"/>
                  <a:gd name="T25" fmla="*/ 114 h 126"/>
                  <a:gd name="T26" fmla="*/ 4 w 119"/>
                  <a:gd name="T27" fmla="*/ 114 h 126"/>
                  <a:gd name="T28" fmla="*/ 4 w 119"/>
                  <a:gd name="T29" fmla="*/ 115 h 126"/>
                  <a:gd name="T30" fmla="*/ 4 w 119"/>
                  <a:gd name="T31" fmla="*/ 116 h 126"/>
                  <a:gd name="T32" fmla="*/ 4 w 119"/>
                  <a:gd name="T33" fmla="*/ 117 h 126"/>
                  <a:gd name="T34" fmla="*/ 7 w 119"/>
                  <a:gd name="T35" fmla="*/ 118 h 126"/>
                  <a:gd name="T36" fmla="*/ 9 w 119"/>
                  <a:gd name="T37" fmla="*/ 119 h 126"/>
                  <a:gd name="T38" fmla="*/ 12 w 119"/>
                  <a:gd name="T39" fmla="*/ 120 h 126"/>
                  <a:gd name="T40" fmla="*/ 15 w 119"/>
                  <a:gd name="T41" fmla="*/ 121 h 126"/>
                  <a:gd name="T42" fmla="*/ 18 w 119"/>
                  <a:gd name="T43" fmla="*/ 121 h 126"/>
                  <a:gd name="T44" fmla="*/ 22 w 119"/>
                  <a:gd name="T45" fmla="*/ 122 h 126"/>
                  <a:gd name="T46" fmla="*/ 25 w 119"/>
                  <a:gd name="T47" fmla="*/ 123 h 126"/>
                  <a:gd name="T48" fmla="*/ 29 w 119"/>
                  <a:gd name="T49" fmla="*/ 124 h 126"/>
                  <a:gd name="T50" fmla="*/ 32 w 119"/>
                  <a:gd name="T51" fmla="*/ 125 h 126"/>
                  <a:gd name="T52" fmla="*/ 36 w 119"/>
                  <a:gd name="T53" fmla="*/ 125 h 126"/>
                  <a:gd name="T54" fmla="*/ 40 w 119"/>
                  <a:gd name="T55" fmla="*/ 126 h 126"/>
                  <a:gd name="T56" fmla="*/ 44 w 119"/>
                  <a:gd name="T57" fmla="*/ 126 h 126"/>
                  <a:gd name="T58" fmla="*/ 48 w 119"/>
                  <a:gd name="T59" fmla="*/ 126 h 126"/>
                  <a:gd name="T60" fmla="*/ 52 w 119"/>
                  <a:gd name="T61" fmla="*/ 126 h 126"/>
                  <a:gd name="T62" fmla="*/ 56 w 119"/>
                  <a:gd name="T63" fmla="*/ 126 h 126"/>
                  <a:gd name="T64" fmla="*/ 60 w 119"/>
                  <a:gd name="T65" fmla="*/ 126 h 126"/>
                  <a:gd name="T66" fmla="*/ 69 w 119"/>
                  <a:gd name="T67" fmla="*/ 124 h 126"/>
                  <a:gd name="T68" fmla="*/ 77 w 119"/>
                  <a:gd name="T69" fmla="*/ 123 h 126"/>
                  <a:gd name="T70" fmla="*/ 85 w 119"/>
                  <a:gd name="T71" fmla="*/ 121 h 126"/>
                  <a:gd name="T72" fmla="*/ 92 w 119"/>
                  <a:gd name="T73" fmla="*/ 120 h 126"/>
                  <a:gd name="T74" fmla="*/ 99 w 119"/>
                  <a:gd name="T75" fmla="*/ 118 h 126"/>
                  <a:gd name="T76" fmla="*/ 106 w 119"/>
                  <a:gd name="T77" fmla="*/ 117 h 126"/>
                  <a:gd name="T78" fmla="*/ 112 w 119"/>
                  <a:gd name="T79" fmla="*/ 115 h 126"/>
                  <a:gd name="T80" fmla="*/ 117 w 119"/>
                  <a:gd name="T81" fmla="*/ 114 h 126"/>
                  <a:gd name="T82" fmla="*/ 117 w 119"/>
                  <a:gd name="T83" fmla="*/ 109 h 126"/>
                  <a:gd name="T84" fmla="*/ 117 w 119"/>
                  <a:gd name="T85" fmla="*/ 104 h 126"/>
                  <a:gd name="T86" fmla="*/ 117 w 119"/>
                  <a:gd name="T87" fmla="*/ 98 h 126"/>
                  <a:gd name="T88" fmla="*/ 118 w 119"/>
                  <a:gd name="T89" fmla="*/ 91 h 126"/>
                  <a:gd name="T90" fmla="*/ 118 w 119"/>
                  <a:gd name="T91" fmla="*/ 76 h 126"/>
                  <a:gd name="T92" fmla="*/ 118 w 119"/>
                  <a:gd name="T93" fmla="*/ 60 h 126"/>
                  <a:gd name="T94" fmla="*/ 119 w 119"/>
                  <a:gd name="T95" fmla="*/ 43 h 126"/>
                  <a:gd name="T96" fmla="*/ 119 w 119"/>
                  <a:gd name="T97" fmla="*/ 27 h 126"/>
                  <a:gd name="T98" fmla="*/ 119 w 119"/>
                  <a:gd name="T99" fmla="*/ 12 h 126"/>
                  <a:gd name="T100" fmla="*/ 119 w 119"/>
                  <a:gd name="T101" fmla="*/ 0 h 126"/>
                  <a:gd name="T102" fmla="*/ 0 w 119"/>
                  <a:gd name="T103" fmla="*/ 9 h 1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9"/>
                  <a:gd name="T157" fmla="*/ 0 h 126"/>
                  <a:gd name="T158" fmla="*/ 119 w 119"/>
                  <a:gd name="T159" fmla="*/ 126 h 1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9" h="126">
                    <a:moveTo>
                      <a:pt x="0" y="9"/>
                    </a:moveTo>
                    <a:lnTo>
                      <a:pt x="0" y="19"/>
                    </a:lnTo>
                    <a:lnTo>
                      <a:pt x="0" y="32"/>
                    </a:lnTo>
                    <a:lnTo>
                      <a:pt x="1" y="45"/>
                    </a:lnTo>
                    <a:lnTo>
                      <a:pt x="1" y="60"/>
                    </a:lnTo>
                    <a:lnTo>
                      <a:pt x="2" y="74"/>
                    </a:lnTo>
                    <a:lnTo>
                      <a:pt x="3" y="88"/>
                    </a:lnTo>
                    <a:lnTo>
                      <a:pt x="3" y="100"/>
                    </a:lnTo>
                    <a:lnTo>
                      <a:pt x="4" y="111"/>
                    </a:lnTo>
                    <a:lnTo>
                      <a:pt x="4" y="112"/>
                    </a:lnTo>
                    <a:lnTo>
                      <a:pt x="4" y="113"/>
                    </a:lnTo>
                    <a:lnTo>
                      <a:pt x="4" y="114"/>
                    </a:lnTo>
                    <a:lnTo>
                      <a:pt x="4" y="115"/>
                    </a:lnTo>
                    <a:lnTo>
                      <a:pt x="4" y="116"/>
                    </a:lnTo>
                    <a:lnTo>
                      <a:pt x="4" y="117"/>
                    </a:lnTo>
                    <a:lnTo>
                      <a:pt x="7" y="118"/>
                    </a:lnTo>
                    <a:lnTo>
                      <a:pt x="9" y="119"/>
                    </a:lnTo>
                    <a:lnTo>
                      <a:pt x="12" y="120"/>
                    </a:lnTo>
                    <a:lnTo>
                      <a:pt x="15" y="121"/>
                    </a:lnTo>
                    <a:lnTo>
                      <a:pt x="18" y="121"/>
                    </a:lnTo>
                    <a:lnTo>
                      <a:pt x="22" y="122"/>
                    </a:lnTo>
                    <a:lnTo>
                      <a:pt x="25" y="123"/>
                    </a:lnTo>
                    <a:lnTo>
                      <a:pt x="29" y="124"/>
                    </a:lnTo>
                    <a:lnTo>
                      <a:pt x="32" y="125"/>
                    </a:lnTo>
                    <a:lnTo>
                      <a:pt x="36" y="125"/>
                    </a:lnTo>
                    <a:lnTo>
                      <a:pt x="40" y="126"/>
                    </a:lnTo>
                    <a:lnTo>
                      <a:pt x="44" y="126"/>
                    </a:lnTo>
                    <a:lnTo>
                      <a:pt x="48" y="126"/>
                    </a:lnTo>
                    <a:lnTo>
                      <a:pt x="52" y="126"/>
                    </a:lnTo>
                    <a:lnTo>
                      <a:pt x="56" y="126"/>
                    </a:lnTo>
                    <a:lnTo>
                      <a:pt x="60" y="126"/>
                    </a:lnTo>
                    <a:lnTo>
                      <a:pt x="69" y="124"/>
                    </a:lnTo>
                    <a:lnTo>
                      <a:pt x="77" y="123"/>
                    </a:lnTo>
                    <a:lnTo>
                      <a:pt x="85" y="121"/>
                    </a:lnTo>
                    <a:lnTo>
                      <a:pt x="92" y="120"/>
                    </a:lnTo>
                    <a:lnTo>
                      <a:pt x="99" y="118"/>
                    </a:lnTo>
                    <a:lnTo>
                      <a:pt x="106" y="117"/>
                    </a:lnTo>
                    <a:lnTo>
                      <a:pt x="112" y="115"/>
                    </a:lnTo>
                    <a:lnTo>
                      <a:pt x="117" y="114"/>
                    </a:lnTo>
                    <a:lnTo>
                      <a:pt x="117" y="109"/>
                    </a:lnTo>
                    <a:lnTo>
                      <a:pt x="117" y="104"/>
                    </a:lnTo>
                    <a:lnTo>
                      <a:pt x="117" y="98"/>
                    </a:lnTo>
                    <a:lnTo>
                      <a:pt x="118" y="91"/>
                    </a:lnTo>
                    <a:lnTo>
                      <a:pt x="118" y="76"/>
                    </a:lnTo>
                    <a:lnTo>
                      <a:pt x="118" y="60"/>
                    </a:lnTo>
                    <a:lnTo>
                      <a:pt x="119" y="43"/>
                    </a:lnTo>
                    <a:lnTo>
                      <a:pt x="119" y="27"/>
                    </a:lnTo>
                    <a:lnTo>
                      <a:pt x="119" y="12"/>
                    </a:lnTo>
                    <a:lnTo>
                      <a:pt x="119" y="0"/>
                    </a:lnTo>
                    <a:lnTo>
                      <a:pt x="0" y="9"/>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3" name="Freeform 135"/>
              <p:cNvSpPr>
                <a:spLocks/>
              </p:cNvSpPr>
              <p:nvPr/>
            </p:nvSpPr>
            <p:spPr bwMode="auto">
              <a:xfrm>
                <a:off x="1285" y="3615"/>
                <a:ext cx="122" cy="117"/>
              </a:xfrm>
              <a:custGeom>
                <a:avLst/>
                <a:gdLst>
                  <a:gd name="T0" fmla="*/ 1 w 122"/>
                  <a:gd name="T1" fmla="*/ 9 h 117"/>
                  <a:gd name="T2" fmla="*/ 0 w 122"/>
                  <a:gd name="T3" fmla="*/ 17 h 117"/>
                  <a:gd name="T4" fmla="*/ 0 w 122"/>
                  <a:gd name="T5" fmla="*/ 27 h 117"/>
                  <a:gd name="T6" fmla="*/ 0 w 122"/>
                  <a:gd name="T7" fmla="*/ 38 h 117"/>
                  <a:gd name="T8" fmla="*/ 0 w 122"/>
                  <a:gd name="T9" fmla="*/ 50 h 117"/>
                  <a:gd name="T10" fmla="*/ 0 w 122"/>
                  <a:gd name="T11" fmla="*/ 62 h 117"/>
                  <a:gd name="T12" fmla="*/ 0 w 122"/>
                  <a:gd name="T13" fmla="*/ 74 h 117"/>
                  <a:gd name="T14" fmla="*/ 0 w 122"/>
                  <a:gd name="T15" fmla="*/ 80 h 117"/>
                  <a:gd name="T16" fmla="*/ 0 w 122"/>
                  <a:gd name="T17" fmla="*/ 86 h 117"/>
                  <a:gd name="T18" fmla="*/ 1 w 122"/>
                  <a:gd name="T19" fmla="*/ 91 h 117"/>
                  <a:gd name="T20" fmla="*/ 1 w 122"/>
                  <a:gd name="T21" fmla="*/ 97 h 117"/>
                  <a:gd name="T22" fmla="*/ 1 w 122"/>
                  <a:gd name="T23" fmla="*/ 99 h 117"/>
                  <a:gd name="T24" fmla="*/ 1 w 122"/>
                  <a:gd name="T25" fmla="*/ 101 h 117"/>
                  <a:gd name="T26" fmla="*/ 1 w 122"/>
                  <a:gd name="T27" fmla="*/ 103 h 117"/>
                  <a:gd name="T28" fmla="*/ 1 w 122"/>
                  <a:gd name="T29" fmla="*/ 105 h 117"/>
                  <a:gd name="T30" fmla="*/ 1 w 122"/>
                  <a:gd name="T31" fmla="*/ 107 h 117"/>
                  <a:gd name="T32" fmla="*/ 2 w 122"/>
                  <a:gd name="T33" fmla="*/ 109 h 117"/>
                  <a:gd name="T34" fmla="*/ 2 w 122"/>
                  <a:gd name="T35" fmla="*/ 111 h 117"/>
                  <a:gd name="T36" fmla="*/ 2 w 122"/>
                  <a:gd name="T37" fmla="*/ 113 h 117"/>
                  <a:gd name="T38" fmla="*/ 6 w 122"/>
                  <a:gd name="T39" fmla="*/ 114 h 117"/>
                  <a:gd name="T40" fmla="*/ 12 w 122"/>
                  <a:gd name="T41" fmla="*/ 114 h 117"/>
                  <a:gd name="T42" fmla="*/ 19 w 122"/>
                  <a:gd name="T43" fmla="*/ 115 h 117"/>
                  <a:gd name="T44" fmla="*/ 27 w 122"/>
                  <a:gd name="T45" fmla="*/ 116 h 117"/>
                  <a:gd name="T46" fmla="*/ 36 w 122"/>
                  <a:gd name="T47" fmla="*/ 116 h 117"/>
                  <a:gd name="T48" fmla="*/ 46 w 122"/>
                  <a:gd name="T49" fmla="*/ 117 h 117"/>
                  <a:gd name="T50" fmla="*/ 57 w 122"/>
                  <a:gd name="T51" fmla="*/ 117 h 117"/>
                  <a:gd name="T52" fmla="*/ 68 w 122"/>
                  <a:gd name="T53" fmla="*/ 117 h 117"/>
                  <a:gd name="T54" fmla="*/ 73 w 122"/>
                  <a:gd name="T55" fmla="*/ 117 h 117"/>
                  <a:gd name="T56" fmla="*/ 78 w 122"/>
                  <a:gd name="T57" fmla="*/ 117 h 117"/>
                  <a:gd name="T58" fmla="*/ 83 w 122"/>
                  <a:gd name="T59" fmla="*/ 117 h 117"/>
                  <a:gd name="T60" fmla="*/ 87 w 122"/>
                  <a:gd name="T61" fmla="*/ 116 h 117"/>
                  <a:gd name="T62" fmla="*/ 91 w 122"/>
                  <a:gd name="T63" fmla="*/ 116 h 117"/>
                  <a:gd name="T64" fmla="*/ 95 w 122"/>
                  <a:gd name="T65" fmla="*/ 115 h 117"/>
                  <a:gd name="T66" fmla="*/ 99 w 122"/>
                  <a:gd name="T67" fmla="*/ 115 h 117"/>
                  <a:gd name="T68" fmla="*/ 102 w 122"/>
                  <a:gd name="T69" fmla="*/ 114 h 117"/>
                  <a:gd name="T70" fmla="*/ 103 w 122"/>
                  <a:gd name="T71" fmla="*/ 113 h 117"/>
                  <a:gd name="T72" fmla="*/ 103 w 122"/>
                  <a:gd name="T73" fmla="*/ 111 h 117"/>
                  <a:gd name="T74" fmla="*/ 104 w 122"/>
                  <a:gd name="T75" fmla="*/ 109 h 117"/>
                  <a:gd name="T76" fmla="*/ 104 w 122"/>
                  <a:gd name="T77" fmla="*/ 108 h 117"/>
                  <a:gd name="T78" fmla="*/ 104 w 122"/>
                  <a:gd name="T79" fmla="*/ 106 h 117"/>
                  <a:gd name="T80" fmla="*/ 105 w 122"/>
                  <a:gd name="T81" fmla="*/ 104 h 117"/>
                  <a:gd name="T82" fmla="*/ 105 w 122"/>
                  <a:gd name="T83" fmla="*/ 103 h 117"/>
                  <a:gd name="T84" fmla="*/ 106 w 122"/>
                  <a:gd name="T85" fmla="*/ 101 h 117"/>
                  <a:gd name="T86" fmla="*/ 107 w 122"/>
                  <a:gd name="T87" fmla="*/ 96 h 117"/>
                  <a:gd name="T88" fmla="*/ 109 w 122"/>
                  <a:gd name="T89" fmla="*/ 90 h 117"/>
                  <a:gd name="T90" fmla="*/ 110 w 122"/>
                  <a:gd name="T91" fmla="*/ 84 h 117"/>
                  <a:gd name="T92" fmla="*/ 111 w 122"/>
                  <a:gd name="T93" fmla="*/ 77 h 117"/>
                  <a:gd name="T94" fmla="*/ 112 w 122"/>
                  <a:gd name="T95" fmla="*/ 70 h 117"/>
                  <a:gd name="T96" fmla="*/ 113 w 122"/>
                  <a:gd name="T97" fmla="*/ 63 h 117"/>
                  <a:gd name="T98" fmla="*/ 115 w 122"/>
                  <a:gd name="T99" fmla="*/ 56 h 117"/>
                  <a:gd name="T100" fmla="*/ 116 w 122"/>
                  <a:gd name="T101" fmla="*/ 49 h 117"/>
                  <a:gd name="T102" fmla="*/ 118 w 122"/>
                  <a:gd name="T103" fmla="*/ 35 h 117"/>
                  <a:gd name="T104" fmla="*/ 119 w 122"/>
                  <a:gd name="T105" fmla="*/ 21 h 117"/>
                  <a:gd name="T106" fmla="*/ 121 w 122"/>
                  <a:gd name="T107" fmla="*/ 10 h 117"/>
                  <a:gd name="T108" fmla="*/ 122 w 122"/>
                  <a:gd name="T109" fmla="*/ 0 h 117"/>
                  <a:gd name="T110" fmla="*/ 1 w 122"/>
                  <a:gd name="T111" fmla="*/ 9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2"/>
                  <a:gd name="T169" fmla="*/ 0 h 117"/>
                  <a:gd name="T170" fmla="*/ 122 w 122"/>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2" h="117">
                    <a:moveTo>
                      <a:pt x="1" y="9"/>
                    </a:moveTo>
                    <a:lnTo>
                      <a:pt x="0" y="17"/>
                    </a:lnTo>
                    <a:lnTo>
                      <a:pt x="0" y="27"/>
                    </a:lnTo>
                    <a:lnTo>
                      <a:pt x="0" y="38"/>
                    </a:lnTo>
                    <a:lnTo>
                      <a:pt x="0" y="50"/>
                    </a:lnTo>
                    <a:lnTo>
                      <a:pt x="0" y="62"/>
                    </a:lnTo>
                    <a:lnTo>
                      <a:pt x="0" y="74"/>
                    </a:lnTo>
                    <a:lnTo>
                      <a:pt x="0" y="80"/>
                    </a:lnTo>
                    <a:lnTo>
                      <a:pt x="0" y="86"/>
                    </a:lnTo>
                    <a:lnTo>
                      <a:pt x="1" y="91"/>
                    </a:lnTo>
                    <a:lnTo>
                      <a:pt x="1" y="97"/>
                    </a:lnTo>
                    <a:lnTo>
                      <a:pt x="1" y="99"/>
                    </a:lnTo>
                    <a:lnTo>
                      <a:pt x="1" y="101"/>
                    </a:lnTo>
                    <a:lnTo>
                      <a:pt x="1" y="103"/>
                    </a:lnTo>
                    <a:lnTo>
                      <a:pt x="1" y="105"/>
                    </a:lnTo>
                    <a:lnTo>
                      <a:pt x="1" y="107"/>
                    </a:lnTo>
                    <a:lnTo>
                      <a:pt x="2" y="109"/>
                    </a:lnTo>
                    <a:lnTo>
                      <a:pt x="2" y="111"/>
                    </a:lnTo>
                    <a:lnTo>
                      <a:pt x="2" y="113"/>
                    </a:lnTo>
                    <a:lnTo>
                      <a:pt x="6" y="114"/>
                    </a:lnTo>
                    <a:lnTo>
                      <a:pt x="12" y="114"/>
                    </a:lnTo>
                    <a:lnTo>
                      <a:pt x="19" y="115"/>
                    </a:lnTo>
                    <a:lnTo>
                      <a:pt x="27" y="116"/>
                    </a:lnTo>
                    <a:lnTo>
                      <a:pt x="36" y="116"/>
                    </a:lnTo>
                    <a:lnTo>
                      <a:pt x="46" y="117"/>
                    </a:lnTo>
                    <a:lnTo>
                      <a:pt x="57" y="117"/>
                    </a:lnTo>
                    <a:lnTo>
                      <a:pt x="68" y="117"/>
                    </a:lnTo>
                    <a:lnTo>
                      <a:pt x="73" y="117"/>
                    </a:lnTo>
                    <a:lnTo>
                      <a:pt x="78" y="117"/>
                    </a:lnTo>
                    <a:lnTo>
                      <a:pt x="83" y="117"/>
                    </a:lnTo>
                    <a:lnTo>
                      <a:pt x="87" y="116"/>
                    </a:lnTo>
                    <a:lnTo>
                      <a:pt x="91" y="116"/>
                    </a:lnTo>
                    <a:lnTo>
                      <a:pt x="95" y="115"/>
                    </a:lnTo>
                    <a:lnTo>
                      <a:pt x="99" y="115"/>
                    </a:lnTo>
                    <a:lnTo>
                      <a:pt x="102" y="114"/>
                    </a:lnTo>
                    <a:lnTo>
                      <a:pt x="103" y="113"/>
                    </a:lnTo>
                    <a:lnTo>
                      <a:pt x="103" y="111"/>
                    </a:lnTo>
                    <a:lnTo>
                      <a:pt x="104" y="109"/>
                    </a:lnTo>
                    <a:lnTo>
                      <a:pt x="104" y="108"/>
                    </a:lnTo>
                    <a:lnTo>
                      <a:pt x="104" y="106"/>
                    </a:lnTo>
                    <a:lnTo>
                      <a:pt x="105" y="104"/>
                    </a:lnTo>
                    <a:lnTo>
                      <a:pt x="105" y="103"/>
                    </a:lnTo>
                    <a:lnTo>
                      <a:pt x="106" y="101"/>
                    </a:lnTo>
                    <a:lnTo>
                      <a:pt x="107" y="96"/>
                    </a:lnTo>
                    <a:lnTo>
                      <a:pt x="109" y="90"/>
                    </a:lnTo>
                    <a:lnTo>
                      <a:pt x="110" y="84"/>
                    </a:lnTo>
                    <a:lnTo>
                      <a:pt x="111" y="77"/>
                    </a:lnTo>
                    <a:lnTo>
                      <a:pt x="112" y="70"/>
                    </a:lnTo>
                    <a:lnTo>
                      <a:pt x="113" y="63"/>
                    </a:lnTo>
                    <a:lnTo>
                      <a:pt x="115" y="56"/>
                    </a:lnTo>
                    <a:lnTo>
                      <a:pt x="116" y="49"/>
                    </a:lnTo>
                    <a:lnTo>
                      <a:pt x="118" y="35"/>
                    </a:lnTo>
                    <a:lnTo>
                      <a:pt x="119" y="21"/>
                    </a:lnTo>
                    <a:lnTo>
                      <a:pt x="121" y="10"/>
                    </a:lnTo>
                    <a:lnTo>
                      <a:pt x="122" y="0"/>
                    </a:lnTo>
                    <a:lnTo>
                      <a:pt x="1" y="9"/>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4" name="Freeform 136"/>
              <p:cNvSpPr>
                <a:spLocks/>
              </p:cNvSpPr>
              <p:nvPr/>
            </p:nvSpPr>
            <p:spPr bwMode="auto">
              <a:xfrm>
                <a:off x="1822" y="3038"/>
                <a:ext cx="41" cy="13"/>
              </a:xfrm>
              <a:custGeom>
                <a:avLst/>
                <a:gdLst>
                  <a:gd name="T0" fmla="*/ 0 w 41"/>
                  <a:gd name="T1" fmla="*/ 0 h 13"/>
                  <a:gd name="T2" fmla="*/ 2 w 41"/>
                  <a:gd name="T3" fmla="*/ 3 h 13"/>
                  <a:gd name="T4" fmla="*/ 5 w 41"/>
                  <a:gd name="T5" fmla="*/ 5 h 13"/>
                  <a:gd name="T6" fmla="*/ 6 w 41"/>
                  <a:gd name="T7" fmla="*/ 6 h 13"/>
                  <a:gd name="T8" fmla="*/ 8 w 41"/>
                  <a:gd name="T9" fmla="*/ 7 h 13"/>
                  <a:gd name="T10" fmla="*/ 9 w 41"/>
                  <a:gd name="T11" fmla="*/ 8 h 13"/>
                  <a:gd name="T12" fmla="*/ 11 w 41"/>
                  <a:gd name="T13" fmla="*/ 9 h 13"/>
                  <a:gd name="T14" fmla="*/ 12 w 41"/>
                  <a:gd name="T15" fmla="*/ 10 h 13"/>
                  <a:gd name="T16" fmla="*/ 14 w 41"/>
                  <a:gd name="T17" fmla="*/ 11 h 13"/>
                  <a:gd name="T18" fmla="*/ 16 w 41"/>
                  <a:gd name="T19" fmla="*/ 11 h 13"/>
                  <a:gd name="T20" fmla="*/ 17 w 41"/>
                  <a:gd name="T21" fmla="*/ 12 h 13"/>
                  <a:gd name="T22" fmla="*/ 19 w 41"/>
                  <a:gd name="T23" fmla="*/ 12 h 13"/>
                  <a:gd name="T24" fmla="*/ 20 w 41"/>
                  <a:gd name="T25" fmla="*/ 13 h 13"/>
                  <a:gd name="T26" fmla="*/ 22 w 41"/>
                  <a:gd name="T27" fmla="*/ 13 h 13"/>
                  <a:gd name="T28" fmla="*/ 24 w 41"/>
                  <a:gd name="T29" fmla="*/ 13 h 13"/>
                  <a:gd name="T30" fmla="*/ 26 w 41"/>
                  <a:gd name="T31" fmla="*/ 13 h 13"/>
                  <a:gd name="T32" fmla="*/ 28 w 41"/>
                  <a:gd name="T33" fmla="*/ 13 h 13"/>
                  <a:gd name="T34" fmla="*/ 30 w 41"/>
                  <a:gd name="T35" fmla="*/ 12 h 13"/>
                  <a:gd name="T36" fmla="*/ 32 w 41"/>
                  <a:gd name="T37" fmla="*/ 11 h 13"/>
                  <a:gd name="T38" fmla="*/ 34 w 41"/>
                  <a:gd name="T39" fmla="*/ 10 h 13"/>
                  <a:gd name="T40" fmla="*/ 37 w 41"/>
                  <a:gd name="T41" fmla="*/ 9 h 13"/>
                  <a:gd name="T42" fmla="*/ 39 w 41"/>
                  <a:gd name="T43" fmla="*/ 8 h 13"/>
                  <a:gd name="T44" fmla="*/ 41 w 41"/>
                  <a:gd name="T45" fmla="*/ 7 h 13"/>
                  <a:gd name="T46" fmla="*/ 39 w 41"/>
                  <a:gd name="T47" fmla="*/ 6 h 13"/>
                  <a:gd name="T48" fmla="*/ 37 w 41"/>
                  <a:gd name="T49" fmla="*/ 6 h 13"/>
                  <a:gd name="T50" fmla="*/ 35 w 41"/>
                  <a:gd name="T51" fmla="*/ 5 h 13"/>
                  <a:gd name="T52" fmla="*/ 33 w 41"/>
                  <a:gd name="T53" fmla="*/ 4 h 13"/>
                  <a:gd name="T54" fmla="*/ 31 w 41"/>
                  <a:gd name="T55" fmla="*/ 4 h 13"/>
                  <a:gd name="T56" fmla="*/ 29 w 41"/>
                  <a:gd name="T57" fmla="*/ 3 h 13"/>
                  <a:gd name="T58" fmla="*/ 27 w 41"/>
                  <a:gd name="T59" fmla="*/ 2 h 13"/>
                  <a:gd name="T60" fmla="*/ 25 w 41"/>
                  <a:gd name="T61" fmla="*/ 2 h 13"/>
                  <a:gd name="T62" fmla="*/ 23 w 41"/>
                  <a:gd name="T63" fmla="*/ 1 h 13"/>
                  <a:gd name="T64" fmla="*/ 22 w 41"/>
                  <a:gd name="T65" fmla="*/ 1 h 13"/>
                  <a:gd name="T66" fmla="*/ 20 w 41"/>
                  <a:gd name="T67" fmla="*/ 0 h 13"/>
                  <a:gd name="T68" fmla="*/ 18 w 41"/>
                  <a:gd name="T69" fmla="*/ 0 h 13"/>
                  <a:gd name="T70" fmla="*/ 14 w 41"/>
                  <a:gd name="T71" fmla="*/ 0 h 13"/>
                  <a:gd name="T72" fmla="*/ 11 w 41"/>
                  <a:gd name="T73" fmla="*/ 0 h 13"/>
                  <a:gd name="T74" fmla="*/ 8 w 41"/>
                  <a:gd name="T75" fmla="*/ 0 h 13"/>
                  <a:gd name="T76" fmla="*/ 5 w 41"/>
                  <a:gd name="T77" fmla="*/ 0 h 13"/>
                  <a:gd name="T78" fmla="*/ 2 w 41"/>
                  <a:gd name="T79" fmla="*/ 0 h 13"/>
                  <a:gd name="T80" fmla="*/ 0 w 41"/>
                  <a:gd name="T81" fmla="*/ 0 h 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
                  <a:gd name="T124" fmla="*/ 0 h 13"/>
                  <a:gd name="T125" fmla="*/ 41 w 41"/>
                  <a:gd name="T126" fmla="*/ 13 h 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 h="13">
                    <a:moveTo>
                      <a:pt x="0" y="0"/>
                    </a:moveTo>
                    <a:lnTo>
                      <a:pt x="2" y="3"/>
                    </a:lnTo>
                    <a:lnTo>
                      <a:pt x="5" y="5"/>
                    </a:lnTo>
                    <a:lnTo>
                      <a:pt x="6" y="6"/>
                    </a:lnTo>
                    <a:lnTo>
                      <a:pt x="8" y="7"/>
                    </a:lnTo>
                    <a:lnTo>
                      <a:pt x="9" y="8"/>
                    </a:lnTo>
                    <a:lnTo>
                      <a:pt x="11" y="9"/>
                    </a:lnTo>
                    <a:lnTo>
                      <a:pt x="12" y="10"/>
                    </a:lnTo>
                    <a:lnTo>
                      <a:pt x="14" y="11"/>
                    </a:lnTo>
                    <a:lnTo>
                      <a:pt x="16" y="11"/>
                    </a:lnTo>
                    <a:lnTo>
                      <a:pt x="17" y="12"/>
                    </a:lnTo>
                    <a:lnTo>
                      <a:pt x="19" y="12"/>
                    </a:lnTo>
                    <a:lnTo>
                      <a:pt x="20" y="13"/>
                    </a:lnTo>
                    <a:lnTo>
                      <a:pt x="22" y="13"/>
                    </a:lnTo>
                    <a:lnTo>
                      <a:pt x="24" y="13"/>
                    </a:lnTo>
                    <a:lnTo>
                      <a:pt x="26" y="13"/>
                    </a:lnTo>
                    <a:lnTo>
                      <a:pt x="28" y="13"/>
                    </a:lnTo>
                    <a:lnTo>
                      <a:pt x="30" y="12"/>
                    </a:lnTo>
                    <a:lnTo>
                      <a:pt x="32" y="11"/>
                    </a:lnTo>
                    <a:lnTo>
                      <a:pt x="34" y="10"/>
                    </a:lnTo>
                    <a:lnTo>
                      <a:pt x="37" y="9"/>
                    </a:lnTo>
                    <a:lnTo>
                      <a:pt x="39" y="8"/>
                    </a:lnTo>
                    <a:lnTo>
                      <a:pt x="41" y="7"/>
                    </a:lnTo>
                    <a:lnTo>
                      <a:pt x="39" y="6"/>
                    </a:lnTo>
                    <a:lnTo>
                      <a:pt x="37" y="6"/>
                    </a:lnTo>
                    <a:lnTo>
                      <a:pt x="35" y="5"/>
                    </a:lnTo>
                    <a:lnTo>
                      <a:pt x="33" y="4"/>
                    </a:lnTo>
                    <a:lnTo>
                      <a:pt x="31" y="4"/>
                    </a:lnTo>
                    <a:lnTo>
                      <a:pt x="29" y="3"/>
                    </a:lnTo>
                    <a:lnTo>
                      <a:pt x="27" y="2"/>
                    </a:lnTo>
                    <a:lnTo>
                      <a:pt x="25" y="2"/>
                    </a:lnTo>
                    <a:lnTo>
                      <a:pt x="23" y="1"/>
                    </a:lnTo>
                    <a:lnTo>
                      <a:pt x="22" y="1"/>
                    </a:lnTo>
                    <a:lnTo>
                      <a:pt x="20" y="0"/>
                    </a:lnTo>
                    <a:lnTo>
                      <a:pt x="18" y="0"/>
                    </a:lnTo>
                    <a:lnTo>
                      <a:pt x="14" y="0"/>
                    </a:lnTo>
                    <a:lnTo>
                      <a:pt x="11" y="0"/>
                    </a:lnTo>
                    <a:lnTo>
                      <a:pt x="8" y="0"/>
                    </a:lnTo>
                    <a:lnTo>
                      <a:pt x="5" y="0"/>
                    </a:lnTo>
                    <a:lnTo>
                      <a:pt x="2" y="0"/>
                    </a:lnTo>
                    <a:lnTo>
                      <a:pt x="0" y="0"/>
                    </a:lnTo>
                    <a:close/>
                  </a:path>
                </a:pathLst>
              </a:custGeom>
              <a:solidFill>
                <a:srgbClr val="8D0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5" name="Freeform 137"/>
              <p:cNvSpPr>
                <a:spLocks/>
              </p:cNvSpPr>
              <p:nvPr/>
            </p:nvSpPr>
            <p:spPr bwMode="auto">
              <a:xfrm>
                <a:off x="1082" y="3576"/>
                <a:ext cx="17" cy="302"/>
              </a:xfrm>
              <a:custGeom>
                <a:avLst/>
                <a:gdLst>
                  <a:gd name="T0" fmla="*/ 9 w 17"/>
                  <a:gd name="T1" fmla="*/ 302 h 302"/>
                  <a:gd name="T2" fmla="*/ 11 w 17"/>
                  <a:gd name="T3" fmla="*/ 302 h 302"/>
                  <a:gd name="T4" fmla="*/ 13 w 17"/>
                  <a:gd name="T5" fmla="*/ 300 h 302"/>
                  <a:gd name="T6" fmla="*/ 14 w 17"/>
                  <a:gd name="T7" fmla="*/ 299 h 302"/>
                  <a:gd name="T8" fmla="*/ 15 w 17"/>
                  <a:gd name="T9" fmla="*/ 296 h 302"/>
                  <a:gd name="T10" fmla="*/ 16 w 17"/>
                  <a:gd name="T11" fmla="*/ 294 h 302"/>
                  <a:gd name="T12" fmla="*/ 17 w 17"/>
                  <a:gd name="T13" fmla="*/ 291 h 302"/>
                  <a:gd name="T14" fmla="*/ 17 w 17"/>
                  <a:gd name="T15" fmla="*/ 287 h 302"/>
                  <a:gd name="T16" fmla="*/ 17 w 17"/>
                  <a:gd name="T17" fmla="*/ 17 h 302"/>
                  <a:gd name="T18" fmla="*/ 17 w 17"/>
                  <a:gd name="T19" fmla="*/ 14 h 302"/>
                  <a:gd name="T20" fmla="*/ 16 w 17"/>
                  <a:gd name="T21" fmla="*/ 10 h 302"/>
                  <a:gd name="T22" fmla="*/ 16 w 17"/>
                  <a:gd name="T23" fmla="*/ 8 h 302"/>
                  <a:gd name="T24" fmla="*/ 15 w 17"/>
                  <a:gd name="T25" fmla="*/ 5 h 302"/>
                  <a:gd name="T26" fmla="*/ 13 w 17"/>
                  <a:gd name="T27" fmla="*/ 3 h 302"/>
                  <a:gd name="T28" fmla="*/ 12 w 17"/>
                  <a:gd name="T29" fmla="*/ 2 h 302"/>
                  <a:gd name="T30" fmla="*/ 10 w 17"/>
                  <a:gd name="T31" fmla="*/ 1 h 302"/>
                  <a:gd name="T32" fmla="*/ 9 w 17"/>
                  <a:gd name="T33" fmla="*/ 0 h 302"/>
                  <a:gd name="T34" fmla="*/ 7 w 17"/>
                  <a:gd name="T35" fmla="*/ 1 h 302"/>
                  <a:gd name="T36" fmla="*/ 5 w 17"/>
                  <a:gd name="T37" fmla="*/ 2 h 302"/>
                  <a:gd name="T38" fmla="*/ 4 w 17"/>
                  <a:gd name="T39" fmla="*/ 3 h 302"/>
                  <a:gd name="T40" fmla="*/ 3 w 17"/>
                  <a:gd name="T41" fmla="*/ 5 h 302"/>
                  <a:gd name="T42" fmla="*/ 2 w 17"/>
                  <a:gd name="T43" fmla="*/ 8 h 302"/>
                  <a:gd name="T44" fmla="*/ 1 w 17"/>
                  <a:gd name="T45" fmla="*/ 10 h 302"/>
                  <a:gd name="T46" fmla="*/ 0 w 17"/>
                  <a:gd name="T47" fmla="*/ 14 h 302"/>
                  <a:gd name="T48" fmla="*/ 0 w 17"/>
                  <a:gd name="T49" fmla="*/ 17 h 302"/>
                  <a:gd name="T50" fmla="*/ 0 w 17"/>
                  <a:gd name="T51" fmla="*/ 287 h 302"/>
                  <a:gd name="T52" fmla="*/ 0 w 17"/>
                  <a:gd name="T53" fmla="*/ 291 h 302"/>
                  <a:gd name="T54" fmla="*/ 1 w 17"/>
                  <a:gd name="T55" fmla="*/ 294 h 302"/>
                  <a:gd name="T56" fmla="*/ 2 w 17"/>
                  <a:gd name="T57" fmla="*/ 296 h 302"/>
                  <a:gd name="T58" fmla="*/ 3 w 17"/>
                  <a:gd name="T59" fmla="*/ 299 h 302"/>
                  <a:gd name="T60" fmla="*/ 5 w 17"/>
                  <a:gd name="T61" fmla="*/ 300 h 302"/>
                  <a:gd name="T62" fmla="*/ 6 w 17"/>
                  <a:gd name="T63" fmla="*/ 302 h 302"/>
                  <a:gd name="T64" fmla="*/ 8 w 17"/>
                  <a:gd name="T65" fmla="*/ 302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302"/>
                  <a:gd name="T101" fmla="*/ 17 w 17"/>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302">
                    <a:moveTo>
                      <a:pt x="9" y="302"/>
                    </a:moveTo>
                    <a:lnTo>
                      <a:pt x="9" y="302"/>
                    </a:lnTo>
                    <a:lnTo>
                      <a:pt x="10" y="302"/>
                    </a:lnTo>
                    <a:lnTo>
                      <a:pt x="11" y="302"/>
                    </a:lnTo>
                    <a:lnTo>
                      <a:pt x="12" y="301"/>
                    </a:lnTo>
                    <a:lnTo>
                      <a:pt x="13" y="300"/>
                    </a:lnTo>
                    <a:lnTo>
                      <a:pt x="14" y="299"/>
                    </a:lnTo>
                    <a:lnTo>
                      <a:pt x="15" y="298"/>
                    </a:lnTo>
                    <a:lnTo>
                      <a:pt x="15" y="296"/>
                    </a:lnTo>
                    <a:lnTo>
                      <a:pt x="16" y="295"/>
                    </a:lnTo>
                    <a:lnTo>
                      <a:pt x="16" y="294"/>
                    </a:lnTo>
                    <a:lnTo>
                      <a:pt x="16" y="292"/>
                    </a:lnTo>
                    <a:lnTo>
                      <a:pt x="17" y="291"/>
                    </a:lnTo>
                    <a:lnTo>
                      <a:pt x="17" y="289"/>
                    </a:lnTo>
                    <a:lnTo>
                      <a:pt x="17" y="287"/>
                    </a:lnTo>
                    <a:lnTo>
                      <a:pt x="17" y="286"/>
                    </a:lnTo>
                    <a:lnTo>
                      <a:pt x="17" y="17"/>
                    </a:lnTo>
                    <a:lnTo>
                      <a:pt x="17" y="15"/>
                    </a:lnTo>
                    <a:lnTo>
                      <a:pt x="17" y="14"/>
                    </a:lnTo>
                    <a:lnTo>
                      <a:pt x="17" y="12"/>
                    </a:lnTo>
                    <a:lnTo>
                      <a:pt x="16" y="10"/>
                    </a:lnTo>
                    <a:lnTo>
                      <a:pt x="16" y="9"/>
                    </a:lnTo>
                    <a:lnTo>
                      <a:pt x="16" y="8"/>
                    </a:lnTo>
                    <a:lnTo>
                      <a:pt x="15" y="6"/>
                    </a:lnTo>
                    <a:lnTo>
                      <a:pt x="15" y="5"/>
                    </a:lnTo>
                    <a:lnTo>
                      <a:pt x="14" y="4"/>
                    </a:lnTo>
                    <a:lnTo>
                      <a:pt x="13" y="3"/>
                    </a:lnTo>
                    <a:lnTo>
                      <a:pt x="13" y="2"/>
                    </a:lnTo>
                    <a:lnTo>
                      <a:pt x="12" y="2"/>
                    </a:lnTo>
                    <a:lnTo>
                      <a:pt x="11" y="1"/>
                    </a:lnTo>
                    <a:lnTo>
                      <a:pt x="10" y="1"/>
                    </a:lnTo>
                    <a:lnTo>
                      <a:pt x="9" y="0"/>
                    </a:lnTo>
                    <a:lnTo>
                      <a:pt x="8" y="0"/>
                    </a:lnTo>
                    <a:lnTo>
                      <a:pt x="7" y="1"/>
                    </a:lnTo>
                    <a:lnTo>
                      <a:pt x="6" y="1"/>
                    </a:lnTo>
                    <a:lnTo>
                      <a:pt x="5" y="2"/>
                    </a:lnTo>
                    <a:lnTo>
                      <a:pt x="4" y="3"/>
                    </a:lnTo>
                    <a:lnTo>
                      <a:pt x="3" y="4"/>
                    </a:lnTo>
                    <a:lnTo>
                      <a:pt x="3" y="5"/>
                    </a:lnTo>
                    <a:lnTo>
                      <a:pt x="2" y="6"/>
                    </a:lnTo>
                    <a:lnTo>
                      <a:pt x="2" y="8"/>
                    </a:lnTo>
                    <a:lnTo>
                      <a:pt x="1" y="9"/>
                    </a:lnTo>
                    <a:lnTo>
                      <a:pt x="1" y="10"/>
                    </a:lnTo>
                    <a:lnTo>
                      <a:pt x="0" y="12"/>
                    </a:lnTo>
                    <a:lnTo>
                      <a:pt x="0" y="14"/>
                    </a:lnTo>
                    <a:lnTo>
                      <a:pt x="0" y="15"/>
                    </a:lnTo>
                    <a:lnTo>
                      <a:pt x="0" y="17"/>
                    </a:lnTo>
                    <a:lnTo>
                      <a:pt x="0" y="286"/>
                    </a:lnTo>
                    <a:lnTo>
                      <a:pt x="0" y="287"/>
                    </a:lnTo>
                    <a:lnTo>
                      <a:pt x="0" y="289"/>
                    </a:lnTo>
                    <a:lnTo>
                      <a:pt x="0" y="291"/>
                    </a:lnTo>
                    <a:lnTo>
                      <a:pt x="1" y="292"/>
                    </a:lnTo>
                    <a:lnTo>
                      <a:pt x="1" y="294"/>
                    </a:lnTo>
                    <a:lnTo>
                      <a:pt x="2" y="295"/>
                    </a:lnTo>
                    <a:lnTo>
                      <a:pt x="2" y="296"/>
                    </a:lnTo>
                    <a:lnTo>
                      <a:pt x="3" y="298"/>
                    </a:lnTo>
                    <a:lnTo>
                      <a:pt x="3" y="299"/>
                    </a:lnTo>
                    <a:lnTo>
                      <a:pt x="4" y="300"/>
                    </a:lnTo>
                    <a:lnTo>
                      <a:pt x="5" y="300"/>
                    </a:lnTo>
                    <a:lnTo>
                      <a:pt x="5" y="301"/>
                    </a:lnTo>
                    <a:lnTo>
                      <a:pt x="6" y="302"/>
                    </a:lnTo>
                    <a:lnTo>
                      <a:pt x="7" y="302"/>
                    </a:lnTo>
                    <a:lnTo>
                      <a:pt x="8" y="302"/>
                    </a:lnTo>
                    <a:lnTo>
                      <a:pt x="9" y="30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6" name="Freeform 138"/>
              <p:cNvSpPr>
                <a:spLocks/>
              </p:cNvSpPr>
              <p:nvPr/>
            </p:nvSpPr>
            <p:spPr bwMode="auto">
              <a:xfrm>
                <a:off x="1456" y="3548"/>
                <a:ext cx="17" cy="302"/>
              </a:xfrm>
              <a:custGeom>
                <a:avLst/>
                <a:gdLst>
                  <a:gd name="T0" fmla="*/ 9 w 17"/>
                  <a:gd name="T1" fmla="*/ 302 h 302"/>
                  <a:gd name="T2" fmla="*/ 11 w 17"/>
                  <a:gd name="T3" fmla="*/ 302 h 302"/>
                  <a:gd name="T4" fmla="*/ 12 w 17"/>
                  <a:gd name="T5" fmla="*/ 300 h 302"/>
                  <a:gd name="T6" fmla="*/ 14 w 17"/>
                  <a:gd name="T7" fmla="*/ 299 h 302"/>
                  <a:gd name="T8" fmla="*/ 15 w 17"/>
                  <a:gd name="T9" fmla="*/ 296 h 302"/>
                  <a:gd name="T10" fmla="*/ 16 w 17"/>
                  <a:gd name="T11" fmla="*/ 294 h 302"/>
                  <a:gd name="T12" fmla="*/ 16 w 17"/>
                  <a:gd name="T13" fmla="*/ 291 h 302"/>
                  <a:gd name="T14" fmla="*/ 17 w 17"/>
                  <a:gd name="T15" fmla="*/ 287 h 302"/>
                  <a:gd name="T16" fmla="*/ 17 w 17"/>
                  <a:gd name="T17" fmla="*/ 17 h 302"/>
                  <a:gd name="T18" fmla="*/ 17 w 17"/>
                  <a:gd name="T19" fmla="*/ 14 h 302"/>
                  <a:gd name="T20" fmla="*/ 16 w 17"/>
                  <a:gd name="T21" fmla="*/ 10 h 302"/>
                  <a:gd name="T22" fmla="*/ 15 w 17"/>
                  <a:gd name="T23" fmla="*/ 8 h 302"/>
                  <a:gd name="T24" fmla="*/ 14 w 17"/>
                  <a:gd name="T25" fmla="*/ 5 h 302"/>
                  <a:gd name="T26" fmla="*/ 13 w 17"/>
                  <a:gd name="T27" fmla="*/ 3 h 302"/>
                  <a:gd name="T28" fmla="*/ 12 w 17"/>
                  <a:gd name="T29" fmla="*/ 2 h 302"/>
                  <a:gd name="T30" fmla="*/ 10 w 17"/>
                  <a:gd name="T31" fmla="*/ 1 h 302"/>
                  <a:gd name="T32" fmla="*/ 8 w 17"/>
                  <a:gd name="T33" fmla="*/ 0 h 302"/>
                  <a:gd name="T34" fmla="*/ 7 w 17"/>
                  <a:gd name="T35" fmla="*/ 1 h 302"/>
                  <a:gd name="T36" fmla="*/ 5 w 17"/>
                  <a:gd name="T37" fmla="*/ 2 h 302"/>
                  <a:gd name="T38" fmla="*/ 4 w 17"/>
                  <a:gd name="T39" fmla="*/ 3 h 302"/>
                  <a:gd name="T40" fmla="*/ 2 w 17"/>
                  <a:gd name="T41" fmla="*/ 5 h 302"/>
                  <a:gd name="T42" fmla="*/ 1 w 17"/>
                  <a:gd name="T43" fmla="*/ 8 h 302"/>
                  <a:gd name="T44" fmla="*/ 0 w 17"/>
                  <a:gd name="T45" fmla="*/ 10 h 302"/>
                  <a:gd name="T46" fmla="*/ 0 w 17"/>
                  <a:gd name="T47" fmla="*/ 14 h 302"/>
                  <a:gd name="T48" fmla="*/ 0 w 17"/>
                  <a:gd name="T49" fmla="*/ 17 h 302"/>
                  <a:gd name="T50" fmla="*/ 0 w 17"/>
                  <a:gd name="T51" fmla="*/ 287 h 302"/>
                  <a:gd name="T52" fmla="*/ 0 w 17"/>
                  <a:gd name="T53" fmla="*/ 291 h 302"/>
                  <a:gd name="T54" fmla="*/ 1 w 17"/>
                  <a:gd name="T55" fmla="*/ 294 h 302"/>
                  <a:gd name="T56" fmla="*/ 2 w 17"/>
                  <a:gd name="T57" fmla="*/ 296 h 302"/>
                  <a:gd name="T58" fmla="*/ 3 w 17"/>
                  <a:gd name="T59" fmla="*/ 299 h 302"/>
                  <a:gd name="T60" fmla="*/ 4 w 17"/>
                  <a:gd name="T61" fmla="*/ 300 h 302"/>
                  <a:gd name="T62" fmla="*/ 6 w 17"/>
                  <a:gd name="T63" fmla="*/ 302 h 302"/>
                  <a:gd name="T64" fmla="*/ 8 w 17"/>
                  <a:gd name="T65" fmla="*/ 302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302"/>
                  <a:gd name="T101" fmla="*/ 17 w 17"/>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302">
                    <a:moveTo>
                      <a:pt x="8" y="302"/>
                    </a:moveTo>
                    <a:lnTo>
                      <a:pt x="9" y="302"/>
                    </a:lnTo>
                    <a:lnTo>
                      <a:pt x="10" y="302"/>
                    </a:lnTo>
                    <a:lnTo>
                      <a:pt x="11" y="302"/>
                    </a:lnTo>
                    <a:lnTo>
                      <a:pt x="12" y="301"/>
                    </a:lnTo>
                    <a:lnTo>
                      <a:pt x="12" y="300"/>
                    </a:lnTo>
                    <a:lnTo>
                      <a:pt x="13" y="300"/>
                    </a:lnTo>
                    <a:lnTo>
                      <a:pt x="14" y="299"/>
                    </a:lnTo>
                    <a:lnTo>
                      <a:pt x="14" y="298"/>
                    </a:lnTo>
                    <a:lnTo>
                      <a:pt x="15" y="296"/>
                    </a:lnTo>
                    <a:lnTo>
                      <a:pt x="15" y="295"/>
                    </a:lnTo>
                    <a:lnTo>
                      <a:pt x="16" y="294"/>
                    </a:lnTo>
                    <a:lnTo>
                      <a:pt x="16" y="292"/>
                    </a:lnTo>
                    <a:lnTo>
                      <a:pt x="16" y="291"/>
                    </a:lnTo>
                    <a:lnTo>
                      <a:pt x="17" y="289"/>
                    </a:lnTo>
                    <a:lnTo>
                      <a:pt x="17" y="287"/>
                    </a:lnTo>
                    <a:lnTo>
                      <a:pt x="17" y="286"/>
                    </a:lnTo>
                    <a:lnTo>
                      <a:pt x="17" y="17"/>
                    </a:lnTo>
                    <a:lnTo>
                      <a:pt x="17" y="15"/>
                    </a:lnTo>
                    <a:lnTo>
                      <a:pt x="17" y="14"/>
                    </a:lnTo>
                    <a:lnTo>
                      <a:pt x="16" y="12"/>
                    </a:lnTo>
                    <a:lnTo>
                      <a:pt x="16" y="10"/>
                    </a:lnTo>
                    <a:lnTo>
                      <a:pt x="16" y="9"/>
                    </a:lnTo>
                    <a:lnTo>
                      <a:pt x="15" y="8"/>
                    </a:lnTo>
                    <a:lnTo>
                      <a:pt x="15" y="6"/>
                    </a:lnTo>
                    <a:lnTo>
                      <a:pt x="14" y="5"/>
                    </a:lnTo>
                    <a:lnTo>
                      <a:pt x="14" y="4"/>
                    </a:lnTo>
                    <a:lnTo>
                      <a:pt x="13" y="3"/>
                    </a:lnTo>
                    <a:lnTo>
                      <a:pt x="12" y="2"/>
                    </a:lnTo>
                    <a:lnTo>
                      <a:pt x="11" y="1"/>
                    </a:lnTo>
                    <a:lnTo>
                      <a:pt x="10" y="1"/>
                    </a:lnTo>
                    <a:lnTo>
                      <a:pt x="9" y="0"/>
                    </a:lnTo>
                    <a:lnTo>
                      <a:pt x="8" y="0"/>
                    </a:lnTo>
                    <a:lnTo>
                      <a:pt x="7" y="1"/>
                    </a:lnTo>
                    <a:lnTo>
                      <a:pt x="6" y="1"/>
                    </a:lnTo>
                    <a:lnTo>
                      <a:pt x="5" y="2"/>
                    </a:lnTo>
                    <a:lnTo>
                      <a:pt x="4" y="2"/>
                    </a:lnTo>
                    <a:lnTo>
                      <a:pt x="4" y="3"/>
                    </a:lnTo>
                    <a:lnTo>
                      <a:pt x="3" y="4"/>
                    </a:lnTo>
                    <a:lnTo>
                      <a:pt x="2" y="5"/>
                    </a:lnTo>
                    <a:lnTo>
                      <a:pt x="2" y="6"/>
                    </a:lnTo>
                    <a:lnTo>
                      <a:pt x="1" y="8"/>
                    </a:lnTo>
                    <a:lnTo>
                      <a:pt x="1" y="9"/>
                    </a:lnTo>
                    <a:lnTo>
                      <a:pt x="0" y="10"/>
                    </a:lnTo>
                    <a:lnTo>
                      <a:pt x="0" y="12"/>
                    </a:lnTo>
                    <a:lnTo>
                      <a:pt x="0" y="14"/>
                    </a:lnTo>
                    <a:lnTo>
                      <a:pt x="0" y="15"/>
                    </a:lnTo>
                    <a:lnTo>
                      <a:pt x="0" y="17"/>
                    </a:lnTo>
                    <a:lnTo>
                      <a:pt x="0" y="286"/>
                    </a:lnTo>
                    <a:lnTo>
                      <a:pt x="0" y="287"/>
                    </a:lnTo>
                    <a:lnTo>
                      <a:pt x="0" y="289"/>
                    </a:lnTo>
                    <a:lnTo>
                      <a:pt x="0" y="291"/>
                    </a:lnTo>
                    <a:lnTo>
                      <a:pt x="0" y="292"/>
                    </a:lnTo>
                    <a:lnTo>
                      <a:pt x="1" y="294"/>
                    </a:lnTo>
                    <a:lnTo>
                      <a:pt x="1" y="295"/>
                    </a:lnTo>
                    <a:lnTo>
                      <a:pt x="2" y="296"/>
                    </a:lnTo>
                    <a:lnTo>
                      <a:pt x="2" y="298"/>
                    </a:lnTo>
                    <a:lnTo>
                      <a:pt x="3" y="299"/>
                    </a:lnTo>
                    <a:lnTo>
                      <a:pt x="4" y="300"/>
                    </a:lnTo>
                    <a:lnTo>
                      <a:pt x="5" y="301"/>
                    </a:lnTo>
                    <a:lnTo>
                      <a:pt x="6" y="302"/>
                    </a:lnTo>
                    <a:lnTo>
                      <a:pt x="7" y="302"/>
                    </a:lnTo>
                    <a:lnTo>
                      <a:pt x="8" y="30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7" name="Freeform 139"/>
              <p:cNvSpPr>
                <a:spLocks/>
              </p:cNvSpPr>
              <p:nvPr/>
            </p:nvSpPr>
            <p:spPr bwMode="auto">
              <a:xfrm>
                <a:off x="1760" y="3525"/>
                <a:ext cx="17" cy="302"/>
              </a:xfrm>
              <a:custGeom>
                <a:avLst/>
                <a:gdLst>
                  <a:gd name="T0" fmla="*/ 9 w 17"/>
                  <a:gd name="T1" fmla="*/ 302 h 302"/>
                  <a:gd name="T2" fmla="*/ 11 w 17"/>
                  <a:gd name="T3" fmla="*/ 301 h 302"/>
                  <a:gd name="T4" fmla="*/ 12 w 17"/>
                  <a:gd name="T5" fmla="*/ 300 h 302"/>
                  <a:gd name="T6" fmla="*/ 14 w 17"/>
                  <a:gd name="T7" fmla="*/ 298 h 302"/>
                  <a:gd name="T8" fmla="*/ 15 w 17"/>
                  <a:gd name="T9" fmla="*/ 296 h 302"/>
                  <a:gd name="T10" fmla="*/ 16 w 17"/>
                  <a:gd name="T11" fmla="*/ 293 h 302"/>
                  <a:gd name="T12" fmla="*/ 17 w 17"/>
                  <a:gd name="T13" fmla="*/ 290 h 302"/>
                  <a:gd name="T14" fmla="*/ 17 w 17"/>
                  <a:gd name="T15" fmla="*/ 287 h 302"/>
                  <a:gd name="T16" fmla="*/ 17 w 17"/>
                  <a:gd name="T17" fmla="*/ 17 h 302"/>
                  <a:gd name="T18" fmla="*/ 17 w 17"/>
                  <a:gd name="T19" fmla="*/ 13 h 302"/>
                  <a:gd name="T20" fmla="*/ 16 w 17"/>
                  <a:gd name="T21" fmla="*/ 10 h 302"/>
                  <a:gd name="T22" fmla="*/ 15 w 17"/>
                  <a:gd name="T23" fmla="*/ 7 h 302"/>
                  <a:gd name="T24" fmla="*/ 14 w 17"/>
                  <a:gd name="T25" fmla="*/ 5 h 302"/>
                  <a:gd name="T26" fmla="*/ 13 w 17"/>
                  <a:gd name="T27" fmla="*/ 3 h 302"/>
                  <a:gd name="T28" fmla="*/ 12 w 17"/>
                  <a:gd name="T29" fmla="*/ 1 h 302"/>
                  <a:gd name="T30" fmla="*/ 10 w 17"/>
                  <a:gd name="T31" fmla="*/ 0 h 302"/>
                  <a:gd name="T32" fmla="*/ 8 w 17"/>
                  <a:gd name="T33" fmla="*/ 0 h 302"/>
                  <a:gd name="T34" fmla="*/ 7 w 17"/>
                  <a:gd name="T35" fmla="*/ 0 h 302"/>
                  <a:gd name="T36" fmla="*/ 5 w 17"/>
                  <a:gd name="T37" fmla="*/ 1 h 302"/>
                  <a:gd name="T38" fmla="*/ 4 w 17"/>
                  <a:gd name="T39" fmla="*/ 3 h 302"/>
                  <a:gd name="T40" fmla="*/ 2 w 17"/>
                  <a:gd name="T41" fmla="*/ 5 h 302"/>
                  <a:gd name="T42" fmla="*/ 1 w 17"/>
                  <a:gd name="T43" fmla="*/ 7 h 302"/>
                  <a:gd name="T44" fmla="*/ 1 w 17"/>
                  <a:gd name="T45" fmla="*/ 10 h 302"/>
                  <a:gd name="T46" fmla="*/ 0 w 17"/>
                  <a:gd name="T47" fmla="*/ 13 h 302"/>
                  <a:gd name="T48" fmla="*/ 0 w 17"/>
                  <a:gd name="T49" fmla="*/ 17 h 302"/>
                  <a:gd name="T50" fmla="*/ 0 w 17"/>
                  <a:gd name="T51" fmla="*/ 287 h 302"/>
                  <a:gd name="T52" fmla="*/ 0 w 17"/>
                  <a:gd name="T53" fmla="*/ 290 h 302"/>
                  <a:gd name="T54" fmla="*/ 1 w 17"/>
                  <a:gd name="T55" fmla="*/ 293 h 302"/>
                  <a:gd name="T56" fmla="*/ 2 w 17"/>
                  <a:gd name="T57" fmla="*/ 296 h 302"/>
                  <a:gd name="T58" fmla="*/ 3 w 17"/>
                  <a:gd name="T59" fmla="*/ 298 h 302"/>
                  <a:gd name="T60" fmla="*/ 4 w 17"/>
                  <a:gd name="T61" fmla="*/ 300 h 302"/>
                  <a:gd name="T62" fmla="*/ 6 w 17"/>
                  <a:gd name="T63" fmla="*/ 301 h 302"/>
                  <a:gd name="T64" fmla="*/ 7 w 17"/>
                  <a:gd name="T65" fmla="*/ 302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302"/>
                  <a:gd name="T101" fmla="*/ 17 w 17"/>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302">
                    <a:moveTo>
                      <a:pt x="8" y="302"/>
                    </a:moveTo>
                    <a:lnTo>
                      <a:pt x="9" y="302"/>
                    </a:lnTo>
                    <a:lnTo>
                      <a:pt x="10" y="302"/>
                    </a:lnTo>
                    <a:lnTo>
                      <a:pt x="11" y="301"/>
                    </a:lnTo>
                    <a:lnTo>
                      <a:pt x="12" y="301"/>
                    </a:lnTo>
                    <a:lnTo>
                      <a:pt x="12" y="300"/>
                    </a:lnTo>
                    <a:lnTo>
                      <a:pt x="13" y="299"/>
                    </a:lnTo>
                    <a:lnTo>
                      <a:pt x="14" y="298"/>
                    </a:lnTo>
                    <a:lnTo>
                      <a:pt x="14" y="297"/>
                    </a:lnTo>
                    <a:lnTo>
                      <a:pt x="15" y="296"/>
                    </a:lnTo>
                    <a:lnTo>
                      <a:pt x="15" y="295"/>
                    </a:lnTo>
                    <a:lnTo>
                      <a:pt x="16" y="293"/>
                    </a:lnTo>
                    <a:lnTo>
                      <a:pt x="16" y="292"/>
                    </a:lnTo>
                    <a:lnTo>
                      <a:pt x="17" y="290"/>
                    </a:lnTo>
                    <a:lnTo>
                      <a:pt x="17" y="289"/>
                    </a:lnTo>
                    <a:lnTo>
                      <a:pt x="17" y="287"/>
                    </a:lnTo>
                    <a:lnTo>
                      <a:pt x="17" y="285"/>
                    </a:lnTo>
                    <a:lnTo>
                      <a:pt x="17" y="17"/>
                    </a:lnTo>
                    <a:lnTo>
                      <a:pt x="17" y="15"/>
                    </a:lnTo>
                    <a:lnTo>
                      <a:pt x="17" y="13"/>
                    </a:lnTo>
                    <a:lnTo>
                      <a:pt x="17" y="12"/>
                    </a:lnTo>
                    <a:lnTo>
                      <a:pt x="16" y="10"/>
                    </a:lnTo>
                    <a:lnTo>
                      <a:pt x="16" y="9"/>
                    </a:lnTo>
                    <a:lnTo>
                      <a:pt x="15" y="7"/>
                    </a:lnTo>
                    <a:lnTo>
                      <a:pt x="15" y="6"/>
                    </a:lnTo>
                    <a:lnTo>
                      <a:pt x="14" y="5"/>
                    </a:lnTo>
                    <a:lnTo>
                      <a:pt x="14" y="4"/>
                    </a:lnTo>
                    <a:lnTo>
                      <a:pt x="13" y="3"/>
                    </a:lnTo>
                    <a:lnTo>
                      <a:pt x="12" y="2"/>
                    </a:lnTo>
                    <a:lnTo>
                      <a:pt x="12" y="1"/>
                    </a:lnTo>
                    <a:lnTo>
                      <a:pt x="11" y="1"/>
                    </a:lnTo>
                    <a:lnTo>
                      <a:pt x="10" y="0"/>
                    </a:lnTo>
                    <a:lnTo>
                      <a:pt x="9" y="0"/>
                    </a:lnTo>
                    <a:lnTo>
                      <a:pt x="8" y="0"/>
                    </a:lnTo>
                    <a:lnTo>
                      <a:pt x="7" y="0"/>
                    </a:lnTo>
                    <a:lnTo>
                      <a:pt x="6" y="1"/>
                    </a:lnTo>
                    <a:lnTo>
                      <a:pt x="5" y="1"/>
                    </a:lnTo>
                    <a:lnTo>
                      <a:pt x="4" y="2"/>
                    </a:lnTo>
                    <a:lnTo>
                      <a:pt x="4" y="3"/>
                    </a:lnTo>
                    <a:lnTo>
                      <a:pt x="3" y="4"/>
                    </a:lnTo>
                    <a:lnTo>
                      <a:pt x="2" y="5"/>
                    </a:lnTo>
                    <a:lnTo>
                      <a:pt x="2" y="6"/>
                    </a:lnTo>
                    <a:lnTo>
                      <a:pt x="1" y="7"/>
                    </a:lnTo>
                    <a:lnTo>
                      <a:pt x="1" y="9"/>
                    </a:lnTo>
                    <a:lnTo>
                      <a:pt x="1" y="10"/>
                    </a:lnTo>
                    <a:lnTo>
                      <a:pt x="0" y="12"/>
                    </a:lnTo>
                    <a:lnTo>
                      <a:pt x="0" y="13"/>
                    </a:lnTo>
                    <a:lnTo>
                      <a:pt x="0" y="15"/>
                    </a:lnTo>
                    <a:lnTo>
                      <a:pt x="0" y="17"/>
                    </a:lnTo>
                    <a:lnTo>
                      <a:pt x="0" y="285"/>
                    </a:lnTo>
                    <a:lnTo>
                      <a:pt x="0" y="287"/>
                    </a:lnTo>
                    <a:lnTo>
                      <a:pt x="0" y="289"/>
                    </a:lnTo>
                    <a:lnTo>
                      <a:pt x="0" y="290"/>
                    </a:lnTo>
                    <a:lnTo>
                      <a:pt x="1" y="292"/>
                    </a:lnTo>
                    <a:lnTo>
                      <a:pt x="1" y="293"/>
                    </a:lnTo>
                    <a:lnTo>
                      <a:pt x="1" y="295"/>
                    </a:lnTo>
                    <a:lnTo>
                      <a:pt x="2" y="296"/>
                    </a:lnTo>
                    <a:lnTo>
                      <a:pt x="2" y="297"/>
                    </a:lnTo>
                    <a:lnTo>
                      <a:pt x="3" y="298"/>
                    </a:lnTo>
                    <a:lnTo>
                      <a:pt x="4" y="299"/>
                    </a:lnTo>
                    <a:lnTo>
                      <a:pt x="4" y="300"/>
                    </a:lnTo>
                    <a:lnTo>
                      <a:pt x="5" y="301"/>
                    </a:lnTo>
                    <a:lnTo>
                      <a:pt x="6" y="301"/>
                    </a:lnTo>
                    <a:lnTo>
                      <a:pt x="7" y="302"/>
                    </a:lnTo>
                    <a:lnTo>
                      <a:pt x="8" y="30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8" name="Freeform 140"/>
              <p:cNvSpPr>
                <a:spLocks/>
              </p:cNvSpPr>
              <p:nvPr/>
            </p:nvSpPr>
            <p:spPr bwMode="auto">
              <a:xfrm>
                <a:off x="2126" y="3492"/>
                <a:ext cx="17" cy="302"/>
              </a:xfrm>
              <a:custGeom>
                <a:avLst/>
                <a:gdLst>
                  <a:gd name="T0" fmla="*/ 9 w 17"/>
                  <a:gd name="T1" fmla="*/ 302 h 302"/>
                  <a:gd name="T2" fmla="*/ 11 w 17"/>
                  <a:gd name="T3" fmla="*/ 301 h 302"/>
                  <a:gd name="T4" fmla="*/ 12 w 17"/>
                  <a:gd name="T5" fmla="*/ 300 h 302"/>
                  <a:gd name="T6" fmla="*/ 14 w 17"/>
                  <a:gd name="T7" fmla="*/ 298 h 302"/>
                  <a:gd name="T8" fmla="*/ 15 w 17"/>
                  <a:gd name="T9" fmla="*/ 296 h 302"/>
                  <a:gd name="T10" fmla="*/ 16 w 17"/>
                  <a:gd name="T11" fmla="*/ 293 h 302"/>
                  <a:gd name="T12" fmla="*/ 16 w 17"/>
                  <a:gd name="T13" fmla="*/ 290 h 302"/>
                  <a:gd name="T14" fmla="*/ 17 w 17"/>
                  <a:gd name="T15" fmla="*/ 287 h 302"/>
                  <a:gd name="T16" fmla="*/ 17 w 17"/>
                  <a:gd name="T17" fmla="*/ 17 h 302"/>
                  <a:gd name="T18" fmla="*/ 17 w 17"/>
                  <a:gd name="T19" fmla="*/ 13 h 302"/>
                  <a:gd name="T20" fmla="*/ 16 w 17"/>
                  <a:gd name="T21" fmla="*/ 10 h 302"/>
                  <a:gd name="T22" fmla="*/ 15 w 17"/>
                  <a:gd name="T23" fmla="*/ 7 h 302"/>
                  <a:gd name="T24" fmla="*/ 14 w 17"/>
                  <a:gd name="T25" fmla="*/ 5 h 302"/>
                  <a:gd name="T26" fmla="*/ 13 w 17"/>
                  <a:gd name="T27" fmla="*/ 3 h 302"/>
                  <a:gd name="T28" fmla="*/ 12 w 17"/>
                  <a:gd name="T29" fmla="*/ 1 h 302"/>
                  <a:gd name="T30" fmla="*/ 10 w 17"/>
                  <a:gd name="T31" fmla="*/ 0 h 302"/>
                  <a:gd name="T32" fmla="*/ 8 w 17"/>
                  <a:gd name="T33" fmla="*/ 0 h 302"/>
                  <a:gd name="T34" fmla="*/ 6 w 17"/>
                  <a:gd name="T35" fmla="*/ 0 h 302"/>
                  <a:gd name="T36" fmla="*/ 5 w 17"/>
                  <a:gd name="T37" fmla="*/ 1 h 302"/>
                  <a:gd name="T38" fmla="*/ 3 w 17"/>
                  <a:gd name="T39" fmla="*/ 3 h 302"/>
                  <a:gd name="T40" fmla="*/ 2 w 17"/>
                  <a:gd name="T41" fmla="*/ 5 h 302"/>
                  <a:gd name="T42" fmla="*/ 1 w 17"/>
                  <a:gd name="T43" fmla="*/ 7 h 302"/>
                  <a:gd name="T44" fmla="*/ 0 w 17"/>
                  <a:gd name="T45" fmla="*/ 10 h 302"/>
                  <a:gd name="T46" fmla="*/ 0 w 17"/>
                  <a:gd name="T47" fmla="*/ 13 h 302"/>
                  <a:gd name="T48" fmla="*/ 0 w 17"/>
                  <a:gd name="T49" fmla="*/ 17 h 302"/>
                  <a:gd name="T50" fmla="*/ 0 w 17"/>
                  <a:gd name="T51" fmla="*/ 287 h 302"/>
                  <a:gd name="T52" fmla="*/ 0 w 17"/>
                  <a:gd name="T53" fmla="*/ 290 h 302"/>
                  <a:gd name="T54" fmla="*/ 1 w 17"/>
                  <a:gd name="T55" fmla="*/ 293 h 302"/>
                  <a:gd name="T56" fmla="*/ 2 w 17"/>
                  <a:gd name="T57" fmla="*/ 296 h 302"/>
                  <a:gd name="T58" fmla="*/ 3 w 17"/>
                  <a:gd name="T59" fmla="*/ 298 h 302"/>
                  <a:gd name="T60" fmla="*/ 4 w 17"/>
                  <a:gd name="T61" fmla="*/ 300 h 302"/>
                  <a:gd name="T62" fmla="*/ 6 w 17"/>
                  <a:gd name="T63" fmla="*/ 301 h 302"/>
                  <a:gd name="T64" fmla="*/ 7 w 17"/>
                  <a:gd name="T65" fmla="*/ 302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302"/>
                  <a:gd name="T101" fmla="*/ 17 w 17"/>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302">
                    <a:moveTo>
                      <a:pt x="8" y="302"/>
                    </a:moveTo>
                    <a:lnTo>
                      <a:pt x="9" y="302"/>
                    </a:lnTo>
                    <a:lnTo>
                      <a:pt x="10" y="302"/>
                    </a:lnTo>
                    <a:lnTo>
                      <a:pt x="11" y="301"/>
                    </a:lnTo>
                    <a:lnTo>
                      <a:pt x="12" y="301"/>
                    </a:lnTo>
                    <a:lnTo>
                      <a:pt x="12" y="300"/>
                    </a:lnTo>
                    <a:lnTo>
                      <a:pt x="13" y="299"/>
                    </a:lnTo>
                    <a:lnTo>
                      <a:pt x="14" y="298"/>
                    </a:lnTo>
                    <a:lnTo>
                      <a:pt x="14" y="297"/>
                    </a:lnTo>
                    <a:lnTo>
                      <a:pt x="15" y="296"/>
                    </a:lnTo>
                    <a:lnTo>
                      <a:pt x="15" y="295"/>
                    </a:lnTo>
                    <a:lnTo>
                      <a:pt x="16" y="293"/>
                    </a:lnTo>
                    <a:lnTo>
                      <a:pt x="16" y="292"/>
                    </a:lnTo>
                    <a:lnTo>
                      <a:pt x="16" y="290"/>
                    </a:lnTo>
                    <a:lnTo>
                      <a:pt x="17" y="289"/>
                    </a:lnTo>
                    <a:lnTo>
                      <a:pt x="17" y="287"/>
                    </a:lnTo>
                    <a:lnTo>
                      <a:pt x="17" y="285"/>
                    </a:lnTo>
                    <a:lnTo>
                      <a:pt x="17" y="17"/>
                    </a:lnTo>
                    <a:lnTo>
                      <a:pt x="17" y="15"/>
                    </a:lnTo>
                    <a:lnTo>
                      <a:pt x="17" y="13"/>
                    </a:lnTo>
                    <a:lnTo>
                      <a:pt x="16" y="12"/>
                    </a:lnTo>
                    <a:lnTo>
                      <a:pt x="16" y="10"/>
                    </a:lnTo>
                    <a:lnTo>
                      <a:pt x="16" y="9"/>
                    </a:lnTo>
                    <a:lnTo>
                      <a:pt x="15" y="7"/>
                    </a:lnTo>
                    <a:lnTo>
                      <a:pt x="15" y="6"/>
                    </a:lnTo>
                    <a:lnTo>
                      <a:pt x="14" y="5"/>
                    </a:lnTo>
                    <a:lnTo>
                      <a:pt x="14" y="4"/>
                    </a:lnTo>
                    <a:lnTo>
                      <a:pt x="13" y="3"/>
                    </a:lnTo>
                    <a:lnTo>
                      <a:pt x="12" y="2"/>
                    </a:lnTo>
                    <a:lnTo>
                      <a:pt x="12" y="1"/>
                    </a:lnTo>
                    <a:lnTo>
                      <a:pt x="11" y="1"/>
                    </a:lnTo>
                    <a:lnTo>
                      <a:pt x="10" y="0"/>
                    </a:lnTo>
                    <a:lnTo>
                      <a:pt x="9" y="0"/>
                    </a:lnTo>
                    <a:lnTo>
                      <a:pt x="8" y="0"/>
                    </a:lnTo>
                    <a:lnTo>
                      <a:pt x="7" y="0"/>
                    </a:lnTo>
                    <a:lnTo>
                      <a:pt x="6" y="0"/>
                    </a:lnTo>
                    <a:lnTo>
                      <a:pt x="6" y="1"/>
                    </a:lnTo>
                    <a:lnTo>
                      <a:pt x="5" y="1"/>
                    </a:lnTo>
                    <a:lnTo>
                      <a:pt x="4" y="2"/>
                    </a:lnTo>
                    <a:lnTo>
                      <a:pt x="3" y="3"/>
                    </a:lnTo>
                    <a:lnTo>
                      <a:pt x="3" y="4"/>
                    </a:lnTo>
                    <a:lnTo>
                      <a:pt x="2" y="5"/>
                    </a:lnTo>
                    <a:lnTo>
                      <a:pt x="2" y="6"/>
                    </a:lnTo>
                    <a:lnTo>
                      <a:pt x="1" y="7"/>
                    </a:lnTo>
                    <a:lnTo>
                      <a:pt x="1" y="9"/>
                    </a:lnTo>
                    <a:lnTo>
                      <a:pt x="0" y="10"/>
                    </a:lnTo>
                    <a:lnTo>
                      <a:pt x="0" y="12"/>
                    </a:lnTo>
                    <a:lnTo>
                      <a:pt x="0" y="13"/>
                    </a:lnTo>
                    <a:lnTo>
                      <a:pt x="0" y="15"/>
                    </a:lnTo>
                    <a:lnTo>
                      <a:pt x="0" y="17"/>
                    </a:lnTo>
                    <a:lnTo>
                      <a:pt x="0" y="285"/>
                    </a:lnTo>
                    <a:lnTo>
                      <a:pt x="0" y="287"/>
                    </a:lnTo>
                    <a:lnTo>
                      <a:pt x="0" y="289"/>
                    </a:lnTo>
                    <a:lnTo>
                      <a:pt x="0" y="290"/>
                    </a:lnTo>
                    <a:lnTo>
                      <a:pt x="0" y="292"/>
                    </a:lnTo>
                    <a:lnTo>
                      <a:pt x="1" y="293"/>
                    </a:lnTo>
                    <a:lnTo>
                      <a:pt x="1" y="295"/>
                    </a:lnTo>
                    <a:lnTo>
                      <a:pt x="2" y="296"/>
                    </a:lnTo>
                    <a:lnTo>
                      <a:pt x="2" y="297"/>
                    </a:lnTo>
                    <a:lnTo>
                      <a:pt x="3" y="298"/>
                    </a:lnTo>
                    <a:lnTo>
                      <a:pt x="3" y="299"/>
                    </a:lnTo>
                    <a:lnTo>
                      <a:pt x="4" y="300"/>
                    </a:lnTo>
                    <a:lnTo>
                      <a:pt x="5" y="301"/>
                    </a:lnTo>
                    <a:lnTo>
                      <a:pt x="6" y="301"/>
                    </a:lnTo>
                    <a:lnTo>
                      <a:pt x="6" y="302"/>
                    </a:lnTo>
                    <a:lnTo>
                      <a:pt x="7" y="302"/>
                    </a:lnTo>
                    <a:lnTo>
                      <a:pt x="8" y="30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9" name="Freeform 141"/>
              <p:cNvSpPr>
                <a:spLocks/>
              </p:cNvSpPr>
              <p:nvPr/>
            </p:nvSpPr>
            <p:spPr bwMode="auto">
              <a:xfrm>
                <a:off x="1688" y="3564"/>
                <a:ext cx="32" cy="346"/>
              </a:xfrm>
              <a:custGeom>
                <a:avLst/>
                <a:gdLst>
                  <a:gd name="T0" fmla="*/ 23 w 32"/>
                  <a:gd name="T1" fmla="*/ 346 h 346"/>
                  <a:gd name="T2" fmla="*/ 25 w 32"/>
                  <a:gd name="T3" fmla="*/ 346 h 346"/>
                  <a:gd name="T4" fmla="*/ 27 w 32"/>
                  <a:gd name="T5" fmla="*/ 345 h 346"/>
                  <a:gd name="T6" fmla="*/ 28 w 32"/>
                  <a:gd name="T7" fmla="*/ 344 h 346"/>
                  <a:gd name="T8" fmla="*/ 30 w 32"/>
                  <a:gd name="T9" fmla="*/ 343 h 346"/>
                  <a:gd name="T10" fmla="*/ 31 w 32"/>
                  <a:gd name="T11" fmla="*/ 341 h 346"/>
                  <a:gd name="T12" fmla="*/ 32 w 32"/>
                  <a:gd name="T13" fmla="*/ 339 h 346"/>
                  <a:gd name="T14" fmla="*/ 32 w 32"/>
                  <a:gd name="T15" fmla="*/ 337 h 346"/>
                  <a:gd name="T16" fmla="*/ 32 w 32"/>
                  <a:gd name="T17" fmla="*/ 10 h 346"/>
                  <a:gd name="T18" fmla="*/ 32 w 32"/>
                  <a:gd name="T19" fmla="*/ 8 h 346"/>
                  <a:gd name="T20" fmla="*/ 31 w 32"/>
                  <a:gd name="T21" fmla="*/ 6 h 346"/>
                  <a:gd name="T22" fmla="*/ 31 w 32"/>
                  <a:gd name="T23" fmla="*/ 4 h 346"/>
                  <a:gd name="T24" fmla="*/ 29 w 32"/>
                  <a:gd name="T25" fmla="*/ 3 h 346"/>
                  <a:gd name="T26" fmla="*/ 28 w 32"/>
                  <a:gd name="T27" fmla="*/ 2 h 346"/>
                  <a:gd name="T28" fmla="*/ 26 w 32"/>
                  <a:gd name="T29" fmla="*/ 1 h 346"/>
                  <a:gd name="T30" fmla="*/ 24 w 32"/>
                  <a:gd name="T31" fmla="*/ 0 h 346"/>
                  <a:gd name="T32" fmla="*/ 22 w 32"/>
                  <a:gd name="T33" fmla="*/ 0 h 346"/>
                  <a:gd name="T34" fmla="*/ 9 w 32"/>
                  <a:gd name="T35" fmla="*/ 0 h 346"/>
                  <a:gd name="T36" fmla="*/ 7 w 32"/>
                  <a:gd name="T37" fmla="*/ 0 h 346"/>
                  <a:gd name="T38" fmla="*/ 5 w 32"/>
                  <a:gd name="T39" fmla="*/ 1 h 346"/>
                  <a:gd name="T40" fmla="*/ 4 w 32"/>
                  <a:gd name="T41" fmla="*/ 2 h 346"/>
                  <a:gd name="T42" fmla="*/ 2 w 32"/>
                  <a:gd name="T43" fmla="*/ 3 h 346"/>
                  <a:gd name="T44" fmla="*/ 1 w 32"/>
                  <a:gd name="T45" fmla="*/ 5 h 346"/>
                  <a:gd name="T46" fmla="*/ 0 w 32"/>
                  <a:gd name="T47" fmla="*/ 7 h 346"/>
                  <a:gd name="T48" fmla="*/ 0 w 32"/>
                  <a:gd name="T49" fmla="*/ 9 h 346"/>
                  <a:gd name="T50" fmla="*/ 0 w 32"/>
                  <a:gd name="T51" fmla="*/ 336 h 346"/>
                  <a:gd name="T52" fmla="*/ 0 w 32"/>
                  <a:gd name="T53" fmla="*/ 338 h 346"/>
                  <a:gd name="T54" fmla="*/ 1 w 32"/>
                  <a:gd name="T55" fmla="*/ 340 h 346"/>
                  <a:gd name="T56" fmla="*/ 2 w 32"/>
                  <a:gd name="T57" fmla="*/ 342 h 346"/>
                  <a:gd name="T58" fmla="*/ 3 w 32"/>
                  <a:gd name="T59" fmla="*/ 343 h 346"/>
                  <a:gd name="T60" fmla="*/ 5 w 32"/>
                  <a:gd name="T61" fmla="*/ 345 h 346"/>
                  <a:gd name="T62" fmla="*/ 6 w 32"/>
                  <a:gd name="T63" fmla="*/ 345 h 346"/>
                  <a:gd name="T64" fmla="*/ 8 w 32"/>
                  <a:gd name="T65" fmla="*/ 346 h 346"/>
                  <a:gd name="T66" fmla="*/ 11 w 32"/>
                  <a:gd name="T67" fmla="*/ 346 h 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6"/>
                  <a:gd name="T104" fmla="*/ 32 w 32"/>
                  <a:gd name="T105" fmla="*/ 346 h 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6">
                    <a:moveTo>
                      <a:pt x="22" y="346"/>
                    </a:moveTo>
                    <a:lnTo>
                      <a:pt x="23" y="346"/>
                    </a:lnTo>
                    <a:lnTo>
                      <a:pt x="24" y="346"/>
                    </a:lnTo>
                    <a:lnTo>
                      <a:pt x="25" y="346"/>
                    </a:lnTo>
                    <a:lnTo>
                      <a:pt x="26" y="345"/>
                    </a:lnTo>
                    <a:lnTo>
                      <a:pt x="27" y="345"/>
                    </a:lnTo>
                    <a:lnTo>
                      <a:pt x="28" y="345"/>
                    </a:lnTo>
                    <a:lnTo>
                      <a:pt x="28" y="344"/>
                    </a:lnTo>
                    <a:lnTo>
                      <a:pt x="29" y="343"/>
                    </a:lnTo>
                    <a:lnTo>
                      <a:pt x="30" y="343"/>
                    </a:lnTo>
                    <a:lnTo>
                      <a:pt x="31" y="342"/>
                    </a:lnTo>
                    <a:lnTo>
                      <a:pt x="31" y="341"/>
                    </a:lnTo>
                    <a:lnTo>
                      <a:pt x="31" y="340"/>
                    </a:lnTo>
                    <a:lnTo>
                      <a:pt x="32" y="339"/>
                    </a:lnTo>
                    <a:lnTo>
                      <a:pt x="32" y="338"/>
                    </a:lnTo>
                    <a:lnTo>
                      <a:pt x="32" y="337"/>
                    </a:lnTo>
                    <a:lnTo>
                      <a:pt x="32" y="336"/>
                    </a:lnTo>
                    <a:lnTo>
                      <a:pt x="32" y="10"/>
                    </a:lnTo>
                    <a:lnTo>
                      <a:pt x="32" y="9"/>
                    </a:lnTo>
                    <a:lnTo>
                      <a:pt x="32" y="8"/>
                    </a:lnTo>
                    <a:lnTo>
                      <a:pt x="32" y="7"/>
                    </a:lnTo>
                    <a:lnTo>
                      <a:pt x="31" y="6"/>
                    </a:lnTo>
                    <a:lnTo>
                      <a:pt x="31" y="5"/>
                    </a:lnTo>
                    <a:lnTo>
                      <a:pt x="31" y="4"/>
                    </a:lnTo>
                    <a:lnTo>
                      <a:pt x="30" y="3"/>
                    </a:lnTo>
                    <a:lnTo>
                      <a:pt x="29" y="3"/>
                    </a:lnTo>
                    <a:lnTo>
                      <a:pt x="28" y="2"/>
                    </a:lnTo>
                    <a:lnTo>
                      <a:pt x="27" y="1"/>
                    </a:lnTo>
                    <a:lnTo>
                      <a:pt x="26" y="1"/>
                    </a:lnTo>
                    <a:lnTo>
                      <a:pt x="25" y="0"/>
                    </a:lnTo>
                    <a:lnTo>
                      <a:pt x="24" y="0"/>
                    </a:lnTo>
                    <a:lnTo>
                      <a:pt x="23" y="0"/>
                    </a:lnTo>
                    <a:lnTo>
                      <a:pt x="22" y="0"/>
                    </a:lnTo>
                    <a:lnTo>
                      <a:pt x="11" y="0"/>
                    </a:lnTo>
                    <a:lnTo>
                      <a:pt x="9" y="0"/>
                    </a:lnTo>
                    <a:lnTo>
                      <a:pt x="8" y="0"/>
                    </a:lnTo>
                    <a:lnTo>
                      <a:pt x="7" y="0"/>
                    </a:lnTo>
                    <a:lnTo>
                      <a:pt x="6" y="1"/>
                    </a:lnTo>
                    <a:lnTo>
                      <a:pt x="5" y="1"/>
                    </a:lnTo>
                    <a:lnTo>
                      <a:pt x="5" y="2"/>
                    </a:lnTo>
                    <a:lnTo>
                      <a:pt x="4" y="2"/>
                    </a:lnTo>
                    <a:lnTo>
                      <a:pt x="3" y="3"/>
                    </a:lnTo>
                    <a:lnTo>
                      <a:pt x="2" y="3"/>
                    </a:lnTo>
                    <a:lnTo>
                      <a:pt x="2" y="4"/>
                    </a:lnTo>
                    <a:lnTo>
                      <a:pt x="1" y="5"/>
                    </a:lnTo>
                    <a:lnTo>
                      <a:pt x="1" y="6"/>
                    </a:lnTo>
                    <a:lnTo>
                      <a:pt x="0" y="7"/>
                    </a:lnTo>
                    <a:lnTo>
                      <a:pt x="0" y="8"/>
                    </a:lnTo>
                    <a:lnTo>
                      <a:pt x="0" y="9"/>
                    </a:lnTo>
                    <a:lnTo>
                      <a:pt x="0" y="10"/>
                    </a:lnTo>
                    <a:lnTo>
                      <a:pt x="0" y="336"/>
                    </a:lnTo>
                    <a:lnTo>
                      <a:pt x="0" y="337"/>
                    </a:lnTo>
                    <a:lnTo>
                      <a:pt x="0" y="338"/>
                    </a:lnTo>
                    <a:lnTo>
                      <a:pt x="0" y="339"/>
                    </a:lnTo>
                    <a:lnTo>
                      <a:pt x="1" y="340"/>
                    </a:lnTo>
                    <a:lnTo>
                      <a:pt x="1" y="341"/>
                    </a:lnTo>
                    <a:lnTo>
                      <a:pt x="2" y="342"/>
                    </a:lnTo>
                    <a:lnTo>
                      <a:pt x="2" y="343"/>
                    </a:lnTo>
                    <a:lnTo>
                      <a:pt x="3" y="343"/>
                    </a:lnTo>
                    <a:lnTo>
                      <a:pt x="4" y="344"/>
                    </a:lnTo>
                    <a:lnTo>
                      <a:pt x="5" y="345"/>
                    </a:lnTo>
                    <a:lnTo>
                      <a:pt x="6" y="345"/>
                    </a:lnTo>
                    <a:lnTo>
                      <a:pt x="7" y="346"/>
                    </a:lnTo>
                    <a:lnTo>
                      <a:pt x="8" y="346"/>
                    </a:lnTo>
                    <a:lnTo>
                      <a:pt x="9" y="346"/>
                    </a:lnTo>
                    <a:lnTo>
                      <a:pt x="11" y="346"/>
                    </a:lnTo>
                    <a:lnTo>
                      <a:pt x="22" y="34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0" name="Freeform 142"/>
              <p:cNvSpPr>
                <a:spLocks/>
              </p:cNvSpPr>
              <p:nvPr/>
            </p:nvSpPr>
            <p:spPr bwMode="auto">
              <a:xfrm>
                <a:off x="1538" y="3389"/>
                <a:ext cx="32" cy="346"/>
              </a:xfrm>
              <a:custGeom>
                <a:avLst/>
                <a:gdLst>
                  <a:gd name="T0" fmla="*/ 23 w 32"/>
                  <a:gd name="T1" fmla="*/ 346 h 346"/>
                  <a:gd name="T2" fmla="*/ 25 w 32"/>
                  <a:gd name="T3" fmla="*/ 346 h 346"/>
                  <a:gd name="T4" fmla="*/ 27 w 32"/>
                  <a:gd name="T5" fmla="*/ 345 h 346"/>
                  <a:gd name="T6" fmla="*/ 28 w 32"/>
                  <a:gd name="T7" fmla="*/ 344 h 346"/>
                  <a:gd name="T8" fmla="*/ 30 w 32"/>
                  <a:gd name="T9" fmla="*/ 343 h 346"/>
                  <a:gd name="T10" fmla="*/ 31 w 32"/>
                  <a:gd name="T11" fmla="*/ 341 h 346"/>
                  <a:gd name="T12" fmla="*/ 32 w 32"/>
                  <a:gd name="T13" fmla="*/ 339 h 346"/>
                  <a:gd name="T14" fmla="*/ 32 w 32"/>
                  <a:gd name="T15" fmla="*/ 337 h 346"/>
                  <a:gd name="T16" fmla="*/ 32 w 32"/>
                  <a:gd name="T17" fmla="*/ 9 h 346"/>
                  <a:gd name="T18" fmla="*/ 32 w 32"/>
                  <a:gd name="T19" fmla="*/ 7 h 346"/>
                  <a:gd name="T20" fmla="*/ 31 w 32"/>
                  <a:gd name="T21" fmla="*/ 6 h 346"/>
                  <a:gd name="T22" fmla="*/ 31 w 32"/>
                  <a:gd name="T23" fmla="*/ 4 h 346"/>
                  <a:gd name="T24" fmla="*/ 29 w 32"/>
                  <a:gd name="T25" fmla="*/ 2 h 346"/>
                  <a:gd name="T26" fmla="*/ 28 w 32"/>
                  <a:gd name="T27" fmla="*/ 1 h 346"/>
                  <a:gd name="T28" fmla="*/ 26 w 32"/>
                  <a:gd name="T29" fmla="*/ 0 h 346"/>
                  <a:gd name="T30" fmla="*/ 24 w 32"/>
                  <a:gd name="T31" fmla="*/ 0 h 346"/>
                  <a:gd name="T32" fmla="*/ 22 w 32"/>
                  <a:gd name="T33" fmla="*/ 0 h 346"/>
                  <a:gd name="T34" fmla="*/ 9 w 32"/>
                  <a:gd name="T35" fmla="*/ 0 h 346"/>
                  <a:gd name="T36" fmla="*/ 7 w 32"/>
                  <a:gd name="T37" fmla="*/ 0 h 346"/>
                  <a:gd name="T38" fmla="*/ 6 w 32"/>
                  <a:gd name="T39" fmla="*/ 1 h 346"/>
                  <a:gd name="T40" fmla="*/ 4 w 32"/>
                  <a:gd name="T41" fmla="*/ 2 h 346"/>
                  <a:gd name="T42" fmla="*/ 2 w 32"/>
                  <a:gd name="T43" fmla="*/ 3 h 346"/>
                  <a:gd name="T44" fmla="*/ 1 w 32"/>
                  <a:gd name="T45" fmla="*/ 5 h 346"/>
                  <a:gd name="T46" fmla="*/ 0 w 32"/>
                  <a:gd name="T47" fmla="*/ 6 h 346"/>
                  <a:gd name="T48" fmla="*/ 0 w 32"/>
                  <a:gd name="T49" fmla="*/ 8 h 346"/>
                  <a:gd name="T50" fmla="*/ 0 w 32"/>
                  <a:gd name="T51" fmla="*/ 336 h 346"/>
                  <a:gd name="T52" fmla="*/ 0 w 32"/>
                  <a:gd name="T53" fmla="*/ 338 h 346"/>
                  <a:gd name="T54" fmla="*/ 1 w 32"/>
                  <a:gd name="T55" fmla="*/ 340 h 346"/>
                  <a:gd name="T56" fmla="*/ 2 w 32"/>
                  <a:gd name="T57" fmla="*/ 342 h 346"/>
                  <a:gd name="T58" fmla="*/ 3 w 32"/>
                  <a:gd name="T59" fmla="*/ 343 h 346"/>
                  <a:gd name="T60" fmla="*/ 5 w 32"/>
                  <a:gd name="T61" fmla="*/ 344 h 346"/>
                  <a:gd name="T62" fmla="*/ 6 w 32"/>
                  <a:gd name="T63" fmla="*/ 345 h 346"/>
                  <a:gd name="T64" fmla="*/ 8 w 32"/>
                  <a:gd name="T65" fmla="*/ 346 h 346"/>
                  <a:gd name="T66" fmla="*/ 11 w 32"/>
                  <a:gd name="T67" fmla="*/ 346 h 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6"/>
                  <a:gd name="T104" fmla="*/ 32 w 32"/>
                  <a:gd name="T105" fmla="*/ 346 h 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6">
                    <a:moveTo>
                      <a:pt x="22" y="346"/>
                    </a:moveTo>
                    <a:lnTo>
                      <a:pt x="23" y="346"/>
                    </a:lnTo>
                    <a:lnTo>
                      <a:pt x="24" y="346"/>
                    </a:lnTo>
                    <a:lnTo>
                      <a:pt x="25" y="346"/>
                    </a:lnTo>
                    <a:lnTo>
                      <a:pt x="26" y="345"/>
                    </a:lnTo>
                    <a:lnTo>
                      <a:pt x="27" y="345"/>
                    </a:lnTo>
                    <a:lnTo>
                      <a:pt x="28" y="344"/>
                    </a:lnTo>
                    <a:lnTo>
                      <a:pt x="29" y="343"/>
                    </a:lnTo>
                    <a:lnTo>
                      <a:pt x="30" y="343"/>
                    </a:lnTo>
                    <a:lnTo>
                      <a:pt x="31" y="342"/>
                    </a:lnTo>
                    <a:lnTo>
                      <a:pt x="31" y="341"/>
                    </a:lnTo>
                    <a:lnTo>
                      <a:pt x="31" y="340"/>
                    </a:lnTo>
                    <a:lnTo>
                      <a:pt x="32" y="339"/>
                    </a:lnTo>
                    <a:lnTo>
                      <a:pt x="32" y="338"/>
                    </a:lnTo>
                    <a:lnTo>
                      <a:pt x="32" y="337"/>
                    </a:lnTo>
                    <a:lnTo>
                      <a:pt x="32" y="336"/>
                    </a:lnTo>
                    <a:lnTo>
                      <a:pt x="32" y="9"/>
                    </a:lnTo>
                    <a:lnTo>
                      <a:pt x="32" y="8"/>
                    </a:lnTo>
                    <a:lnTo>
                      <a:pt x="32" y="7"/>
                    </a:lnTo>
                    <a:lnTo>
                      <a:pt x="32" y="6"/>
                    </a:lnTo>
                    <a:lnTo>
                      <a:pt x="31" y="6"/>
                    </a:lnTo>
                    <a:lnTo>
                      <a:pt x="31" y="5"/>
                    </a:lnTo>
                    <a:lnTo>
                      <a:pt x="31" y="4"/>
                    </a:lnTo>
                    <a:lnTo>
                      <a:pt x="30" y="3"/>
                    </a:lnTo>
                    <a:lnTo>
                      <a:pt x="29" y="2"/>
                    </a:lnTo>
                    <a:lnTo>
                      <a:pt x="28" y="2"/>
                    </a:lnTo>
                    <a:lnTo>
                      <a:pt x="28" y="1"/>
                    </a:lnTo>
                    <a:lnTo>
                      <a:pt x="27" y="1"/>
                    </a:lnTo>
                    <a:lnTo>
                      <a:pt x="26" y="0"/>
                    </a:lnTo>
                    <a:lnTo>
                      <a:pt x="25" y="0"/>
                    </a:lnTo>
                    <a:lnTo>
                      <a:pt x="24" y="0"/>
                    </a:lnTo>
                    <a:lnTo>
                      <a:pt x="23" y="0"/>
                    </a:lnTo>
                    <a:lnTo>
                      <a:pt x="22" y="0"/>
                    </a:lnTo>
                    <a:lnTo>
                      <a:pt x="11" y="0"/>
                    </a:lnTo>
                    <a:lnTo>
                      <a:pt x="9" y="0"/>
                    </a:lnTo>
                    <a:lnTo>
                      <a:pt x="8" y="0"/>
                    </a:lnTo>
                    <a:lnTo>
                      <a:pt x="7" y="0"/>
                    </a:lnTo>
                    <a:lnTo>
                      <a:pt x="6" y="0"/>
                    </a:lnTo>
                    <a:lnTo>
                      <a:pt x="6" y="1"/>
                    </a:lnTo>
                    <a:lnTo>
                      <a:pt x="5" y="1"/>
                    </a:lnTo>
                    <a:lnTo>
                      <a:pt x="4" y="2"/>
                    </a:lnTo>
                    <a:lnTo>
                      <a:pt x="3" y="2"/>
                    </a:lnTo>
                    <a:lnTo>
                      <a:pt x="2" y="3"/>
                    </a:lnTo>
                    <a:lnTo>
                      <a:pt x="2" y="4"/>
                    </a:lnTo>
                    <a:lnTo>
                      <a:pt x="1" y="5"/>
                    </a:lnTo>
                    <a:lnTo>
                      <a:pt x="1" y="6"/>
                    </a:lnTo>
                    <a:lnTo>
                      <a:pt x="0" y="6"/>
                    </a:lnTo>
                    <a:lnTo>
                      <a:pt x="0" y="7"/>
                    </a:lnTo>
                    <a:lnTo>
                      <a:pt x="0" y="8"/>
                    </a:lnTo>
                    <a:lnTo>
                      <a:pt x="0" y="9"/>
                    </a:lnTo>
                    <a:lnTo>
                      <a:pt x="0" y="336"/>
                    </a:lnTo>
                    <a:lnTo>
                      <a:pt x="0" y="337"/>
                    </a:lnTo>
                    <a:lnTo>
                      <a:pt x="0" y="338"/>
                    </a:lnTo>
                    <a:lnTo>
                      <a:pt x="0" y="339"/>
                    </a:lnTo>
                    <a:lnTo>
                      <a:pt x="1" y="340"/>
                    </a:lnTo>
                    <a:lnTo>
                      <a:pt x="1" y="341"/>
                    </a:lnTo>
                    <a:lnTo>
                      <a:pt x="2" y="342"/>
                    </a:lnTo>
                    <a:lnTo>
                      <a:pt x="2" y="343"/>
                    </a:lnTo>
                    <a:lnTo>
                      <a:pt x="3" y="343"/>
                    </a:lnTo>
                    <a:lnTo>
                      <a:pt x="4" y="344"/>
                    </a:lnTo>
                    <a:lnTo>
                      <a:pt x="5" y="344"/>
                    </a:lnTo>
                    <a:lnTo>
                      <a:pt x="6" y="345"/>
                    </a:lnTo>
                    <a:lnTo>
                      <a:pt x="7" y="346"/>
                    </a:lnTo>
                    <a:lnTo>
                      <a:pt x="8" y="346"/>
                    </a:lnTo>
                    <a:lnTo>
                      <a:pt x="9" y="346"/>
                    </a:lnTo>
                    <a:lnTo>
                      <a:pt x="11" y="346"/>
                    </a:lnTo>
                    <a:lnTo>
                      <a:pt x="22" y="34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1" name="Freeform 143"/>
              <p:cNvSpPr>
                <a:spLocks/>
              </p:cNvSpPr>
              <p:nvPr/>
            </p:nvSpPr>
            <p:spPr bwMode="auto">
              <a:xfrm>
                <a:off x="2114" y="3341"/>
                <a:ext cx="33" cy="346"/>
              </a:xfrm>
              <a:custGeom>
                <a:avLst/>
                <a:gdLst>
                  <a:gd name="T0" fmla="*/ 23 w 33"/>
                  <a:gd name="T1" fmla="*/ 346 h 346"/>
                  <a:gd name="T2" fmla="*/ 25 w 33"/>
                  <a:gd name="T3" fmla="*/ 346 h 346"/>
                  <a:gd name="T4" fmla="*/ 27 w 33"/>
                  <a:gd name="T5" fmla="*/ 345 h 346"/>
                  <a:gd name="T6" fmla="*/ 29 w 33"/>
                  <a:gd name="T7" fmla="*/ 344 h 346"/>
                  <a:gd name="T8" fmla="*/ 30 w 33"/>
                  <a:gd name="T9" fmla="*/ 343 h 346"/>
                  <a:gd name="T10" fmla="*/ 31 w 33"/>
                  <a:gd name="T11" fmla="*/ 341 h 346"/>
                  <a:gd name="T12" fmla="*/ 32 w 33"/>
                  <a:gd name="T13" fmla="*/ 340 h 346"/>
                  <a:gd name="T14" fmla="*/ 33 w 33"/>
                  <a:gd name="T15" fmla="*/ 338 h 346"/>
                  <a:gd name="T16" fmla="*/ 33 w 33"/>
                  <a:gd name="T17" fmla="*/ 10 h 346"/>
                  <a:gd name="T18" fmla="*/ 32 w 33"/>
                  <a:gd name="T19" fmla="*/ 8 h 346"/>
                  <a:gd name="T20" fmla="*/ 32 w 33"/>
                  <a:gd name="T21" fmla="*/ 6 h 346"/>
                  <a:gd name="T22" fmla="*/ 31 w 33"/>
                  <a:gd name="T23" fmla="*/ 4 h 346"/>
                  <a:gd name="T24" fmla="*/ 30 w 33"/>
                  <a:gd name="T25" fmla="*/ 3 h 346"/>
                  <a:gd name="T26" fmla="*/ 28 w 33"/>
                  <a:gd name="T27" fmla="*/ 2 h 346"/>
                  <a:gd name="T28" fmla="*/ 26 w 33"/>
                  <a:gd name="T29" fmla="*/ 1 h 346"/>
                  <a:gd name="T30" fmla="*/ 24 w 33"/>
                  <a:gd name="T31" fmla="*/ 0 h 346"/>
                  <a:gd name="T32" fmla="*/ 22 w 33"/>
                  <a:gd name="T33" fmla="*/ 0 h 346"/>
                  <a:gd name="T34" fmla="*/ 10 w 33"/>
                  <a:gd name="T35" fmla="*/ 0 h 346"/>
                  <a:gd name="T36" fmla="*/ 8 w 33"/>
                  <a:gd name="T37" fmla="*/ 0 h 346"/>
                  <a:gd name="T38" fmla="*/ 6 w 33"/>
                  <a:gd name="T39" fmla="*/ 1 h 346"/>
                  <a:gd name="T40" fmla="*/ 4 w 33"/>
                  <a:gd name="T41" fmla="*/ 2 h 346"/>
                  <a:gd name="T42" fmla="*/ 3 w 33"/>
                  <a:gd name="T43" fmla="*/ 3 h 346"/>
                  <a:gd name="T44" fmla="*/ 1 w 33"/>
                  <a:gd name="T45" fmla="*/ 5 h 346"/>
                  <a:gd name="T46" fmla="*/ 1 w 33"/>
                  <a:gd name="T47" fmla="*/ 7 h 346"/>
                  <a:gd name="T48" fmla="*/ 0 w 33"/>
                  <a:gd name="T49" fmla="*/ 9 h 346"/>
                  <a:gd name="T50" fmla="*/ 0 w 33"/>
                  <a:gd name="T51" fmla="*/ 337 h 346"/>
                  <a:gd name="T52" fmla="*/ 0 w 33"/>
                  <a:gd name="T53" fmla="*/ 339 h 346"/>
                  <a:gd name="T54" fmla="*/ 1 w 33"/>
                  <a:gd name="T55" fmla="*/ 340 h 346"/>
                  <a:gd name="T56" fmla="*/ 2 w 33"/>
                  <a:gd name="T57" fmla="*/ 342 h 346"/>
                  <a:gd name="T58" fmla="*/ 3 w 33"/>
                  <a:gd name="T59" fmla="*/ 343 h 346"/>
                  <a:gd name="T60" fmla="*/ 5 w 33"/>
                  <a:gd name="T61" fmla="*/ 345 h 346"/>
                  <a:gd name="T62" fmla="*/ 7 w 33"/>
                  <a:gd name="T63" fmla="*/ 346 h 346"/>
                  <a:gd name="T64" fmla="*/ 9 w 33"/>
                  <a:gd name="T65" fmla="*/ 346 h 346"/>
                  <a:gd name="T66" fmla="*/ 11 w 33"/>
                  <a:gd name="T67" fmla="*/ 346 h 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346"/>
                  <a:gd name="T104" fmla="*/ 33 w 33"/>
                  <a:gd name="T105" fmla="*/ 346 h 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346">
                    <a:moveTo>
                      <a:pt x="22" y="346"/>
                    </a:moveTo>
                    <a:lnTo>
                      <a:pt x="23" y="346"/>
                    </a:lnTo>
                    <a:lnTo>
                      <a:pt x="24" y="346"/>
                    </a:lnTo>
                    <a:lnTo>
                      <a:pt x="25" y="346"/>
                    </a:lnTo>
                    <a:lnTo>
                      <a:pt x="26" y="346"/>
                    </a:lnTo>
                    <a:lnTo>
                      <a:pt x="27" y="345"/>
                    </a:lnTo>
                    <a:lnTo>
                      <a:pt x="28" y="345"/>
                    </a:lnTo>
                    <a:lnTo>
                      <a:pt x="29" y="344"/>
                    </a:lnTo>
                    <a:lnTo>
                      <a:pt x="30" y="343"/>
                    </a:lnTo>
                    <a:lnTo>
                      <a:pt x="31" y="342"/>
                    </a:lnTo>
                    <a:lnTo>
                      <a:pt x="31" y="341"/>
                    </a:lnTo>
                    <a:lnTo>
                      <a:pt x="32" y="340"/>
                    </a:lnTo>
                    <a:lnTo>
                      <a:pt x="32" y="339"/>
                    </a:lnTo>
                    <a:lnTo>
                      <a:pt x="33" y="338"/>
                    </a:lnTo>
                    <a:lnTo>
                      <a:pt x="33" y="337"/>
                    </a:lnTo>
                    <a:lnTo>
                      <a:pt x="33" y="10"/>
                    </a:lnTo>
                    <a:lnTo>
                      <a:pt x="33" y="9"/>
                    </a:lnTo>
                    <a:lnTo>
                      <a:pt x="32" y="8"/>
                    </a:lnTo>
                    <a:lnTo>
                      <a:pt x="32" y="7"/>
                    </a:lnTo>
                    <a:lnTo>
                      <a:pt x="32" y="6"/>
                    </a:lnTo>
                    <a:lnTo>
                      <a:pt x="31" y="5"/>
                    </a:lnTo>
                    <a:lnTo>
                      <a:pt x="31" y="4"/>
                    </a:lnTo>
                    <a:lnTo>
                      <a:pt x="30" y="3"/>
                    </a:lnTo>
                    <a:lnTo>
                      <a:pt x="29" y="2"/>
                    </a:lnTo>
                    <a:lnTo>
                      <a:pt x="28" y="2"/>
                    </a:lnTo>
                    <a:lnTo>
                      <a:pt x="27" y="1"/>
                    </a:lnTo>
                    <a:lnTo>
                      <a:pt x="26" y="1"/>
                    </a:lnTo>
                    <a:lnTo>
                      <a:pt x="25" y="0"/>
                    </a:lnTo>
                    <a:lnTo>
                      <a:pt x="24" y="0"/>
                    </a:lnTo>
                    <a:lnTo>
                      <a:pt x="23" y="0"/>
                    </a:lnTo>
                    <a:lnTo>
                      <a:pt x="22" y="0"/>
                    </a:lnTo>
                    <a:lnTo>
                      <a:pt x="11" y="0"/>
                    </a:lnTo>
                    <a:lnTo>
                      <a:pt x="10" y="0"/>
                    </a:lnTo>
                    <a:lnTo>
                      <a:pt x="9" y="0"/>
                    </a:lnTo>
                    <a:lnTo>
                      <a:pt x="8" y="0"/>
                    </a:lnTo>
                    <a:lnTo>
                      <a:pt x="7" y="1"/>
                    </a:lnTo>
                    <a:lnTo>
                      <a:pt x="6" y="1"/>
                    </a:lnTo>
                    <a:lnTo>
                      <a:pt x="5" y="2"/>
                    </a:lnTo>
                    <a:lnTo>
                      <a:pt x="4" y="2"/>
                    </a:lnTo>
                    <a:lnTo>
                      <a:pt x="3" y="3"/>
                    </a:lnTo>
                    <a:lnTo>
                      <a:pt x="2" y="4"/>
                    </a:lnTo>
                    <a:lnTo>
                      <a:pt x="1" y="5"/>
                    </a:lnTo>
                    <a:lnTo>
                      <a:pt x="1" y="6"/>
                    </a:lnTo>
                    <a:lnTo>
                      <a:pt x="1" y="7"/>
                    </a:lnTo>
                    <a:lnTo>
                      <a:pt x="0" y="8"/>
                    </a:lnTo>
                    <a:lnTo>
                      <a:pt x="0" y="9"/>
                    </a:lnTo>
                    <a:lnTo>
                      <a:pt x="0" y="10"/>
                    </a:lnTo>
                    <a:lnTo>
                      <a:pt x="0" y="337"/>
                    </a:lnTo>
                    <a:lnTo>
                      <a:pt x="0" y="338"/>
                    </a:lnTo>
                    <a:lnTo>
                      <a:pt x="0" y="339"/>
                    </a:lnTo>
                    <a:lnTo>
                      <a:pt x="1" y="340"/>
                    </a:lnTo>
                    <a:lnTo>
                      <a:pt x="1" y="341"/>
                    </a:lnTo>
                    <a:lnTo>
                      <a:pt x="2" y="342"/>
                    </a:lnTo>
                    <a:lnTo>
                      <a:pt x="3" y="343"/>
                    </a:lnTo>
                    <a:lnTo>
                      <a:pt x="4" y="344"/>
                    </a:lnTo>
                    <a:lnTo>
                      <a:pt x="5" y="345"/>
                    </a:lnTo>
                    <a:lnTo>
                      <a:pt x="6" y="345"/>
                    </a:lnTo>
                    <a:lnTo>
                      <a:pt x="7" y="346"/>
                    </a:lnTo>
                    <a:lnTo>
                      <a:pt x="8" y="346"/>
                    </a:lnTo>
                    <a:lnTo>
                      <a:pt x="9" y="346"/>
                    </a:lnTo>
                    <a:lnTo>
                      <a:pt x="10" y="346"/>
                    </a:lnTo>
                    <a:lnTo>
                      <a:pt x="11" y="346"/>
                    </a:lnTo>
                    <a:lnTo>
                      <a:pt x="22" y="34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2" name="Freeform 144"/>
              <p:cNvSpPr>
                <a:spLocks/>
              </p:cNvSpPr>
              <p:nvPr/>
            </p:nvSpPr>
            <p:spPr bwMode="auto">
              <a:xfrm>
                <a:off x="2274" y="3521"/>
                <a:ext cx="32" cy="346"/>
              </a:xfrm>
              <a:custGeom>
                <a:avLst/>
                <a:gdLst>
                  <a:gd name="T0" fmla="*/ 23 w 32"/>
                  <a:gd name="T1" fmla="*/ 346 h 346"/>
                  <a:gd name="T2" fmla="*/ 25 w 32"/>
                  <a:gd name="T3" fmla="*/ 346 h 346"/>
                  <a:gd name="T4" fmla="*/ 27 w 32"/>
                  <a:gd name="T5" fmla="*/ 345 h 346"/>
                  <a:gd name="T6" fmla="*/ 29 w 32"/>
                  <a:gd name="T7" fmla="*/ 344 h 346"/>
                  <a:gd name="T8" fmla="*/ 30 w 32"/>
                  <a:gd name="T9" fmla="*/ 343 h 346"/>
                  <a:gd name="T10" fmla="*/ 31 w 32"/>
                  <a:gd name="T11" fmla="*/ 341 h 346"/>
                  <a:gd name="T12" fmla="*/ 32 w 32"/>
                  <a:gd name="T13" fmla="*/ 339 h 346"/>
                  <a:gd name="T14" fmla="*/ 32 w 32"/>
                  <a:gd name="T15" fmla="*/ 337 h 346"/>
                  <a:gd name="T16" fmla="*/ 32 w 32"/>
                  <a:gd name="T17" fmla="*/ 9 h 346"/>
                  <a:gd name="T18" fmla="*/ 32 w 32"/>
                  <a:gd name="T19" fmla="*/ 7 h 346"/>
                  <a:gd name="T20" fmla="*/ 32 w 32"/>
                  <a:gd name="T21" fmla="*/ 6 h 346"/>
                  <a:gd name="T22" fmla="*/ 31 w 32"/>
                  <a:gd name="T23" fmla="*/ 4 h 346"/>
                  <a:gd name="T24" fmla="*/ 29 w 32"/>
                  <a:gd name="T25" fmla="*/ 2 h 346"/>
                  <a:gd name="T26" fmla="*/ 28 w 32"/>
                  <a:gd name="T27" fmla="*/ 1 h 346"/>
                  <a:gd name="T28" fmla="*/ 26 w 32"/>
                  <a:gd name="T29" fmla="*/ 0 h 346"/>
                  <a:gd name="T30" fmla="*/ 24 w 32"/>
                  <a:gd name="T31" fmla="*/ 0 h 346"/>
                  <a:gd name="T32" fmla="*/ 22 w 32"/>
                  <a:gd name="T33" fmla="*/ 0 h 346"/>
                  <a:gd name="T34" fmla="*/ 10 w 32"/>
                  <a:gd name="T35" fmla="*/ 0 h 346"/>
                  <a:gd name="T36" fmla="*/ 8 w 32"/>
                  <a:gd name="T37" fmla="*/ 0 h 346"/>
                  <a:gd name="T38" fmla="*/ 6 w 32"/>
                  <a:gd name="T39" fmla="*/ 1 h 346"/>
                  <a:gd name="T40" fmla="*/ 4 w 32"/>
                  <a:gd name="T41" fmla="*/ 2 h 346"/>
                  <a:gd name="T42" fmla="*/ 3 w 32"/>
                  <a:gd name="T43" fmla="*/ 3 h 346"/>
                  <a:gd name="T44" fmla="*/ 1 w 32"/>
                  <a:gd name="T45" fmla="*/ 5 h 346"/>
                  <a:gd name="T46" fmla="*/ 0 w 32"/>
                  <a:gd name="T47" fmla="*/ 6 h 346"/>
                  <a:gd name="T48" fmla="*/ 0 w 32"/>
                  <a:gd name="T49" fmla="*/ 8 h 346"/>
                  <a:gd name="T50" fmla="*/ 0 w 32"/>
                  <a:gd name="T51" fmla="*/ 336 h 346"/>
                  <a:gd name="T52" fmla="*/ 0 w 32"/>
                  <a:gd name="T53" fmla="*/ 338 h 346"/>
                  <a:gd name="T54" fmla="*/ 1 w 32"/>
                  <a:gd name="T55" fmla="*/ 340 h 346"/>
                  <a:gd name="T56" fmla="*/ 2 w 32"/>
                  <a:gd name="T57" fmla="*/ 342 h 346"/>
                  <a:gd name="T58" fmla="*/ 3 w 32"/>
                  <a:gd name="T59" fmla="*/ 343 h 346"/>
                  <a:gd name="T60" fmla="*/ 5 w 32"/>
                  <a:gd name="T61" fmla="*/ 344 h 346"/>
                  <a:gd name="T62" fmla="*/ 7 w 32"/>
                  <a:gd name="T63" fmla="*/ 345 h 346"/>
                  <a:gd name="T64" fmla="*/ 9 w 32"/>
                  <a:gd name="T65" fmla="*/ 346 h 346"/>
                  <a:gd name="T66" fmla="*/ 11 w 32"/>
                  <a:gd name="T67" fmla="*/ 346 h 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6"/>
                  <a:gd name="T104" fmla="*/ 32 w 32"/>
                  <a:gd name="T105" fmla="*/ 346 h 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6">
                    <a:moveTo>
                      <a:pt x="22" y="346"/>
                    </a:moveTo>
                    <a:lnTo>
                      <a:pt x="23" y="346"/>
                    </a:lnTo>
                    <a:lnTo>
                      <a:pt x="24" y="346"/>
                    </a:lnTo>
                    <a:lnTo>
                      <a:pt x="25" y="346"/>
                    </a:lnTo>
                    <a:lnTo>
                      <a:pt x="26" y="345"/>
                    </a:lnTo>
                    <a:lnTo>
                      <a:pt x="27" y="345"/>
                    </a:lnTo>
                    <a:lnTo>
                      <a:pt x="28" y="344"/>
                    </a:lnTo>
                    <a:lnTo>
                      <a:pt x="29" y="344"/>
                    </a:lnTo>
                    <a:lnTo>
                      <a:pt x="29" y="343"/>
                    </a:lnTo>
                    <a:lnTo>
                      <a:pt x="30" y="343"/>
                    </a:lnTo>
                    <a:lnTo>
                      <a:pt x="31" y="342"/>
                    </a:lnTo>
                    <a:lnTo>
                      <a:pt x="31" y="341"/>
                    </a:lnTo>
                    <a:lnTo>
                      <a:pt x="32" y="340"/>
                    </a:lnTo>
                    <a:lnTo>
                      <a:pt x="32" y="339"/>
                    </a:lnTo>
                    <a:lnTo>
                      <a:pt x="32" y="338"/>
                    </a:lnTo>
                    <a:lnTo>
                      <a:pt x="32" y="337"/>
                    </a:lnTo>
                    <a:lnTo>
                      <a:pt x="32" y="336"/>
                    </a:lnTo>
                    <a:lnTo>
                      <a:pt x="32" y="9"/>
                    </a:lnTo>
                    <a:lnTo>
                      <a:pt x="32" y="8"/>
                    </a:lnTo>
                    <a:lnTo>
                      <a:pt x="32" y="7"/>
                    </a:lnTo>
                    <a:lnTo>
                      <a:pt x="32" y="6"/>
                    </a:lnTo>
                    <a:lnTo>
                      <a:pt x="31" y="5"/>
                    </a:lnTo>
                    <a:lnTo>
                      <a:pt x="31" y="4"/>
                    </a:lnTo>
                    <a:lnTo>
                      <a:pt x="30" y="3"/>
                    </a:lnTo>
                    <a:lnTo>
                      <a:pt x="29" y="2"/>
                    </a:lnTo>
                    <a:lnTo>
                      <a:pt x="28" y="1"/>
                    </a:lnTo>
                    <a:lnTo>
                      <a:pt x="27" y="1"/>
                    </a:lnTo>
                    <a:lnTo>
                      <a:pt x="26" y="0"/>
                    </a:lnTo>
                    <a:lnTo>
                      <a:pt x="25" y="0"/>
                    </a:lnTo>
                    <a:lnTo>
                      <a:pt x="24" y="0"/>
                    </a:lnTo>
                    <a:lnTo>
                      <a:pt x="23" y="0"/>
                    </a:lnTo>
                    <a:lnTo>
                      <a:pt x="22" y="0"/>
                    </a:lnTo>
                    <a:lnTo>
                      <a:pt x="11" y="0"/>
                    </a:lnTo>
                    <a:lnTo>
                      <a:pt x="10" y="0"/>
                    </a:lnTo>
                    <a:lnTo>
                      <a:pt x="9" y="0"/>
                    </a:lnTo>
                    <a:lnTo>
                      <a:pt x="8" y="0"/>
                    </a:lnTo>
                    <a:lnTo>
                      <a:pt x="7" y="0"/>
                    </a:lnTo>
                    <a:lnTo>
                      <a:pt x="6" y="1"/>
                    </a:lnTo>
                    <a:lnTo>
                      <a:pt x="5" y="1"/>
                    </a:lnTo>
                    <a:lnTo>
                      <a:pt x="4" y="2"/>
                    </a:lnTo>
                    <a:lnTo>
                      <a:pt x="3" y="2"/>
                    </a:lnTo>
                    <a:lnTo>
                      <a:pt x="3" y="3"/>
                    </a:lnTo>
                    <a:lnTo>
                      <a:pt x="2" y="4"/>
                    </a:lnTo>
                    <a:lnTo>
                      <a:pt x="1" y="5"/>
                    </a:lnTo>
                    <a:lnTo>
                      <a:pt x="1" y="6"/>
                    </a:lnTo>
                    <a:lnTo>
                      <a:pt x="0" y="6"/>
                    </a:lnTo>
                    <a:lnTo>
                      <a:pt x="0" y="7"/>
                    </a:lnTo>
                    <a:lnTo>
                      <a:pt x="0" y="8"/>
                    </a:lnTo>
                    <a:lnTo>
                      <a:pt x="0" y="9"/>
                    </a:lnTo>
                    <a:lnTo>
                      <a:pt x="0" y="336"/>
                    </a:lnTo>
                    <a:lnTo>
                      <a:pt x="0" y="337"/>
                    </a:lnTo>
                    <a:lnTo>
                      <a:pt x="0" y="338"/>
                    </a:lnTo>
                    <a:lnTo>
                      <a:pt x="0" y="339"/>
                    </a:lnTo>
                    <a:lnTo>
                      <a:pt x="1" y="340"/>
                    </a:lnTo>
                    <a:lnTo>
                      <a:pt x="1" y="341"/>
                    </a:lnTo>
                    <a:lnTo>
                      <a:pt x="2" y="342"/>
                    </a:lnTo>
                    <a:lnTo>
                      <a:pt x="3" y="343"/>
                    </a:lnTo>
                    <a:lnTo>
                      <a:pt x="4" y="344"/>
                    </a:lnTo>
                    <a:lnTo>
                      <a:pt x="5" y="344"/>
                    </a:lnTo>
                    <a:lnTo>
                      <a:pt x="6" y="345"/>
                    </a:lnTo>
                    <a:lnTo>
                      <a:pt x="7" y="345"/>
                    </a:lnTo>
                    <a:lnTo>
                      <a:pt x="8" y="346"/>
                    </a:lnTo>
                    <a:lnTo>
                      <a:pt x="9" y="346"/>
                    </a:lnTo>
                    <a:lnTo>
                      <a:pt x="10" y="346"/>
                    </a:lnTo>
                    <a:lnTo>
                      <a:pt x="11" y="346"/>
                    </a:lnTo>
                    <a:lnTo>
                      <a:pt x="22" y="34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 name="Freeform 145"/>
              <p:cNvSpPr>
                <a:spLocks/>
              </p:cNvSpPr>
              <p:nvPr/>
            </p:nvSpPr>
            <p:spPr bwMode="auto">
              <a:xfrm>
                <a:off x="914" y="3441"/>
                <a:ext cx="33" cy="346"/>
              </a:xfrm>
              <a:custGeom>
                <a:avLst/>
                <a:gdLst>
                  <a:gd name="T0" fmla="*/ 23 w 33"/>
                  <a:gd name="T1" fmla="*/ 346 h 346"/>
                  <a:gd name="T2" fmla="*/ 25 w 33"/>
                  <a:gd name="T3" fmla="*/ 346 h 346"/>
                  <a:gd name="T4" fmla="*/ 27 w 33"/>
                  <a:gd name="T5" fmla="*/ 345 h 346"/>
                  <a:gd name="T6" fmla="*/ 29 w 33"/>
                  <a:gd name="T7" fmla="*/ 344 h 346"/>
                  <a:gd name="T8" fmla="*/ 30 w 33"/>
                  <a:gd name="T9" fmla="*/ 343 h 346"/>
                  <a:gd name="T10" fmla="*/ 31 w 33"/>
                  <a:gd name="T11" fmla="*/ 341 h 346"/>
                  <a:gd name="T12" fmla="*/ 32 w 33"/>
                  <a:gd name="T13" fmla="*/ 339 h 346"/>
                  <a:gd name="T14" fmla="*/ 33 w 33"/>
                  <a:gd name="T15" fmla="*/ 338 h 346"/>
                  <a:gd name="T16" fmla="*/ 33 w 33"/>
                  <a:gd name="T17" fmla="*/ 10 h 346"/>
                  <a:gd name="T18" fmla="*/ 32 w 33"/>
                  <a:gd name="T19" fmla="*/ 8 h 346"/>
                  <a:gd name="T20" fmla="*/ 32 w 33"/>
                  <a:gd name="T21" fmla="*/ 6 h 346"/>
                  <a:gd name="T22" fmla="*/ 31 w 33"/>
                  <a:gd name="T23" fmla="*/ 4 h 346"/>
                  <a:gd name="T24" fmla="*/ 30 w 33"/>
                  <a:gd name="T25" fmla="*/ 3 h 346"/>
                  <a:gd name="T26" fmla="*/ 28 w 33"/>
                  <a:gd name="T27" fmla="*/ 2 h 346"/>
                  <a:gd name="T28" fmla="*/ 26 w 33"/>
                  <a:gd name="T29" fmla="*/ 1 h 346"/>
                  <a:gd name="T30" fmla="*/ 24 w 33"/>
                  <a:gd name="T31" fmla="*/ 0 h 346"/>
                  <a:gd name="T32" fmla="*/ 22 w 33"/>
                  <a:gd name="T33" fmla="*/ 0 h 346"/>
                  <a:gd name="T34" fmla="*/ 10 w 33"/>
                  <a:gd name="T35" fmla="*/ 0 h 346"/>
                  <a:gd name="T36" fmla="*/ 8 w 33"/>
                  <a:gd name="T37" fmla="*/ 0 h 346"/>
                  <a:gd name="T38" fmla="*/ 6 w 33"/>
                  <a:gd name="T39" fmla="*/ 1 h 346"/>
                  <a:gd name="T40" fmla="*/ 4 w 33"/>
                  <a:gd name="T41" fmla="*/ 2 h 346"/>
                  <a:gd name="T42" fmla="*/ 3 w 33"/>
                  <a:gd name="T43" fmla="*/ 3 h 346"/>
                  <a:gd name="T44" fmla="*/ 1 w 33"/>
                  <a:gd name="T45" fmla="*/ 5 h 346"/>
                  <a:gd name="T46" fmla="*/ 1 w 33"/>
                  <a:gd name="T47" fmla="*/ 7 h 346"/>
                  <a:gd name="T48" fmla="*/ 0 w 33"/>
                  <a:gd name="T49" fmla="*/ 9 h 346"/>
                  <a:gd name="T50" fmla="*/ 0 w 33"/>
                  <a:gd name="T51" fmla="*/ 337 h 346"/>
                  <a:gd name="T52" fmla="*/ 0 w 33"/>
                  <a:gd name="T53" fmla="*/ 339 h 346"/>
                  <a:gd name="T54" fmla="*/ 1 w 33"/>
                  <a:gd name="T55" fmla="*/ 340 h 346"/>
                  <a:gd name="T56" fmla="*/ 2 w 33"/>
                  <a:gd name="T57" fmla="*/ 342 h 346"/>
                  <a:gd name="T58" fmla="*/ 3 w 33"/>
                  <a:gd name="T59" fmla="*/ 343 h 346"/>
                  <a:gd name="T60" fmla="*/ 5 w 33"/>
                  <a:gd name="T61" fmla="*/ 345 h 346"/>
                  <a:gd name="T62" fmla="*/ 7 w 33"/>
                  <a:gd name="T63" fmla="*/ 345 h 346"/>
                  <a:gd name="T64" fmla="*/ 9 w 33"/>
                  <a:gd name="T65" fmla="*/ 346 h 346"/>
                  <a:gd name="T66" fmla="*/ 11 w 33"/>
                  <a:gd name="T67" fmla="*/ 346 h 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346"/>
                  <a:gd name="T104" fmla="*/ 33 w 33"/>
                  <a:gd name="T105" fmla="*/ 346 h 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346">
                    <a:moveTo>
                      <a:pt x="22" y="346"/>
                    </a:moveTo>
                    <a:lnTo>
                      <a:pt x="23" y="346"/>
                    </a:lnTo>
                    <a:lnTo>
                      <a:pt x="24" y="346"/>
                    </a:lnTo>
                    <a:lnTo>
                      <a:pt x="25" y="346"/>
                    </a:lnTo>
                    <a:lnTo>
                      <a:pt x="26" y="345"/>
                    </a:lnTo>
                    <a:lnTo>
                      <a:pt x="27" y="345"/>
                    </a:lnTo>
                    <a:lnTo>
                      <a:pt x="28" y="345"/>
                    </a:lnTo>
                    <a:lnTo>
                      <a:pt x="29" y="344"/>
                    </a:lnTo>
                    <a:lnTo>
                      <a:pt x="30" y="343"/>
                    </a:lnTo>
                    <a:lnTo>
                      <a:pt x="31" y="342"/>
                    </a:lnTo>
                    <a:lnTo>
                      <a:pt x="31" y="341"/>
                    </a:lnTo>
                    <a:lnTo>
                      <a:pt x="32" y="340"/>
                    </a:lnTo>
                    <a:lnTo>
                      <a:pt x="32" y="339"/>
                    </a:lnTo>
                    <a:lnTo>
                      <a:pt x="33" y="338"/>
                    </a:lnTo>
                    <a:lnTo>
                      <a:pt x="33" y="337"/>
                    </a:lnTo>
                    <a:lnTo>
                      <a:pt x="33" y="10"/>
                    </a:lnTo>
                    <a:lnTo>
                      <a:pt x="33" y="9"/>
                    </a:lnTo>
                    <a:lnTo>
                      <a:pt x="32" y="8"/>
                    </a:lnTo>
                    <a:lnTo>
                      <a:pt x="32" y="7"/>
                    </a:lnTo>
                    <a:lnTo>
                      <a:pt x="32" y="6"/>
                    </a:lnTo>
                    <a:lnTo>
                      <a:pt x="31" y="5"/>
                    </a:lnTo>
                    <a:lnTo>
                      <a:pt x="31" y="4"/>
                    </a:lnTo>
                    <a:lnTo>
                      <a:pt x="30" y="3"/>
                    </a:lnTo>
                    <a:lnTo>
                      <a:pt x="29" y="2"/>
                    </a:lnTo>
                    <a:lnTo>
                      <a:pt x="28" y="2"/>
                    </a:lnTo>
                    <a:lnTo>
                      <a:pt x="27" y="1"/>
                    </a:lnTo>
                    <a:lnTo>
                      <a:pt x="26" y="1"/>
                    </a:lnTo>
                    <a:lnTo>
                      <a:pt x="25" y="0"/>
                    </a:lnTo>
                    <a:lnTo>
                      <a:pt x="24" y="0"/>
                    </a:lnTo>
                    <a:lnTo>
                      <a:pt x="23" y="0"/>
                    </a:lnTo>
                    <a:lnTo>
                      <a:pt x="22" y="0"/>
                    </a:lnTo>
                    <a:lnTo>
                      <a:pt x="11" y="0"/>
                    </a:lnTo>
                    <a:lnTo>
                      <a:pt x="10" y="0"/>
                    </a:lnTo>
                    <a:lnTo>
                      <a:pt x="9" y="0"/>
                    </a:lnTo>
                    <a:lnTo>
                      <a:pt x="8" y="0"/>
                    </a:lnTo>
                    <a:lnTo>
                      <a:pt x="7" y="1"/>
                    </a:lnTo>
                    <a:lnTo>
                      <a:pt x="6" y="1"/>
                    </a:lnTo>
                    <a:lnTo>
                      <a:pt x="5" y="2"/>
                    </a:lnTo>
                    <a:lnTo>
                      <a:pt x="4" y="2"/>
                    </a:lnTo>
                    <a:lnTo>
                      <a:pt x="3" y="3"/>
                    </a:lnTo>
                    <a:lnTo>
                      <a:pt x="2" y="4"/>
                    </a:lnTo>
                    <a:lnTo>
                      <a:pt x="1" y="5"/>
                    </a:lnTo>
                    <a:lnTo>
                      <a:pt x="1" y="6"/>
                    </a:lnTo>
                    <a:lnTo>
                      <a:pt x="1" y="7"/>
                    </a:lnTo>
                    <a:lnTo>
                      <a:pt x="0" y="8"/>
                    </a:lnTo>
                    <a:lnTo>
                      <a:pt x="0" y="9"/>
                    </a:lnTo>
                    <a:lnTo>
                      <a:pt x="0" y="10"/>
                    </a:lnTo>
                    <a:lnTo>
                      <a:pt x="0" y="337"/>
                    </a:lnTo>
                    <a:lnTo>
                      <a:pt x="0" y="338"/>
                    </a:lnTo>
                    <a:lnTo>
                      <a:pt x="0" y="339"/>
                    </a:lnTo>
                    <a:lnTo>
                      <a:pt x="1" y="339"/>
                    </a:lnTo>
                    <a:lnTo>
                      <a:pt x="1" y="340"/>
                    </a:lnTo>
                    <a:lnTo>
                      <a:pt x="1" y="341"/>
                    </a:lnTo>
                    <a:lnTo>
                      <a:pt x="2" y="342"/>
                    </a:lnTo>
                    <a:lnTo>
                      <a:pt x="3" y="343"/>
                    </a:lnTo>
                    <a:lnTo>
                      <a:pt x="4" y="344"/>
                    </a:lnTo>
                    <a:lnTo>
                      <a:pt x="5" y="345"/>
                    </a:lnTo>
                    <a:lnTo>
                      <a:pt x="6" y="345"/>
                    </a:lnTo>
                    <a:lnTo>
                      <a:pt x="7" y="345"/>
                    </a:lnTo>
                    <a:lnTo>
                      <a:pt x="8" y="346"/>
                    </a:lnTo>
                    <a:lnTo>
                      <a:pt x="9" y="346"/>
                    </a:lnTo>
                    <a:lnTo>
                      <a:pt x="10" y="346"/>
                    </a:lnTo>
                    <a:lnTo>
                      <a:pt x="11" y="346"/>
                    </a:lnTo>
                    <a:lnTo>
                      <a:pt x="22" y="34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 name="Freeform 146"/>
              <p:cNvSpPr>
                <a:spLocks/>
              </p:cNvSpPr>
              <p:nvPr/>
            </p:nvSpPr>
            <p:spPr bwMode="auto">
              <a:xfrm>
                <a:off x="1451" y="3393"/>
                <a:ext cx="32" cy="347"/>
              </a:xfrm>
              <a:custGeom>
                <a:avLst/>
                <a:gdLst>
                  <a:gd name="T0" fmla="*/ 23 w 32"/>
                  <a:gd name="T1" fmla="*/ 347 h 347"/>
                  <a:gd name="T2" fmla="*/ 25 w 32"/>
                  <a:gd name="T3" fmla="*/ 346 h 347"/>
                  <a:gd name="T4" fmla="*/ 27 w 32"/>
                  <a:gd name="T5" fmla="*/ 345 h 347"/>
                  <a:gd name="T6" fmla="*/ 28 w 32"/>
                  <a:gd name="T7" fmla="*/ 344 h 347"/>
                  <a:gd name="T8" fmla="*/ 30 w 32"/>
                  <a:gd name="T9" fmla="*/ 343 h 347"/>
                  <a:gd name="T10" fmla="*/ 31 w 32"/>
                  <a:gd name="T11" fmla="*/ 341 h 347"/>
                  <a:gd name="T12" fmla="*/ 32 w 32"/>
                  <a:gd name="T13" fmla="*/ 340 h 347"/>
                  <a:gd name="T14" fmla="*/ 32 w 32"/>
                  <a:gd name="T15" fmla="*/ 338 h 347"/>
                  <a:gd name="T16" fmla="*/ 32 w 32"/>
                  <a:gd name="T17" fmla="*/ 10 h 347"/>
                  <a:gd name="T18" fmla="*/ 32 w 32"/>
                  <a:gd name="T19" fmla="*/ 8 h 347"/>
                  <a:gd name="T20" fmla="*/ 31 w 32"/>
                  <a:gd name="T21" fmla="*/ 6 h 347"/>
                  <a:gd name="T22" fmla="*/ 30 w 32"/>
                  <a:gd name="T23" fmla="*/ 4 h 347"/>
                  <a:gd name="T24" fmla="*/ 29 w 32"/>
                  <a:gd name="T25" fmla="*/ 3 h 347"/>
                  <a:gd name="T26" fmla="*/ 28 w 32"/>
                  <a:gd name="T27" fmla="*/ 2 h 347"/>
                  <a:gd name="T28" fmla="*/ 26 w 32"/>
                  <a:gd name="T29" fmla="*/ 1 h 347"/>
                  <a:gd name="T30" fmla="*/ 24 w 32"/>
                  <a:gd name="T31" fmla="*/ 0 h 347"/>
                  <a:gd name="T32" fmla="*/ 22 w 32"/>
                  <a:gd name="T33" fmla="*/ 0 h 347"/>
                  <a:gd name="T34" fmla="*/ 9 w 32"/>
                  <a:gd name="T35" fmla="*/ 0 h 347"/>
                  <a:gd name="T36" fmla="*/ 7 w 32"/>
                  <a:gd name="T37" fmla="*/ 1 h 347"/>
                  <a:gd name="T38" fmla="*/ 5 w 32"/>
                  <a:gd name="T39" fmla="*/ 1 h 347"/>
                  <a:gd name="T40" fmla="*/ 4 w 32"/>
                  <a:gd name="T41" fmla="*/ 2 h 347"/>
                  <a:gd name="T42" fmla="*/ 2 w 32"/>
                  <a:gd name="T43" fmla="*/ 4 h 347"/>
                  <a:gd name="T44" fmla="*/ 1 w 32"/>
                  <a:gd name="T45" fmla="*/ 5 h 347"/>
                  <a:gd name="T46" fmla="*/ 0 w 32"/>
                  <a:gd name="T47" fmla="*/ 7 h 347"/>
                  <a:gd name="T48" fmla="*/ 0 w 32"/>
                  <a:gd name="T49" fmla="*/ 9 h 347"/>
                  <a:gd name="T50" fmla="*/ 0 w 32"/>
                  <a:gd name="T51" fmla="*/ 337 h 347"/>
                  <a:gd name="T52" fmla="*/ 0 w 32"/>
                  <a:gd name="T53" fmla="*/ 339 h 347"/>
                  <a:gd name="T54" fmla="*/ 1 w 32"/>
                  <a:gd name="T55" fmla="*/ 341 h 347"/>
                  <a:gd name="T56" fmla="*/ 2 w 32"/>
                  <a:gd name="T57" fmla="*/ 342 h 347"/>
                  <a:gd name="T58" fmla="*/ 3 w 32"/>
                  <a:gd name="T59" fmla="*/ 344 h 347"/>
                  <a:gd name="T60" fmla="*/ 4 w 32"/>
                  <a:gd name="T61" fmla="*/ 345 h 347"/>
                  <a:gd name="T62" fmla="*/ 6 w 32"/>
                  <a:gd name="T63" fmla="*/ 346 h 347"/>
                  <a:gd name="T64" fmla="*/ 8 w 32"/>
                  <a:gd name="T65" fmla="*/ 346 h 347"/>
                  <a:gd name="T66" fmla="*/ 10 w 32"/>
                  <a:gd name="T67" fmla="*/ 347 h 3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7"/>
                  <a:gd name="T104" fmla="*/ 32 w 32"/>
                  <a:gd name="T105" fmla="*/ 347 h 3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7">
                    <a:moveTo>
                      <a:pt x="22" y="347"/>
                    </a:moveTo>
                    <a:lnTo>
                      <a:pt x="23" y="347"/>
                    </a:lnTo>
                    <a:lnTo>
                      <a:pt x="24" y="346"/>
                    </a:lnTo>
                    <a:lnTo>
                      <a:pt x="25" y="346"/>
                    </a:lnTo>
                    <a:lnTo>
                      <a:pt x="26" y="346"/>
                    </a:lnTo>
                    <a:lnTo>
                      <a:pt x="27" y="345"/>
                    </a:lnTo>
                    <a:lnTo>
                      <a:pt x="28" y="345"/>
                    </a:lnTo>
                    <a:lnTo>
                      <a:pt x="28" y="344"/>
                    </a:lnTo>
                    <a:lnTo>
                      <a:pt x="29" y="344"/>
                    </a:lnTo>
                    <a:lnTo>
                      <a:pt x="30" y="343"/>
                    </a:lnTo>
                    <a:lnTo>
                      <a:pt x="30" y="342"/>
                    </a:lnTo>
                    <a:lnTo>
                      <a:pt x="31" y="341"/>
                    </a:lnTo>
                    <a:lnTo>
                      <a:pt x="32" y="340"/>
                    </a:lnTo>
                    <a:lnTo>
                      <a:pt x="32" y="339"/>
                    </a:lnTo>
                    <a:lnTo>
                      <a:pt x="32" y="338"/>
                    </a:lnTo>
                    <a:lnTo>
                      <a:pt x="32" y="337"/>
                    </a:lnTo>
                    <a:lnTo>
                      <a:pt x="32" y="10"/>
                    </a:lnTo>
                    <a:lnTo>
                      <a:pt x="32" y="9"/>
                    </a:lnTo>
                    <a:lnTo>
                      <a:pt x="32" y="8"/>
                    </a:lnTo>
                    <a:lnTo>
                      <a:pt x="32" y="7"/>
                    </a:lnTo>
                    <a:lnTo>
                      <a:pt x="31" y="6"/>
                    </a:lnTo>
                    <a:lnTo>
                      <a:pt x="31" y="5"/>
                    </a:lnTo>
                    <a:lnTo>
                      <a:pt x="30" y="4"/>
                    </a:lnTo>
                    <a:lnTo>
                      <a:pt x="29" y="3"/>
                    </a:lnTo>
                    <a:lnTo>
                      <a:pt x="28" y="2"/>
                    </a:lnTo>
                    <a:lnTo>
                      <a:pt x="27" y="1"/>
                    </a:lnTo>
                    <a:lnTo>
                      <a:pt x="26" y="1"/>
                    </a:lnTo>
                    <a:lnTo>
                      <a:pt x="25" y="1"/>
                    </a:lnTo>
                    <a:lnTo>
                      <a:pt x="24" y="0"/>
                    </a:lnTo>
                    <a:lnTo>
                      <a:pt x="23" y="0"/>
                    </a:lnTo>
                    <a:lnTo>
                      <a:pt x="22" y="0"/>
                    </a:lnTo>
                    <a:lnTo>
                      <a:pt x="10" y="0"/>
                    </a:lnTo>
                    <a:lnTo>
                      <a:pt x="9" y="0"/>
                    </a:lnTo>
                    <a:lnTo>
                      <a:pt x="8" y="0"/>
                    </a:lnTo>
                    <a:lnTo>
                      <a:pt x="7" y="1"/>
                    </a:lnTo>
                    <a:lnTo>
                      <a:pt x="6" y="1"/>
                    </a:lnTo>
                    <a:lnTo>
                      <a:pt x="5" y="1"/>
                    </a:lnTo>
                    <a:lnTo>
                      <a:pt x="4" y="2"/>
                    </a:lnTo>
                    <a:lnTo>
                      <a:pt x="3" y="3"/>
                    </a:lnTo>
                    <a:lnTo>
                      <a:pt x="2" y="4"/>
                    </a:lnTo>
                    <a:lnTo>
                      <a:pt x="1" y="5"/>
                    </a:lnTo>
                    <a:lnTo>
                      <a:pt x="1" y="6"/>
                    </a:lnTo>
                    <a:lnTo>
                      <a:pt x="0" y="7"/>
                    </a:lnTo>
                    <a:lnTo>
                      <a:pt x="0" y="8"/>
                    </a:lnTo>
                    <a:lnTo>
                      <a:pt x="0" y="9"/>
                    </a:lnTo>
                    <a:lnTo>
                      <a:pt x="0" y="10"/>
                    </a:lnTo>
                    <a:lnTo>
                      <a:pt x="0" y="337"/>
                    </a:lnTo>
                    <a:lnTo>
                      <a:pt x="0" y="338"/>
                    </a:lnTo>
                    <a:lnTo>
                      <a:pt x="0" y="339"/>
                    </a:lnTo>
                    <a:lnTo>
                      <a:pt x="0" y="340"/>
                    </a:lnTo>
                    <a:lnTo>
                      <a:pt x="1" y="341"/>
                    </a:lnTo>
                    <a:lnTo>
                      <a:pt x="2" y="342"/>
                    </a:lnTo>
                    <a:lnTo>
                      <a:pt x="2" y="343"/>
                    </a:lnTo>
                    <a:lnTo>
                      <a:pt x="3" y="344"/>
                    </a:lnTo>
                    <a:lnTo>
                      <a:pt x="4" y="344"/>
                    </a:lnTo>
                    <a:lnTo>
                      <a:pt x="4" y="345"/>
                    </a:lnTo>
                    <a:lnTo>
                      <a:pt x="5" y="345"/>
                    </a:lnTo>
                    <a:lnTo>
                      <a:pt x="6" y="346"/>
                    </a:lnTo>
                    <a:lnTo>
                      <a:pt x="7" y="346"/>
                    </a:lnTo>
                    <a:lnTo>
                      <a:pt x="8" y="346"/>
                    </a:lnTo>
                    <a:lnTo>
                      <a:pt x="9" y="347"/>
                    </a:lnTo>
                    <a:lnTo>
                      <a:pt x="10" y="347"/>
                    </a:lnTo>
                    <a:lnTo>
                      <a:pt x="22" y="34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 name="Freeform 147"/>
              <p:cNvSpPr>
                <a:spLocks/>
              </p:cNvSpPr>
              <p:nvPr/>
            </p:nvSpPr>
            <p:spPr bwMode="auto">
              <a:xfrm>
                <a:off x="1611" y="3573"/>
                <a:ext cx="32" cy="346"/>
              </a:xfrm>
              <a:custGeom>
                <a:avLst/>
                <a:gdLst>
                  <a:gd name="T0" fmla="*/ 22 w 32"/>
                  <a:gd name="T1" fmla="*/ 346 h 346"/>
                  <a:gd name="T2" fmla="*/ 25 w 32"/>
                  <a:gd name="T3" fmla="*/ 346 h 346"/>
                  <a:gd name="T4" fmla="*/ 26 w 32"/>
                  <a:gd name="T5" fmla="*/ 345 h 346"/>
                  <a:gd name="T6" fmla="*/ 28 w 32"/>
                  <a:gd name="T7" fmla="*/ 344 h 346"/>
                  <a:gd name="T8" fmla="*/ 30 w 32"/>
                  <a:gd name="T9" fmla="*/ 343 h 346"/>
                  <a:gd name="T10" fmla="*/ 31 w 32"/>
                  <a:gd name="T11" fmla="*/ 341 h 346"/>
                  <a:gd name="T12" fmla="*/ 32 w 32"/>
                  <a:gd name="T13" fmla="*/ 339 h 346"/>
                  <a:gd name="T14" fmla="*/ 32 w 32"/>
                  <a:gd name="T15" fmla="*/ 338 h 346"/>
                  <a:gd name="T16" fmla="*/ 32 w 32"/>
                  <a:gd name="T17" fmla="*/ 10 h 346"/>
                  <a:gd name="T18" fmla="*/ 32 w 32"/>
                  <a:gd name="T19" fmla="*/ 8 h 346"/>
                  <a:gd name="T20" fmla="*/ 31 w 32"/>
                  <a:gd name="T21" fmla="*/ 6 h 346"/>
                  <a:gd name="T22" fmla="*/ 30 w 32"/>
                  <a:gd name="T23" fmla="*/ 4 h 346"/>
                  <a:gd name="T24" fmla="*/ 29 w 32"/>
                  <a:gd name="T25" fmla="*/ 3 h 346"/>
                  <a:gd name="T26" fmla="*/ 27 w 32"/>
                  <a:gd name="T27" fmla="*/ 2 h 346"/>
                  <a:gd name="T28" fmla="*/ 26 w 32"/>
                  <a:gd name="T29" fmla="*/ 1 h 346"/>
                  <a:gd name="T30" fmla="*/ 24 w 32"/>
                  <a:gd name="T31" fmla="*/ 0 h 346"/>
                  <a:gd name="T32" fmla="*/ 21 w 32"/>
                  <a:gd name="T33" fmla="*/ 0 h 346"/>
                  <a:gd name="T34" fmla="*/ 9 w 32"/>
                  <a:gd name="T35" fmla="*/ 0 h 346"/>
                  <a:gd name="T36" fmla="*/ 7 w 32"/>
                  <a:gd name="T37" fmla="*/ 0 h 346"/>
                  <a:gd name="T38" fmla="*/ 5 w 32"/>
                  <a:gd name="T39" fmla="*/ 1 h 346"/>
                  <a:gd name="T40" fmla="*/ 3 w 32"/>
                  <a:gd name="T41" fmla="*/ 2 h 346"/>
                  <a:gd name="T42" fmla="*/ 2 w 32"/>
                  <a:gd name="T43" fmla="*/ 4 h 346"/>
                  <a:gd name="T44" fmla="*/ 1 w 32"/>
                  <a:gd name="T45" fmla="*/ 5 h 346"/>
                  <a:gd name="T46" fmla="*/ 0 w 32"/>
                  <a:gd name="T47" fmla="*/ 7 h 346"/>
                  <a:gd name="T48" fmla="*/ 0 w 32"/>
                  <a:gd name="T49" fmla="*/ 9 h 346"/>
                  <a:gd name="T50" fmla="*/ 0 w 32"/>
                  <a:gd name="T51" fmla="*/ 337 h 346"/>
                  <a:gd name="T52" fmla="*/ 0 w 32"/>
                  <a:gd name="T53" fmla="*/ 339 h 346"/>
                  <a:gd name="T54" fmla="*/ 0 w 32"/>
                  <a:gd name="T55" fmla="*/ 340 h 346"/>
                  <a:gd name="T56" fmla="*/ 1 w 32"/>
                  <a:gd name="T57" fmla="*/ 342 h 346"/>
                  <a:gd name="T58" fmla="*/ 3 w 32"/>
                  <a:gd name="T59" fmla="*/ 343 h 346"/>
                  <a:gd name="T60" fmla="*/ 4 w 32"/>
                  <a:gd name="T61" fmla="*/ 345 h 346"/>
                  <a:gd name="T62" fmla="*/ 6 w 32"/>
                  <a:gd name="T63" fmla="*/ 346 h 346"/>
                  <a:gd name="T64" fmla="*/ 8 w 32"/>
                  <a:gd name="T65" fmla="*/ 346 h 346"/>
                  <a:gd name="T66" fmla="*/ 10 w 32"/>
                  <a:gd name="T67" fmla="*/ 346 h 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6"/>
                  <a:gd name="T104" fmla="*/ 32 w 32"/>
                  <a:gd name="T105" fmla="*/ 346 h 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6">
                    <a:moveTo>
                      <a:pt x="21" y="346"/>
                    </a:moveTo>
                    <a:lnTo>
                      <a:pt x="22" y="346"/>
                    </a:lnTo>
                    <a:lnTo>
                      <a:pt x="24" y="346"/>
                    </a:lnTo>
                    <a:lnTo>
                      <a:pt x="25" y="346"/>
                    </a:lnTo>
                    <a:lnTo>
                      <a:pt x="26" y="346"/>
                    </a:lnTo>
                    <a:lnTo>
                      <a:pt x="26" y="345"/>
                    </a:lnTo>
                    <a:lnTo>
                      <a:pt x="27" y="345"/>
                    </a:lnTo>
                    <a:lnTo>
                      <a:pt x="28" y="344"/>
                    </a:lnTo>
                    <a:lnTo>
                      <a:pt x="29" y="343"/>
                    </a:lnTo>
                    <a:lnTo>
                      <a:pt x="30" y="343"/>
                    </a:lnTo>
                    <a:lnTo>
                      <a:pt x="30" y="342"/>
                    </a:lnTo>
                    <a:lnTo>
                      <a:pt x="31" y="341"/>
                    </a:lnTo>
                    <a:lnTo>
                      <a:pt x="31" y="340"/>
                    </a:lnTo>
                    <a:lnTo>
                      <a:pt x="32" y="339"/>
                    </a:lnTo>
                    <a:lnTo>
                      <a:pt x="32" y="338"/>
                    </a:lnTo>
                    <a:lnTo>
                      <a:pt x="32" y="337"/>
                    </a:lnTo>
                    <a:lnTo>
                      <a:pt x="32" y="10"/>
                    </a:lnTo>
                    <a:lnTo>
                      <a:pt x="32" y="9"/>
                    </a:lnTo>
                    <a:lnTo>
                      <a:pt x="32" y="8"/>
                    </a:lnTo>
                    <a:lnTo>
                      <a:pt x="32" y="7"/>
                    </a:lnTo>
                    <a:lnTo>
                      <a:pt x="31" y="6"/>
                    </a:lnTo>
                    <a:lnTo>
                      <a:pt x="31" y="5"/>
                    </a:lnTo>
                    <a:lnTo>
                      <a:pt x="30" y="4"/>
                    </a:lnTo>
                    <a:lnTo>
                      <a:pt x="29" y="3"/>
                    </a:lnTo>
                    <a:lnTo>
                      <a:pt x="28" y="2"/>
                    </a:lnTo>
                    <a:lnTo>
                      <a:pt x="27" y="2"/>
                    </a:lnTo>
                    <a:lnTo>
                      <a:pt x="26" y="1"/>
                    </a:lnTo>
                    <a:lnTo>
                      <a:pt x="25" y="0"/>
                    </a:lnTo>
                    <a:lnTo>
                      <a:pt x="24" y="0"/>
                    </a:lnTo>
                    <a:lnTo>
                      <a:pt x="22" y="0"/>
                    </a:lnTo>
                    <a:lnTo>
                      <a:pt x="21" y="0"/>
                    </a:lnTo>
                    <a:lnTo>
                      <a:pt x="10" y="0"/>
                    </a:lnTo>
                    <a:lnTo>
                      <a:pt x="9" y="0"/>
                    </a:lnTo>
                    <a:lnTo>
                      <a:pt x="8" y="0"/>
                    </a:lnTo>
                    <a:lnTo>
                      <a:pt x="7" y="0"/>
                    </a:lnTo>
                    <a:lnTo>
                      <a:pt x="6" y="1"/>
                    </a:lnTo>
                    <a:lnTo>
                      <a:pt x="5" y="1"/>
                    </a:lnTo>
                    <a:lnTo>
                      <a:pt x="4" y="2"/>
                    </a:lnTo>
                    <a:lnTo>
                      <a:pt x="3" y="2"/>
                    </a:lnTo>
                    <a:lnTo>
                      <a:pt x="3" y="3"/>
                    </a:lnTo>
                    <a:lnTo>
                      <a:pt x="2" y="4"/>
                    </a:lnTo>
                    <a:lnTo>
                      <a:pt x="1" y="4"/>
                    </a:lnTo>
                    <a:lnTo>
                      <a:pt x="1" y="5"/>
                    </a:lnTo>
                    <a:lnTo>
                      <a:pt x="0" y="6"/>
                    </a:lnTo>
                    <a:lnTo>
                      <a:pt x="0" y="7"/>
                    </a:lnTo>
                    <a:lnTo>
                      <a:pt x="0" y="8"/>
                    </a:lnTo>
                    <a:lnTo>
                      <a:pt x="0" y="9"/>
                    </a:lnTo>
                    <a:lnTo>
                      <a:pt x="0" y="10"/>
                    </a:lnTo>
                    <a:lnTo>
                      <a:pt x="0" y="337"/>
                    </a:lnTo>
                    <a:lnTo>
                      <a:pt x="0" y="338"/>
                    </a:lnTo>
                    <a:lnTo>
                      <a:pt x="0" y="339"/>
                    </a:lnTo>
                    <a:lnTo>
                      <a:pt x="0" y="340"/>
                    </a:lnTo>
                    <a:lnTo>
                      <a:pt x="1" y="341"/>
                    </a:lnTo>
                    <a:lnTo>
                      <a:pt x="1" y="342"/>
                    </a:lnTo>
                    <a:lnTo>
                      <a:pt x="2" y="343"/>
                    </a:lnTo>
                    <a:lnTo>
                      <a:pt x="3" y="343"/>
                    </a:lnTo>
                    <a:lnTo>
                      <a:pt x="3" y="344"/>
                    </a:lnTo>
                    <a:lnTo>
                      <a:pt x="4" y="345"/>
                    </a:lnTo>
                    <a:lnTo>
                      <a:pt x="5" y="345"/>
                    </a:lnTo>
                    <a:lnTo>
                      <a:pt x="6" y="346"/>
                    </a:lnTo>
                    <a:lnTo>
                      <a:pt x="7" y="346"/>
                    </a:lnTo>
                    <a:lnTo>
                      <a:pt x="8" y="346"/>
                    </a:lnTo>
                    <a:lnTo>
                      <a:pt x="9" y="346"/>
                    </a:lnTo>
                    <a:lnTo>
                      <a:pt x="10" y="346"/>
                    </a:lnTo>
                    <a:lnTo>
                      <a:pt x="21" y="34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 name="Freeform 148"/>
              <p:cNvSpPr>
                <a:spLocks/>
              </p:cNvSpPr>
              <p:nvPr/>
            </p:nvSpPr>
            <p:spPr bwMode="auto">
              <a:xfrm>
                <a:off x="1013" y="3616"/>
                <a:ext cx="32" cy="346"/>
              </a:xfrm>
              <a:custGeom>
                <a:avLst/>
                <a:gdLst>
                  <a:gd name="T0" fmla="*/ 23 w 32"/>
                  <a:gd name="T1" fmla="*/ 346 h 346"/>
                  <a:gd name="T2" fmla="*/ 25 w 32"/>
                  <a:gd name="T3" fmla="*/ 346 h 346"/>
                  <a:gd name="T4" fmla="*/ 27 w 32"/>
                  <a:gd name="T5" fmla="*/ 345 h 346"/>
                  <a:gd name="T6" fmla="*/ 28 w 32"/>
                  <a:gd name="T7" fmla="*/ 344 h 346"/>
                  <a:gd name="T8" fmla="*/ 30 w 32"/>
                  <a:gd name="T9" fmla="*/ 343 h 346"/>
                  <a:gd name="T10" fmla="*/ 31 w 32"/>
                  <a:gd name="T11" fmla="*/ 341 h 346"/>
                  <a:gd name="T12" fmla="*/ 32 w 32"/>
                  <a:gd name="T13" fmla="*/ 340 h 346"/>
                  <a:gd name="T14" fmla="*/ 32 w 32"/>
                  <a:gd name="T15" fmla="*/ 338 h 346"/>
                  <a:gd name="T16" fmla="*/ 32 w 32"/>
                  <a:gd name="T17" fmla="*/ 10 h 346"/>
                  <a:gd name="T18" fmla="*/ 32 w 32"/>
                  <a:gd name="T19" fmla="*/ 8 h 346"/>
                  <a:gd name="T20" fmla="*/ 31 w 32"/>
                  <a:gd name="T21" fmla="*/ 6 h 346"/>
                  <a:gd name="T22" fmla="*/ 30 w 32"/>
                  <a:gd name="T23" fmla="*/ 4 h 346"/>
                  <a:gd name="T24" fmla="*/ 29 w 32"/>
                  <a:gd name="T25" fmla="*/ 3 h 346"/>
                  <a:gd name="T26" fmla="*/ 28 w 32"/>
                  <a:gd name="T27" fmla="*/ 2 h 346"/>
                  <a:gd name="T28" fmla="*/ 26 w 32"/>
                  <a:gd name="T29" fmla="*/ 1 h 346"/>
                  <a:gd name="T30" fmla="*/ 24 w 32"/>
                  <a:gd name="T31" fmla="*/ 0 h 346"/>
                  <a:gd name="T32" fmla="*/ 22 w 32"/>
                  <a:gd name="T33" fmla="*/ 0 h 346"/>
                  <a:gd name="T34" fmla="*/ 9 w 32"/>
                  <a:gd name="T35" fmla="*/ 0 h 346"/>
                  <a:gd name="T36" fmla="*/ 7 w 32"/>
                  <a:gd name="T37" fmla="*/ 1 h 346"/>
                  <a:gd name="T38" fmla="*/ 5 w 32"/>
                  <a:gd name="T39" fmla="*/ 1 h 346"/>
                  <a:gd name="T40" fmla="*/ 4 w 32"/>
                  <a:gd name="T41" fmla="*/ 2 h 346"/>
                  <a:gd name="T42" fmla="*/ 2 w 32"/>
                  <a:gd name="T43" fmla="*/ 4 h 346"/>
                  <a:gd name="T44" fmla="*/ 1 w 32"/>
                  <a:gd name="T45" fmla="*/ 5 h 346"/>
                  <a:gd name="T46" fmla="*/ 0 w 32"/>
                  <a:gd name="T47" fmla="*/ 7 h 346"/>
                  <a:gd name="T48" fmla="*/ 0 w 32"/>
                  <a:gd name="T49" fmla="*/ 9 h 346"/>
                  <a:gd name="T50" fmla="*/ 0 w 32"/>
                  <a:gd name="T51" fmla="*/ 337 h 346"/>
                  <a:gd name="T52" fmla="*/ 0 w 32"/>
                  <a:gd name="T53" fmla="*/ 339 h 346"/>
                  <a:gd name="T54" fmla="*/ 1 w 32"/>
                  <a:gd name="T55" fmla="*/ 341 h 346"/>
                  <a:gd name="T56" fmla="*/ 2 w 32"/>
                  <a:gd name="T57" fmla="*/ 342 h 346"/>
                  <a:gd name="T58" fmla="*/ 3 w 32"/>
                  <a:gd name="T59" fmla="*/ 344 h 346"/>
                  <a:gd name="T60" fmla="*/ 4 w 32"/>
                  <a:gd name="T61" fmla="*/ 345 h 346"/>
                  <a:gd name="T62" fmla="*/ 6 w 32"/>
                  <a:gd name="T63" fmla="*/ 346 h 346"/>
                  <a:gd name="T64" fmla="*/ 8 w 32"/>
                  <a:gd name="T65" fmla="*/ 346 h 346"/>
                  <a:gd name="T66" fmla="*/ 10 w 32"/>
                  <a:gd name="T67" fmla="*/ 346 h 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6"/>
                  <a:gd name="T104" fmla="*/ 32 w 32"/>
                  <a:gd name="T105" fmla="*/ 346 h 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6">
                    <a:moveTo>
                      <a:pt x="22" y="346"/>
                    </a:moveTo>
                    <a:lnTo>
                      <a:pt x="23" y="346"/>
                    </a:lnTo>
                    <a:lnTo>
                      <a:pt x="24" y="346"/>
                    </a:lnTo>
                    <a:lnTo>
                      <a:pt x="25" y="346"/>
                    </a:lnTo>
                    <a:lnTo>
                      <a:pt x="26" y="346"/>
                    </a:lnTo>
                    <a:lnTo>
                      <a:pt x="27" y="345"/>
                    </a:lnTo>
                    <a:lnTo>
                      <a:pt x="28" y="345"/>
                    </a:lnTo>
                    <a:lnTo>
                      <a:pt x="28" y="344"/>
                    </a:lnTo>
                    <a:lnTo>
                      <a:pt x="29" y="344"/>
                    </a:lnTo>
                    <a:lnTo>
                      <a:pt x="30" y="343"/>
                    </a:lnTo>
                    <a:lnTo>
                      <a:pt x="30" y="342"/>
                    </a:lnTo>
                    <a:lnTo>
                      <a:pt x="31" y="341"/>
                    </a:lnTo>
                    <a:lnTo>
                      <a:pt x="32" y="340"/>
                    </a:lnTo>
                    <a:lnTo>
                      <a:pt x="32" y="339"/>
                    </a:lnTo>
                    <a:lnTo>
                      <a:pt x="32" y="338"/>
                    </a:lnTo>
                    <a:lnTo>
                      <a:pt x="32" y="337"/>
                    </a:lnTo>
                    <a:lnTo>
                      <a:pt x="32" y="10"/>
                    </a:lnTo>
                    <a:lnTo>
                      <a:pt x="32" y="9"/>
                    </a:lnTo>
                    <a:lnTo>
                      <a:pt x="32" y="8"/>
                    </a:lnTo>
                    <a:lnTo>
                      <a:pt x="32" y="7"/>
                    </a:lnTo>
                    <a:lnTo>
                      <a:pt x="31" y="6"/>
                    </a:lnTo>
                    <a:lnTo>
                      <a:pt x="31" y="5"/>
                    </a:lnTo>
                    <a:lnTo>
                      <a:pt x="30" y="4"/>
                    </a:lnTo>
                    <a:lnTo>
                      <a:pt x="29" y="3"/>
                    </a:lnTo>
                    <a:lnTo>
                      <a:pt x="28" y="2"/>
                    </a:lnTo>
                    <a:lnTo>
                      <a:pt x="27" y="1"/>
                    </a:lnTo>
                    <a:lnTo>
                      <a:pt x="26" y="1"/>
                    </a:lnTo>
                    <a:lnTo>
                      <a:pt x="25" y="1"/>
                    </a:lnTo>
                    <a:lnTo>
                      <a:pt x="24" y="0"/>
                    </a:lnTo>
                    <a:lnTo>
                      <a:pt x="23" y="0"/>
                    </a:lnTo>
                    <a:lnTo>
                      <a:pt x="22" y="0"/>
                    </a:lnTo>
                    <a:lnTo>
                      <a:pt x="10" y="0"/>
                    </a:lnTo>
                    <a:lnTo>
                      <a:pt x="9" y="0"/>
                    </a:lnTo>
                    <a:lnTo>
                      <a:pt x="8" y="0"/>
                    </a:lnTo>
                    <a:lnTo>
                      <a:pt x="7" y="1"/>
                    </a:lnTo>
                    <a:lnTo>
                      <a:pt x="6" y="1"/>
                    </a:lnTo>
                    <a:lnTo>
                      <a:pt x="5" y="1"/>
                    </a:lnTo>
                    <a:lnTo>
                      <a:pt x="4" y="2"/>
                    </a:lnTo>
                    <a:lnTo>
                      <a:pt x="3" y="3"/>
                    </a:lnTo>
                    <a:lnTo>
                      <a:pt x="2" y="4"/>
                    </a:lnTo>
                    <a:lnTo>
                      <a:pt x="1" y="5"/>
                    </a:lnTo>
                    <a:lnTo>
                      <a:pt x="1" y="6"/>
                    </a:lnTo>
                    <a:lnTo>
                      <a:pt x="0" y="7"/>
                    </a:lnTo>
                    <a:lnTo>
                      <a:pt x="0" y="8"/>
                    </a:lnTo>
                    <a:lnTo>
                      <a:pt x="0" y="9"/>
                    </a:lnTo>
                    <a:lnTo>
                      <a:pt x="0" y="10"/>
                    </a:lnTo>
                    <a:lnTo>
                      <a:pt x="0" y="337"/>
                    </a:lnTo>
                    <a:lnTo>
                      <a:pt x="0" y="338"/>
                    </a:lnTo>
                    <a:lnTo>
                      <a:pt x="0" y="339"/>
                    </a:lnTo>
                    <a:lnTo>
                      <a:pt x="0" y="340"/>
                    </a:lnTo>
                    <a:lnTo>
                      <a:pt x="1" y="341"/>
                    </a:lnTo>
                    <a:lnTo>
                      <a:pt x="2" y="342"/>
                    </a:lnTo>
                    <a:lnTo>
                      <a:pt x="2" y="343"/>
                    </a:lnTo>
                    <a:lnTo>
                      <a:pt x="3" y="344"/>
                    </a:lnTo>
                    <a:lnTo>
                      <a:pt x="4" y="344"/>
                    </a:lnTo>
                    <a:lnTo>
                      <a:pt x="4" y="345"/>
                    </a:lnTo>
                    <a:lnTo>
                      <a:pt x="5" y="345"/>
                    </a:lnTo>
                    <a:lnTo>
                      <a:pt x="6" y="346"/>
                    </a:lnTo>
                    <a:lnTo>
                      <a:pt x="7" y="346"/>
                    </a:lnTo>
                    <a:lnTo>
                      <a:pt x="8" y="346"/>
                    </a:lnTo>
                    <a:lnTo>
                      <a:pt x="9" y="346"/>
                    </a:lnTo>
                    <a:lnTo>
                      <a:pt x="10" y="346"/>
                    </a:lnTo>
                    <a:lnTo>
                      <a:pt x="22" y="34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 name="Freeform 149"/>
              <p:cNvSpPr>
                <a:spLocks/>
              </p:cNvSpPr>
              <p:nvPr/>
            </p:nvSpPr>
            <p:spPr bwMode="auto">
              <a:xfrm>
                <a:off x="1681" y="3449"/>
                <a:ext cx="663" cy="73"/>
              </a:xfrm>
              <a:custGeom>
                <a:avLst/>
                <a:gdLst>
                  <a:gd name="T0" fmla="*/ 663 w 663"/>
                  <a:gd name="T1" fmla="*/ 21 h 73"/>
                  <a:gd name="T2" fmla="*/ 663 w 663"/>
                  <a:gd name="T3" fmla="*/ 0 h 73"/>
                  <a:gd name="T4" fmla="*/ 0 w 663"/>
                  <a:gd name="T5" fmla="*/ 52 h 73"/>
                  <a:gd name="T6" fmla="*/ 0 w 663"/>
                  <a:gd name="T7" fmla="*/ 73 h 73"/>
                  <a:gd name="T8" fmla="*/ 663 w 663"/>
                  <a:gd name="T9" fmla="*/ 21 h 73"/>
                  <a:gd name="T10" fmla="*/ 0 60000 65536"/>
                  <a:gd name="T11" fmla="*/ 0 60000 65536"/>
                  <a:gd name="T12" fmla="*/ 0 60000 65536"/>
                  <a:gd name="T13" fmla="*/ 0 60000 65536"/>
                  <a:gd name="T14" fmla="*/ 0 60000 65536"/>
                  <a:gd name="T15" fmla="*/ 0 w 663"/>
                  <a:gd name="T16" fmla="*/ 0 h 73"/>
                  <a:gd name="T17" fmla="*/ 663 w 663"/>
                  <a:gd name="T18" fmla="*/ 73 h 73"/>
                </a:gdLst>
                <a:ahLst/>
                <a:cxnLst>
                  <a:cxn ang="T10">
                    <a:pos x="T0" y="T1"/>
                  </a:cxn>
                  <a:cxn ang="T11">
                    <a:pos x="T2" y="T3"/>
                  </a:cxn>
                  <a:cxn ang="T12">
                    <a:pos x="T4" y="T5"/>
                  </a:cxn>
                  <a:cxn ang="T13">
                    <a:pos x="T6" y="T7"/>
                  </a:cxn>
                  <a:cxn ang="T14">
                    <a:pos x="T8" y="T9"/>
                  </a:cxn>
                </a:cxnLst>
                <a:rect l="T15" t="T16" r="T17" b="T18"/>
                <a:pathLst>
                  <a:path w="663" h="73">
                    <a:moveTo>
                      <a:pt x="663" y="21"/>
                    </a:moveTo>
                    <a:lnTo>
                      <a:pt x="663" y="0"/>
                    </a:lnTo>
                    <a:lnTo>
                      <a:pt x="0" y="52"/>
                    </a:lnTo>
                    <a:lnTo>
                      <a:pt x="0" y="73"/>
                    </a:lnTo>
                    <a:lnTo>
                      <a:pt x="663" y="21"/>
                    </a:lnTo>
                    <a:close/>
                  </a:path>
                </a:pathLst>
              </a:custGeom>
              <a:solidFill>
                <a:srgbClr val="EED7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 name="Freeform 150"/>
              <p:cNvSpPr>
                <a:spLocks/>
              </p:cNvSpPr>
              <p:nvPr/>
            </p:nvSpPr>
            <p:spPr bwMode="auto">
              <a:xfrm>
                <a:off x="1519" y="3252"/>
                <a:ext cx="825" cy="249"/>
              </a:xfrm>
              <a:custGeom>
                <a:avLst/>
                <a:gdLst>
                  <a:gd name="T0" fmla="*/ 825 w 825"/>
                  <a:gd name="T1" fmla="*/ 197 h 249"/>
                  <a:gd name="T2" fmla="*/ 656 w 825"/>
                  <a:gd name="T3" fmla="*/ 0 h 249"/>
                  <a:gd name="T4" fmla="*/ 0 w 825"/>
                  <a:gd name="T5" fmla="*/ 50 h 249"/>
                  <a:gd name="T6" fmla="*/ 171 w 825"/>
                  <a:gd name="T7" fmla="*/ 249 h 249"/>
                  <a:gd name="T8" fmla="*/ 825 w 825"/>
                  <a:gd name="T9" fmla="*/ 197 h 249"/>
                  <a:gd name="T10" fmla="*/ 0 60000 65536"/>
                  <a:gd name="T11" fmla="*/ 0 60000 65536"/>
                  <a:gd name="T12" fmla="*/ 0 60000 65536"/>
                  <a:gd name="T13" fmla="*/ 0 60000 65536"/>
                  <a:gd name="T14" fmla="*/ 0 60000 65536"/>
                  <a:gd name="T15" fmla="*/ 0 w 825"/>
                  <a:gd name="T16" fmla="*/ 0 h 249"/>
                  <a:gd name="T17" fmla="*/ 825 w 825"/>
                  <a:gd name="T18" fmla="*/ 249 h 249"/>
                </a:gdLst>
                <a:ahLst/>
                <a:cxnLst>
                  <a:cxn ang="T10">
                    <a:pos x="T0" y="T1"/>
                  </a:cxn>
                  <a:cxn ang="T11">
                    <a:pos x="T2" y="T3"/>
                  </a:cxn>
                  <a:cxn ang="T12">
                    <a:pos x="T4" y="T5"/>
                  </a:cxn>
                  <a:cxn ang="T13">
                    <a:pos x="T6" y="T7"/>
                  </a:cxn>
                  <a:cxn ang="T14">
                    <a:pos x="T8" y="T9"/>
                  </a:cxn>
                </a:cxnLst>
                <a:rect l="T15" t="T16" r="T17" b="T18"/>
                <a:pathLst>
                  <a:path w="825" h="249">
                    <a:moveTo>
                      <a:pt x="825" y="197"/>
                    </a:moveTo>
                    <a:lnTo>
                      <a:pt x="656" y="0"/>
                    </a:lnTo>
                    <a:lnTo>
                      <a:pt x="0" y="50"/>
                    </a:lnTo>
                    <a:lnTo>
                      <a:pt x="171" y="249"/>
                    </a:lnTo>
                    <a:lnTo>
                      <a:pt x="825" y="197"/>
                    </a:lnTo>
                    <a:close/>
                  </a:path>
                </a:pathLst>
              </a:custGeom>
              <a:solidFill>
                <a:srgbClr val="D9A5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 name="Freeform 151"/>
              <p:cNvSpPr>
                <a:spLocks/>
              </p:cNvSpPr>
              <p:nvPr/>
            </p:nvSpPr>
            <p:spPr bwMode="auto">
              <a:xfrm>
                <a:off x="1517" y="3300"/>
                <a:ext cx="171" cy="222"/>
              </a:xfrm>
              <a:custGeom>
                <a:avLst/>
                <a:gdLst>
                  <a:gd name="T0" fmla="*/ 170 w 171"/>
                  <a:gd name="T1" fmla="*/ 222 h 222"/>
                  <a:gd name="T2" fmla="*/ 171 w 171"/>
                  <a:gd name="T3" fmla="*/ 200 h 222"/>
                  <a:gd name="T4" fmla="*/ 1 w 171"/>
                  <a:gd name="T5" fmla="*/ 0 h 222"/>
                  <a:gd name="T6" fmla="*/ 0 w 171"/>
                  <a:gd name="T7" fmla="*/ 25 h 222"/>
                  <a:gd name="T8" fmla="*/ 170 w 171"/>
                  <a:gd name="T9" fmla="*/ 222 h 222"/>
                  <a:gd name="T10" fmla="*/ 0 60000 65536"/>
                  <a:gd name="T11" fmla="*/ 0 60000 65536"/>
                  <a:gd name="T12" fmla="*/ 0 60000 65536"/>
                  <a:gd name="T13" fmla="*/ 0 60000 65536"/>
                  <a:gd name="T14" fmla="*/ 0 60000 65536"/>
                  <a:gd name="T15" fmla="*/ 0 w 171"/>
                  <a:gd name="T16" fmla="*/ 0 h 222"/>
                  <a:gd name="T17" fmla="*/ 171 w 171"/>
                  <a:gd name="T18" fmla="*/ 222 h 222"/>
                </a:gdLst>
                <a:ahLst/>
                <a:cxnLst>
                  <a:cxn ang="T10">
                    <a:pos x="T0" y="T1"/>
                  </a:cxn>
                  <a:cxn ang="T11">
                    <a:pos x="T2" y="T3"/>
                  </a:cxn>
                  <a:cxn ang="T12">
                    <a:pos x="T4" y="T5"/>
                  </a:cxn>
                  <a:cxn ang="T13">
                    <a:pos x="T6" y="T7"/>
                  </a:cxn>
                  <a:cxn ang="T14">
                    <a:pos x="T8" y="T9"/>
                  </a:cxn>
                </a:cxnLst>
                <a:rect l="T15" t="T16" r="T17" b="T18"/>
                <a:pathLst>
                  <a:path w="171" h="222">
                    <a:moveTo>
                      <a:pt x="170" y="222"/>
                    </a:moveTo>
                    <a:lnTo>
                      <a:pt x="171" y="200"/>
                    </a:lnTo>
                    <a:lnTo>
                      <a:pt x="1" y="0"/>
                    </a:lnTo>
                    <a:lnTo>
                      <a:pt x="0" y="25"/>
                    </a:lnTo>
                    <a:lnTo>
                      <a:pt x="170" y="222"/>
                    </a:lnTo>
                    <a:close/>
                  </a:path>
                </a:pathLst>
              </a:custGeom>
              <a:solidFill>
                <a:srgbClr val="9E6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 name="Freeform 152"/>
              <p:cNvSpPr>
                <a:spLocks/>
              </p:cNvSpPr>
              <p:nvPr/>
            </p:nvSpPr>
            <p:spPr bwMode="auto">
              <a:xfrm>
                <a:off x="1520" y="3337"/>
                <a:ext cx="168" cy="248"/>
              </a:xfrm>
              <a:custGeom>
                <a:avLst/>
                <a:gdLst>
                  <a:gd name="T0" fmla="*/ 160 w 168"/>
                  <a:gd name="T1" fmla="*/ 186 h 248"/>
                  <a:gd name="T2" fmla="*/ 155 w 168"/>
                  <a:gd name="T3" fmla="*/ 179 h 248"/>
                  <a:gd name="T4" fmla="*/ 148 w 168"/>
                  <a:gd name="T5" fmla="*/ 172 h 248"/>
                  <a:gd name="T6" fmla="*/ 131 w 168"/>
                  <a:gd name="T7" fmla="*/ 152 h 248"/>
                  <a:gd name="T8" fmla="*/ 106 w 168"/>
                  <a:gd name="T9" fmla="*/ 123 h 248"/>
                  <a:gd name="T10" fmla="*/ 78 w 168"/>
                  <a:gd name="T11" fmla="*/ 90 h 248"/>
                  <a:gd name="T12" fmla="*/ 49 w 168"/>
                  <a:gd name="T13" fmla="*/ 57 h 248"/>
                  <a:gd name="T14" fmla="*/ 25 w 168"/>
                  <a:gd name="T15" fmla="*/ 28 h 248"/>
                  <a:gd name="T16" fmla="*/ 7 w 168"/>
                  <a:gd name="T17" fmla="*/ 8 h 248"/>
                  <a:gd name="T18" fmla="*/ 0 w 168"/>
                  <a:gd name="T19" fmla="*/ 0 h 248"/>
                  <a:gd name="T20" fmla="*/ 0 w 168"/>
                  <a:gd name="T21" fmla="*/ 0 h 248"/>
                  <a:gd name="T22" fmla="*/ 0 w 168"/>
                  <a:gd name="T23" fmla="*/ 1 h 248"/>
                  <a:gd name="T24" fmla="*/ 0 w 168"/>
                  <a:gd name="T25" fmla="*/ 1 h 248"/>
                  <a:gd name="T26" fmla="*/ 0 w 168"/>
                  <a:gd name="T27" fmla="*/ 1 h 248"/>
                  <a:gd name="T28" fmla="*/ 0 w 168"/>
                  <a:gd name="T29" fmla="*/ 1 h 248"/>
                  <a:gd name="T30" fmla="*/ 0 w 168"/>
                  <a:gd name="T31" fmla="*/ 1 h 248"/>
                  <a:gd name="T32" fmla="*/ 0 w 168"/>
                  <a:gd name="T33" fmla="*/ 1 h 248"/>
                  <a:gd name="T34" fmla="*/ 0 w 168"/>
                  <a:gd name="T35" fmla="*/ 1 h 248"/>
                  <a:gd name="T36" fmla="*/ 0 w 168"/>
                  <a:gd name="T37" fmla="*/ 57 h 248"/>
                  <a:gd name="T38" fmla="*/ 0 w 168"/>
                  <a:gd name="T39" fmla="*/ 58 h 248"/>
                  <a:gd name="T40" fmla="*/ 0 w 168"/>
                  <a:gd name="T41" fmla="*/ 59 h 248"/>
                  <a:gd name="T42" fmla="*/ 0 w 168"/>
                  <a:gd name="T43" fmla="*/ 60 h 248"/>
                  <a:gd name="T44" fmla="*/ 1 w 168"/>
                  <a:gd name="T45" fmla="*/ 62 h 248"/>
                  <a:gd name="T46" fmla="*/ 2 w 168"/>
                  <a:gd name="T47" fmla="*/ 65 h 248"/>
                  <a:gd name="T48" fmla="*/ 3 w 168"/>
                  <a:gd name="T49" fmla="*/ 68 h 248"/>
                  <a:gd name="T50" fmla="*/ 4 w 168"/>
                  <a:gd name="T51" fmla="*/ 72 h 248"/>
                  <a:gd name="T52" fmla="*/ 6 w 168"/>
                  <a:gd name="T53" fmla="*/ 76 h 248"/>
                  <a:gd name="T54" fmla="*/ 8 w 168"/>
                  <a:gd name="T55" fmla="*/ 79 h 248"/>
                  <a:gd name="T56" fmla="*/ 10 w 168"/>
                  <a:gd name="T57" fmla="*/ 83 h 248"/>
                  <a:gd name="T58" fmla="*/ 157 w 168"/>
                  <a:gd name="T59" fmla="*/ 248 h 248"/>
                  <a:gd name="T60" fmla="*/ 159 w 168"/>
                  <a:gd name="T61" fmla="*/ 248 h 248"/>
                  <a:gd name="T62" fmla="*/ 161 w 168"/>
                  <a:gd name="T63" fmla="*/ 248 h 248"/>
                  <a:gd name="T64" fmla="*/ 162 w 168"/>
                  <a:gd name="T65" fmla="*/ 248 h 248"/>
                  <a:gd name="T66" fmla="*/ 164 w 168"/>
                  <a:gd name="T67" fmla="*/ 248 h 248"/>
                  <a:gd name="T68" fmla="*/ 166 w 168"/>
                  <a:gd name="T69" fmla="*/ 248 h 248"/>
                  <a:gd name="T70" fmla="*/ 167 w 168"/>
                  <a:gd name="T71" fmla="*/ 248 h 248"/>
                  <a:gd name="T72" fmla="*/ 168 w 168"/>
                  <a:gd name="T73" fmla="*/ 248 h 248"/>
                  <a:gd name="T74" fmla="*/ 168 w 168"/>
                  <a:gd name="T75" fmla="*/ 248 h 248"/>
                  <a:gd name="T76" fmla="*/ 168 w 168"/>
                  <a:gd name="T77" fmla="*/ 185 h 248"/>
                  <a:gd name="T78" fmla="*/ 160 w 168"/>
                  <a:gd name="T79" fmla="*/ 186 h 2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48"/>
                  <a:gd name="T122" fmla="*/ 168 w 168"/>
                  <a:gd name="T123" fmla="*/ 248 h 2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48">
                    <a:moveTo>
                      <a:pt x="160" y="186"/>
                    </a:moveTo>
                    <a:lnTo>
                      <a:pt x="155" y="179"/>
                    </a:lnTo>
                    <a:lnTo>
                      <a:pt x="148" y="172"/>
                    </a:lnTo>
                    <a:lnTo>
                      <a:pt x="131" y="152"/>
                    </a:lnTo>
                    <a:lnTo>
                      <a:pt x="106" y="123"/>
                    </a:lnTo>
                    <a:lnTo>
                      <a:pt x="78" y="90"/>
                    </a:lnTo>
                    <a:lnTo>
                      <a:pt x="49" y="57"/>
                    </a:lnTo>
                    <a:lnTo>
                      <a:pt x="25" y="28"/>
                    </a:lnTo>
                    <a:lnTo>
                      <a:pt x="7" y="8"/>
                    </a:lnTo>
                    <a:lnTo>
                      <a:pt x="0" y="0"/>
                    </a:lnTo>
                    <a:lnTo>
                      <a:pt x="0" y="1"/>
                    </a:lnTo>
                    <a:lnTo>
                      <a:pt x="0" y="57"/>
                    </a:lnTo>
                    <a:lnTo>
                      <a:pt x="0" y="58"/>
                    </a:lnTo>
                    <a:lnTo>
                      <a:pt x="0" y="59"/>
                    </a:lnTo>
                    <a:lnTo>
                      <a:pt x="0" y="60"/>
                    </a:lnTo>
                    <a:lnTo>
                      <a:pt x="1" y="62"/>
                    </a:lnTo>
                    <a:lnTo>
                      <a:pt x="2" y="65"/>
                    </a:lnTo>
                    <a:lnTo>
                      <a:pt x="3" y="68"/>
                    </a:lnTo>
                    <a:lnTo>
                      <a:pt x="4" y="72"/>
                    </a:lnTo>
                    <a:lnTo>
                      <a:pt x="6" y="76"/>
                    </a:lnTo>
                    <a:lnTo>
                      <a:pt x="8" y="79"/>
                    </a:lnTo>
                    <a:lnTo>
                      <a:pt x="10" y="83"/>
                    </a:lnTo>
                    <a:lnTo>
                      <a:pt x="157" y="248"/>
                    </a:lnTo>
                    <a:lnTo>
                      <a:pt x="159" y="248"/>
                    </a:lnTo>
                    <a:lnTo>
                      <a:pt x="161" y="248"/>
                    </a:lnTo>
                    <a:lnTo>
                      <a:pt x="162" y="248"/>
                    </a:lnTo>
                    <a:lnTo>
                      <a:pt x="164" y="248"/>
                    </a:lnTo>
                    <a:lnTo>
                      <a:pt x="166" y="248"/>
                    </a:lnTo>
                    <a:lnTo>
                      <a:pt x="167" y="248"/>
                    </a:lnTo>
                    <a:lnTo>
                      <a:pt x="168" y="248"/>
                    </a:lnTo>
                    <a:lnTo>
                      <a:pt x="168" y="185"/>
                    </a:lnTo>
                    <a:lnTo>
                      <a:pt x="160" y="18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 name="Freeform 153"/>
              <p:cNvSpPr>
                <a:spLocks/>
              </p:cNvSpPr>
              <p:nvPr/>
            </p:nvSpPr>
            <p:spPr bwMode="auto">
              <a:xfrm>
                <a:off x="1677" y="3585"/>
                <a:ext cx="18" cy="7"/>
              </a:xfrm>
              <a:custGeom>
                <a:avLst/>
                <a:gdLst>
                  <a:gd name="T0" fmla="*/ 0 w 18"/>
                  <a:gd name="T1" fmla="*/ 0 h 7"/>
                  <a:gd name="T2" fmla="*/ 0 w 18"/>
                  <a:gd name="T3" fmla="*/ 0 h 7"/>
                  <a:gd name="T4" fmla="*/ 1 w 18"/>
                  <a:gd name="T5" fmla="*/ 1 h 7"/>
                  <a:gd name="T6" fmla="*/ 1 w 18"/>
                  <a:gd name="T7" fmla="*/ 2 h 7"/>
                  <a:gd name="T8" fmla="*/ 2 w 18"/>
                  <a:gd name="T9" fmla="*/ 2 h 7"/>
                  <a:gd name="T10" fmla="*/ 4 w 18"/>
                  <a:gd name="T11" fmla="*/ 3 h 7"/>
                  <a:gd name="T12" fmla="*/ 5 w 18"/>
                  <a:gd name="T13" fmla="*/ 4 h 7"/>
                  <a:gd name="T14" fmla="*/ 7 w 18"/>
                  <a:gd name="T15" fmla="*/ 5 h 7"/>
                  <a:gd name="T16" fmla="*/ 9 w 18"/>
                  <a:gd name="T17" fmla="*/ 5 h 7"/>
                  <a:gd name="T18" fmla="*/ 10 w 18"/>
                  <a:gd name="T19" fmla="*/ 6 h 7"/>
                  <a:gd name="T20" fmla="*/ 12 w 18"/>
                  <a:gd name="T21" fmla="*/ 6 h 7"/>
                  <a:gd name="T22" fmla="*/ 14 w 18"/>
                  <a:gd name="T23" fmla="*/ 6 h 7"/>
                  <a:gd name="T24" fmla="*/ 15 w 18"/>
                  <a:gd name="T25" fmla="*/ 6 h 7"/>
                  <a:gd name="T26" fmla="*/ 16 w 18"/>
                  <a:gd name="T27" fmla="*/ 7 h 7"/>
                  <a:gd name="T28" fmla="*/ 17 w 18"/>
                  <a:gd name="T29" fmla="*/ 7 h 7"/>
                  <a:gd name="T30" fmla="*/ 18 w 18"/>
                  <a:gd name="T31" fmla="*/ 7 h 7"/>
                  <a:gd name="T32" fmla="*/ 18 w 18"/>
                  <a:gd name="T33" fmla="*/ 7 h 7"/>
                  <a:gd name="T34" fmla="*/ 11 w 18"/>
                  <a:gd name="T35" fmla="*/ 0 h 7"/>
                  <a:gd name="T36" fmla="*/ 11 w 18"/>
                  <a:gd name="T37" fmla="*/ 0 h 7"/>
                  <a:gd name="T38" fmla="*/ 10 w 18"/>
                  <a:gd name="T39" fmla="*/ 0 h 7"/>
                  <a:gd name="T40" fmla="*/ 10 w 18"/>
                  <a:gd name="T41" fmla="*/ 0 h 7"/>
                  <a:gd name="T42" fmla="*/ 8 w 18"/>
                  <a:gd name="T43" fmla="*/ 0 h 7"/>
                  <a:gd name="T44" fmla="*/ 7 w 18"/>
                  <a:gd name="T45" fmla="*/ 1 h 7"/>
                  <a:gd name="T46" fmla="*/ 5 w 18"/>
                  <a:gd name="T47" fmla="*/ 1 h 7"/>
                  <a:gd name="T48" fmla="*/ 3 w 18"/>
                  <a:gd name="T49" fmla="*/ 1 h 7"/>
                  <a:gd name="T50" fmla="*/ 0 w 18"/>
                  <a:gd name="T51" fmla="*/ 0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7"/>
                  <a:gd name="T80" fmla="*/ 18 w 18"/>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7">
                    <a:moveTo>
                      <a:pt x="0" y="0"/>
                    </a:moveTo>
                    <a:lnTo>
                      <a:pt x="0" y="0"/>
                    </a:lnTo>
                    <a:lnTo>
                      <a:pt x="1" y="1"/>
                    </a:lnTo>
                    <a:lnTo>
                      <a:pt x="1" y="2"/>
                    </a:lnTo>
                    <a:lnTo>
                      <a:pt x="2" y="2"/>
                    </a:lnTo>
                    <a:lnTo>
                      <a:pt x="4" y="3"/>
                    </a:lnTo>
                    <a:lnTo>
                      <a:pt x="5" y="4"/>
                    </a:lnTo>
                    <a:lnTo>
                      <a:pt x="7" y="5"/>
                    </a:lnTo>
                    <a:lnTo>
                      <a:pt x="9" y="5"/>
                    </a:lnTo>
                    <a:lnTo>
                      <a:pt x="10" y="6"/>
                    </a:lnTo>
                    <a:lnTo>
                      <a:pt x="12" y="6"/>
                    </a:lnTo>
                    <a:lnTo>
                      <a:pt x="14" y="6"/>
                    </a:lnTo>
                    <a:lnTo>
                      <a:pt x="15" y="6"/>
                    </a:lnTo>
                    <a:lnTo>
                      <a:pt x="16" y="7"/>
                    </a:lnTo>
                    <a:lnTo>
                      <a:pt x="17" y="7"/>
                    </a:lnTo>
                    <a:lnTo>
                      <a:pt x="18" y="7"/>
                    </a:lnTo>
                    <a:lnTo>
                      <a:pt x="11" y="0"/>
                    </a:lnTo>
                    <a:lnTo>
                      <a:pt x="10" y="0"/>
                    </a:lnTo>
                    <a:lnTo>
                      <a:pt x="8" y="0"/>
                    </a:lnTo>
                    <a:lnTo>
                      <a:pt x="7" y="1"/>
                    </a:lnTo>
                    <a:lnTo>
                      <a:pt x="5" y="1"/>
                    </a:lnTo>
                    <a:lnTo>
                      <a:pt x="3" y="1"/>
                    </a:lnTo>
                    <a:lnTo>
                      <a:pt x="0" y="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2" name="Freeform 154"/>
              <p:cNvSpPr>
                <a:spLocks/>
              </p:cNvSpPr>
              <p:nvPr/>
            </p:nvSpPr>
            <p:spPr bwMode="auto">
              <a:xfrm>
                <a:off x="985" y="3637"/>
                <a:ext cx="18" cy="7"/>
              </a:xfrm>
              <a:custGeom>
                <a:avLst/>
                <a:gdLst>
                  <a:gd name="T0" fmla="*/ 0 w 18"/>
                  <a:gd name="T1" fmla="*/ 1 h 7"/>
                  <a:gd name="T2" fmla="*/ 0 w 18"/>
                  <a:gd name="T3" fmla="*/ 1 h 7"/>
                  <a:gd name="T4" fmla="*/ 1 w 18"/>
                  <a:gd name="T5" fmla="*/ 1 h 7"/>
                  <a:gd name="T6" fmla="*/ 2 w 18"/>
                  <a:gd name="T7" fmla="*/ 2 h 7"/>
                  <a:gd name="T8" fmla="*/ 3 w 18"/>
                  <a:gd name="T9" fmla="*/ 3 h 7"/>
                  <a:gd name="T10" fmla="*/ 4 w 18"/>
                  <a:gd name="T11" fmla="*/ 4 h 7"/>
                  <a:gd name="T12" fmla="*/ 5 w 18"/>
                  <a:gd name="T13" fmla="*/ 5 h 7"/>
                  <a:gd name="T14" fmla="*/ 7 w 18"/>
                  <a:gd name="T15" fmla="*/ 5 h 7"/>
                  <a:gd name="T16" fmla="*/ 9 w 18"/>
                  <a:gd name="T17" fmla="*/ 6 h 7"/>
                  <a:gd name="T18" fmla="*/ 11 w 18"/>
                  <a:gd name="T19" fmla="*/ 6 h 7"/>
                  <a:gd name="T20" fmla="*/ 12 w 18"/>
                  <a:gd name="T21" fmla="*/ 6 h 7"/>
                  <a:gd name="T22" fmla="*/ 14 w 18"/>
                  <a:gd name="T23" fmla="*/ 7 h 7"/>
                  <a:gd name="T24" fmla="*/ 15 w 18"/>
                  <a:gd name="T25" fmla="*/ 7 h 7"/>
                  <a:gd name="T26" fmla="*/ 17 w 18"/>
                  <a:gd name="T27" fmla="*/ 7 h 7"/>
                  <a:gd name="T28" fmla="*/ 18 w 18"/>
                  <a:gd name="T29" fmla="*/ 7 h 7"/>
                  <a:gd name="T30" fmla="*/ 18 w 18"/>
                  <a:gd name="T31" fmla="*/ 7 h 7"/>
                  <a:gd name="T32" fmla="*/ 18 w 18"/>
                  <a:gd name="T33" fmla="*/ 7 h 7"/>
                  <a:gd name="T34" fmla="*/ 11 w 18"/>
                  <a:gd name="T35" fmla="*/ 0 h 7"/>
                  <a:gd name="T36" fmla="*/ 11 w 18"/>
                  <a:gd name="T37" fmla="*/ 0 h 7"/>
                  <a:gd name="T38" fmla="*/ 11 w 18"/>
                  <a:gd name="T39" fmla="*/ 0 h 7"/>
                  <a:gd name="T40" fmla="*/ 10 w 18"/>
                  <a:gd name="T41" fmla="*/ 1 h 7"/>
                  <a:gd name="T42" fmla="*/ 9 w 18"/>
                  <a:gd name="T43" fmla="*/ 1 h 7"/>
                  <a:gd name="T44" fmla="*/ 7 w 18"/>
                  <a:gd name="T45" fmla="*/ 1 h 7"/>
                  <a:gd name="T46" fmla="*/ 5 w 18"/>
                  <a:gd name="T47" fmla="*/ 1 h 7"/>
                  <a:gd name="T48" fmla="*/ 3 w 18"/>
                  <a:gd name="T49" fmla="*/ 1 h 7"/>
                  <a:gd name="T50" fmla="*/ 0 w 18"/>
                  <a:gd name="T51" fmla="*/ 1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7"/>
                  <a:gd name="T80" fmla="*/ 18 w 18"/>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7">
                    <a:moveTo>
                      <a:pt x="0" y="1"/>
                    </a:moveTo>
                    <a:lnTo>
                      <a:pt x="0" y="1"/>
                    </a:lnTo>
                    <a:lnTo>
                      <a:pt x="1" y="1"/>
                    </a:lnTo>
                    <a:lnTo>
                      <a:pt x="2" y="2"/>
                    </a:lnTo>
                    <a:lnTo>
                      <a:pt x="3" y="3"/>
                    </a:lnTo>
                    <a:lnTo>
                      <a:pt x="4" y="4"/>
                    </a:lnTo>
                    <a:lnTo>
                      <a:pt x="5" y="5"/>
                    </a:lnTo>
                    <a:lnTo>
                      <a:pt x="7" y="5"/>
                    </a:lnTo>
                    <a:lnTo>
                      <a:pt x="9" y="6"/>
                    </a:lnTo>
                    <a:lnTo>
                      <a:pt x="11" y="6"/>
                    </a:lnTo>
                    <a:lnTo>
                      <a:pt x="12" y="6"/>
                    </a:lnTo>
                    <a:lnTo>
                      <a:pt x="14" y="7"/>
                    </a:lnTo>
                    <a:lnTo>
                      <a:pt x="15" y="7"/>
                    </a:lnTo>
                    <a:lnTo>
                      <a:pt x="17" y="7"/>
                    </a:lnTo>
                    <a:lnTo>
                      <a:pt x="18" y="7"/>
                    </a:lnTo>
                    <a:lnTo>
                      <a:pt x="11" y="0"/>
                    </a:lnTo>
                    <a:lnTo>
                      <a:pt x="10" y="1"/>
                    </a:lnTo>
                    <a:lnTo>
                      <a:pt x="9" y="1"/>
                    </a:lnTo>
                    <a:lnTo>
                      <a:pt x="7" y="1"/>
                    </a:lnTo>
                    <a:lnTo>
                      <a:pt x="5" y="1"/>
                    </a:lnTo>
                    <a:lnTo>
                      <a:pt x="3" y="1"/>
                    </a:lnTo>
                    <a:lnTo>
                      <a:pt x="0" y="1"/>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3" name="Freeform 155"/>
              <p:cNvSpPr>
                <a:spLocks/>
              </p:cNvSpPr>
              <p:nvPr/>
            </p:nvSpPr>
            <p:spPr bwMode="auto">
              <a:xfrm>
                <a:off x="1689" y="3472"/>
                <a:ext cx="628" cy="120"/>
              </a:xfrm>
              <a:custGeom>
                <a:avLst/>
                <a:gdLst>
                  <a:gd name="T0" fmla="*/ 0 w 628"/>
                  <a:gd name="T1" fmla="*/ 50 h 120"/>
                  <a:gd name="T2" fmla="*/ 0 w 628"/>
                  <a:gd name="T3" fmla="*/ 110 h 120"/>
                  <a:gd name="T4" fmla="*/ 0 w 628"/>
                  <a:gd name="T5" fmla="*/ 111 h 120"/>
                  <a:gd name="T6" fmla="*/ 0 w 628"/>
                  <a:gd name="T7" fmla="*/ 112 h 120"/>
                  <a:gd name="T8" fmla="*/ 0 w 628"/>
                  <a:gd name="T9" fmla="*/ 113 h 120"/>
                  <a:gd name="T10" fmla="*/ 0 w 628"/>
                  <a:gd name="T11" fmla="*/ 114 h 120"/>
                  <a:gd name="T12" fmla="*/ 1 w 628"/>
                  <a:gd name="T13" fmla="*/ 115 h 120"/>
                  <a:gd name="T14" fmla="*/ 1 w 628"/>
                  <a:gd name="T15" fmla="*/ 115 h 120"/>
                  <a:gd name="T16" fmla="*/ 2 w 628"/>
                  <a:gd name="T17" fmla="*/ 116 h 120"/>
                  <a:gd name="T18" fmla="*/ 3 w 628"/>
                  <a:gd name="T19" fmla="*/ 117 h 120"/>
                  <a:gd name="T20" fmla="*/ 3 w 628"/>
                  <a:gd name="T21" fmla="*/ 117 h 120"/>
                  <a:gd name="T22" fmla="*/ 4 w 628"/>
                  <a:gd name="T23" fmla="*/ 118 h 120"/>
                  <a:gd name="T24" fmla="*/ 5 w 628"/>
                  <a:gd name="T25" fmla="*/ 118 h 120"/>
                  <a:gd name="T26" fmla="*/ 6 w 628"/>
                  <a:gd name="T27" fmla="*/ 119 h 120"/>
                  <a:gd name="T28" fmla="*/ 7 w 628"/>
                  <a:gd name="T29" fmla="*/ 119 h 120"/>
                  <a:gd name="T30" fmla="*/ 8 w 628"/>
                  <a:gd name="T31" fmla="*/ 119 h 120"/>
                  <a:gd name="T32" fmla="*/ 9 w 628"/>
                  <a:gd name="T33" fmla="*/ 120 h 120"/>
                  <a:gd name="T34" fmla="*/ 10 w 628"/>
                  <a:gd name="T35" fmla="*/ 120 h 120"/>
                  <a:gd name="T36" fmla="*/ 617 w 628"/>
                  <a:gd name="T37" fmla="*/ 72 h 120"/>
                  <a:gd name="T38" fmla="*/ 618 w 628"/>
                  <a:gd name="T39" fmla="*/ 72 h 120"/>
                  <a:gd name="T40" fmla="*/ 619 w 628"/>
                  <a:gd name="T41" fmla="*/ 72 h 120"/>
                  <a:gd name="T42" fmla="*/ 620 w 628"/>
                  <a:gd name="T43" fmla="*/ 71 h 120"/>
                  <a:gd name="T44" fmla="*/ 621 w 628"/>
                  <a:gd name="T45" fmla="*/ 71 h 120"/>
                  <a:gd name="T46" fmla="*/ 622 w 628"/>
                  <a:gd name="T47" fmla="*/ 71 h 120"/>
                  <a:gd name="T48" fmla="*/ 622 w 628"/>
                  <a:gd name="T49" fmla="*/ 70 h 120"/>
                  <a:gd name="T50" fmla="*/ 623 w 628"/>
                  <a:gd name="T51" fmla="*/ 69 h 120"/>
                  <a:gd name="T52" fmla="*/ 624 w 628"/>
                  <a:gd name="T53" fmla="*/ 69 h 120"/>
                  <a:gd name="T54" fmla="*/ 625 w 628"/>
                  <a:gd name="T55" fmla="*/ 68 h 120"/>
                  <a:gd name="T56" fmla="*/ 625 w 628"/>
                  <a:gd name="T57" fmla="*/ 67 h 120"/>
                  <a:gd name="T58" fmla="*/ 626 w 628"/>
                  <a:gd name="T59" fmla="*/ 67 h 120"/>
                  <a:gd name="T60" fmla="*/ 626 w 628"/>
                  <a:gd name="T61" fmla="*/ 66 h 120"/>
                  <a:gd name="T62" fmla="*/ 627 w 628"/>
                  <a:gd name="T63" fmla="*/ 65 h 120"/>
                  <a:gd name="T64" fmla="*/ 627 w 628"/>
                  <a:gd name="T65" fmla="*/ 64 h 120"/>
                  <a:gd name="T66" fmla="*/ 627 w 628"/>
                  <a:gd name="T67" fmla="*/ 63 h 120"/>
                  <a:gd name="T68" fmla="*/ 627 w 628"/>
                  <a:gd name="T69" fmla="*/ 62 h 120"/>
                  <a:gd name="T70" fmla="*/ 628 w 628"/>
                  <a:gd name="T71" fmla="*/ 0 h 120"/>
                  <a:gd name="T72" fmla="*/ 0 w 628"/>
                  <a:gd name="T73" fmla="*/ 50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8"/>
                  <a:gd name="T112" fmla="*/ 0 h 120"/>
                  <a:gd name="T113" fmla="*/ 628 w 628"/>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8" h="120">
                    <a:moveTo>
                      <a:pt x="0" y="50"/>
                    </a:moveTo>
                    <a:lnTo>
                      <a:pt x="0" y="110"/>
                    </a:lnTo>
                    <a:lnTo>
                      <a:pt x="0" y="111"/>
                    </a:lnTo>
                    <a:lnTo>
                      <a:pt x="0" y="112"/>
                    </a:lnTo>
                    <a:lnTo>
                      <a:pt x="0" y="113"/>
                    </a:lnTo>
                    <a:lnTo>
                      <a:pt x="0" y="114"/>
                    </a:lnTo>
                    <a:lnTo>
                      <a:pt x="1" y="115"/>
                    </a:lnTo>
                    <a:lnTo>
                      <a:pt x="2" y="116"/>
                    </a:lnTo>
                    <a:lnTo>
                      <a:pt x="3" y="117"/>
                    </a:lnTo>
                    <a:lnTo>
                      <a:pt x="4" y="118"/>
                    </a:lnTo>
                    <a:lnTo>
                      <a:pt x="5" y="118"/>
                    </a:lnTo>
                    <a:lnTo>
                      <a:pt x="6" y="119"/>
                    </a:lnTo>
                    <a:lnTo>
                      <a:pt x="7" y="119"/>
                    </a:lnTo>
                    <a:lnTo>
                      <a:pt x="8" y="119"/>
                    </a:lnTo>
                    <a:lnTo>
                      <a:pt x="9" y="120"/>
                    </a:lnTo>
                    <a:lnTo>
                      <a:pt x="10" y="120"/>
                    </a:lnTo>
                    <a:lnTo>
                      <a:pt x="617" y="72"/>
                    </a:lnTo>
                    <a:lnTo>
                      <a:pt x="618" y="72"/>
                    </a:lnTo>
                    <a:lnTo>
                      <a:pt x="619" y="72"/>
                    </a:lnTo>
                    <a:lnTo>
                      <a:pt x="620" y="71"/>
                    </a:lnTo>
                    <a:lnTo>
                      <a:pt x="621" y="71"/>
                    </a:lnTo>
                    <a:lnTo>
                      <a:pt x="622" y="71"/>
                    </a:lnTo>
                    <a:lnTo>
                      <a:pt x="622" y="70"/>
                    </a:lnTo>
                    <a:lnTo>
                      <a:pt x="623" y="69"/>
                    </a:lnTo>
                    <a:lnTo>
                      <a:pt x="624" y="69"/>
                    </a:lnTo>
                    <a:lnTo>
                      <a:pt x="625" y="68"/>
                    </a:lnTo>
                    <a:lnTo>
                      <a:pt x="625" y="67"/>
                    </a:lnTo>
                    <a:lnTo>
                      <a:pt x="626" y="67"/>
                    </a:lnTo>
                    <a:lnTo>
                      <a:pt x="626" y="66"/>
                    </a:lnTo>
                    <a:lnTo>
                      <a:pt x="627" y="65"/>
                    </a:lnTo>
                    <a:lnTo>
                      <a:pt x="627" y="64"/>
                    </a:lnTo>
                    <a:lnTo>
                      <a:pt x="627" y="63"/>
                    </a:lnTo>
                    <a:lnTo>
                      <a:pt x="627" y="62"/>
                    </a:lnTo>
                    <a:lnTo>
                      <a:pt x="628" y="0"/>
                    </a:lnTo>
                    <a:lnTo>
                      <a:pt x="0" y="5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4" name="Freeform 156"/>
              <p:cNvSpPr>
                <a:spLocks/>
              </p:cNvSpPr>
              <p:nvPr/>
            </p:nvSpPr>
            <p:spPr bwMode="auto">
              <a:xfrm>
                <a:off x="988" y="3501"/>
                <a:ext cx="692" cy="73"/>
              </a:xfrm>
              <a:custGeom>
                <a:avLst/>
                <a:gdLst>
                  <a:gd name="T0" fmla="*/ 692 w 692"/>
                  <a:gd name="T1" fmla="*/ 22 h 73"/>
                  <a:gd name="T2" fmla="*/ 692 w 692"/>
                  <a:gd name="T3" fmla="*/ 0 h 73"/>
                  <a:gd name="T4" fmla="*/ 0 w 692"/>
                  <a:gd name="T5" fmla="*/ 52 h 73"/>
                  <a:gd name="T6" fmla="*/ 0 w 692"/>
                  <a:gd name="T7" fmla="*/ 73 h 73"/>
                  <a:gd name="T8" fmla="*/ 692 w 692"/>
                  <a:gd name="T9" fmla="*/ 22 h 73"/>
                  <a:gd name="T10" fmla="*/ 0 60000 65536"/>
                  <a:gd name="T11" fmla="*/ 0 60000 65536"/>
                  <a:gd name="T12" fmla="*/ 0 60000 65536"/>
                  <a:gd name="T13" fmla="*/ 0 60000 65536"/>
                  <a:gd name="T14" fmla="*/ 0 60000 65536"/>
                  <a:gd name="T15" fmla="*/ 0 w 692"/>
                  <a:gd name="T16" fmla="*/ 0 h 73"/>
                  <a:gd name="T17" fmla="*/ 692 w 692"/>
                  <a:gd name="T18" fmla="*/ 73 h 73"/>
                </a:gdLst>
                <a:ahLst/>
                <a:cxnLst>
                  <a:cxn ang="T10">
                    <a:pos x="T0" y="T1"/>
                  </a:cxn>
                  <a:cxn ang="T11">
                    <a:pos x="T2" y="T3"/>
                  </a:cxn>
                  <a:cxn ang="T12">
                    <a:pos x="T4" y="T5"/>
                  </a:cxn>
                  <a:cxn ang="T13">
                    <a:pos x="T6" y="T7"/>
                  </a:cxn>
                  <a:cxn ang="T14">
                    <a:pos x="T8" y="T9"/>
                  </a:cxn>
                </a:cxnLst>
                <a:rect l="T15" t="T16" r="T17" b="T18"/>
                <a:pathLst>
                  <a:path w="692" h="73">
                    <a:moveTo>
                      <a:pt x="692" y="22"/>
                    </a:moveTo>
                    <a:lnTo>
                      <a:pt x="692" y="0"/>
                    </a:lnTo>
                    <a:lnTo>
                      <a:pt x="0" y="52"/>
                    </a:lnTo>
                    <a:lnTo>
                      <a:pt x="0" y="73"/>
                    </a:lnTo>
                    <a:lnTo>
                      <a:pt x="692" y="22"/>
                    </a:lnTo>
                    <a:close/>
                  </a:path>
                </a:pathLst>
              </a:custGeom>
              <a:solidFill>
                <a:srgbClr val="EED7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5" name="Freeform 157"/>
              <p:cNvSpPr>
                <a:spLocks/>
              </p:cNvSpPr>
              <p:nvPr/>
            </p:nvSpPr>
            <p:spPr bwMode="auto">
              <a:xfrm>
                <a:off x="884" y="3304"/>
                <a:ext cx="796" cy="250"/>
              </a:xfrm>
              <a:custGeom>
                <a:avLst/>
                <a:gdLst>
                  <a:gd name="T0" fmla="*/ 796 w 796"/>
                  <a:gd name="T1" fmla="*/ 197 h 250"/>
                  <a:gd name="T2" fmla="*/ 628 w 796"/>
                  <a:gd name="T3" fmla="*/ 0 h 250"/>
                  <a:gd name="T4" fmla="*/ 0 w 796"/>
                  <a:gd name="T5" fmla="*/ 50 h 250"/>
                  <a:gd name="T6" fmla="*/ 103 w 796"/>
                  <a:gd name="T7" fmla="*/ 250 h 250"/>
                  <a:gd name="T8" fmla="*/ 796 w 796"/>
                  <a:gd name="T9" fmla="*/ 197 h 250"/>
                  <a:gd name="T10" fmla="*/ 0 60000 65536"/>
                  <a:gd name="T11" fmla="*/ 0 60000 65536"/>
                  <a:gd name="T12" fmla="*/ 0 60000 65536"/>
                  <a:gd name="T13" fmla="*/ 0 60000 65536"/>
                  <a:gd name="T14" fmla="*/ 0 60000 65536"/>
                  <a:gd name="T15" fmla="*/ 0 w 796"/>
                  <a:gd name="T16" fmla="*/ 0 h 250"/>
                  <a:gd name="T17" fmla="*/ 796 w 796"/>
                  <a:gd name="T18" fmla="*/ 250 h 250"/>
                </a:gdLst>
                <a:ahLst/>
                <a:cxnLst>
                  <a:cxn ang="T10">
                    <a:pos x="T0" y="T1"/>
                  </a:cxn>
                  <a:cxn ang="T11">
                    <a:pos x="T2" y="T3"/>
                  </a:cxn>
                  <a:cxn ang="T12">
                    <a:pos x="T4" y="T5"/>
                  </a:cxn>
                  <a:cxn ang="T13">
                    <a:pos x="T6" y="T7"/>
                  </a:cxn>
                  <a:cxn ang="T14">
                    <a:pos x="T8" y="T9"/>
                  </a:cxn>
                </a:cxnLst>
                <a:rect l="T15" t="T16" r="T17" b="T18"/>
                <a:pathLst>
                  <a:path w="796" h="250">
                    <a:moveTo>
                      <a:pt x="796" y="197"/>
                    </a:moveTo>
                    <a:lnTo>
                      <a:pt x="628" y="0"/>
                    </a:lnTo>
                    <a:lnTo>
                      <a:pt x="0" y="50"/>
                    </a:lnTo>
                    <a:lnTo>
                      <a:pt x="103" y="250"/>
                    </a:lnTo>
                    <a:lnTo>
                      <a:pt x="796" y="197"/>
                    </a:lnTo>
                    <a:close/>
                  </a:path>
                </a:pathLst>
              </a:custGeom>
              <a:solidFill>
                <a:srgbClr val="D9A5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6" name="Freeform 158"/>
              <p:cNvSpPr>
                <a:spLocks/>
              </p:cNvSpPr>
              <p:nvPr/>
            </p:nvSpPr>
            <p:spPr bwMode="auto">
              <a:xfrm>
                <a:off x="884" y="3354"/>
                <a:ext cx="103" cy="221"/>
              </a:xfrm>
              <a:custGeom>
                <a:avLst/>
                <a:gdLst>
                  <a:gd name="T0" fmla="*/ 103 w 103"/>
                  <a:gd name="T1" fmla="*/ 221 h 221"/>
                  <a:gd name="T2" fmla="*/ 103 w 103"/>
                  <a:gd name="T3" fmla="*/ 199 h 221"/>
                  <a:gd name="T4" fmla="*/ 0 w 103"/>
                  <a:gd name="T5" fmla="*/ 0 h 221"/>
                  <a:gd name="T6" fmla="*/ 0 w 103"/>
                  <a:gd name="T7" fmla="*/ 24 h 221"/>
                  <a:gd name="T8" fmla="*/ 103 w 103"/>
                  <a:gd name="T9" fmla="*/ 221 h 221"/>
                  <a:gd name="T10" fmla="*/ 0 60000 65536"/>
                  <a:gd name="T11" fmla="*/ 0 60000 65536"/>
                  <a:gd name="T12" fmla="*/ 0 60000 65536"/>
                  <a:gd name="T13" fmla="*/ 0 60000 65536"/>
                  <a:gd name="T14" fmla="*/ 0 60000 65536"/>
                  <a:gd name="T15" fmla="*/ 0 w 103"/>
                  <a:gd name="T16" fmla="*/ 0 h 221"/>
                  <a:gd name="T17" fmla="*/ 103 w 103"/>
                  <a:gd name="T18" fmla="*/ 221 h 221"/>
                </a:gdLst>
                <a:ahLst/>
                <a:cxnLst>
                  <a:cxn ang="T10">
                    <a:pos x="T0" y="T1"/>
                  </a:cxn>
                  <a:cxn ang="T11">
                    <a:pos x="T2" y="T3"/>
                  </a:cxn>
                  <a:cxn ang="T12">
                    <a:pos x="T4" y="T5"/>
                  </a:cxn>
                  <a:cxn ang="T13">
                    <a:pos x="T6" y="T7"/>
                  </a:cxn>
                  <a:cxn ang="T14">
                    <a:pos x="T8" y="T9"/>
                  </a:cxn>
                </a:cxnLst>
                <a:rect l="T15" t="T16" r="T17" b="T18"/>
                <a:pathLst>
                  <a:path w="103" h="221">
                    <a:moveTo>
                      <a:pt x="103" y="221"/>
                    </a:moveTo>
                    <a:lnTo>
                      <a:pt x="103" y="199"/>
                    </a:lnTo>
                    <a:lnTo>
                      <a:pt x="0" y="0"/>
                    </a:lnTo>
                    <a:lnTo>
                      <a:pt x="0" y="24"/>
                    </a:lnTo>
                    <a:lnTo>
                      <a:pt x="103" y="221"/>
                    </a:lnTo>
                    <a:close/>
                  </a:path>
                </a:pathLst>
              </a:custGeom>
              <a:solidFill>
                <a:srgbClr val="9E6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7" name="Freeform 159"/>
              <p:cNvSpPr>
                <a:spLocks/>
              </p:cNvSpPr>
              <p:nvPr/>
            </p:nvSpPr>
            <p:spPr bwMode="auto">
              <a:xfrm>
                <a:off x="894" y="3390"/>
                <a:ext cx="101" cy="248"/>
              </a:xfrm>
              <a:custGeom>
                <a:avLst/>
                <a:gdLst>
                  <a:gd name="T0" fmla="*/ 93 w 101"/>
                  <a:gd name="T1" fmla="*/ 185 h 248"/>
                  <a:gd name="T2" fmla="*/ 87 w 101"/>
                  <a:gd name="T3" fmla="*/ 179 h 248"/>
                  <a:gd name="T4" fmla="*/ 84 w 101"/>
                  <a:gd name="T5" fmla="*/ 171 h 248"/>
                  <a:gd name="T6" fmla="*/ 74 w 101"/>
                  <a:gd name="T7" fmla="*/ 151 h 248"/>
                  <a:gd name="T8" fmla="*/ 60 w 101"/>
                  <a:gd name="T9" fmla="*/ 122 h 248"/>
                  <a:gd name="T10" fmla="*/ 44 w 101"/>
                  <a:gd name="T11" fmla="*/ 89 h 248"/>
                  <a:gd name="T12" fmla="*/ 28 w 101"/>
                  <a:gd name="T13" fmla="*/ 56 h 248"/>
                  <a:gd name="T14" fmla="*/ 14 w 101"/>
                  <a:gd name="T15" fmla="*/ 28 h 248"/>
                  <a:gd name="T16" fmla="*/ 4 w 101"/>
                  <a:gd name="T17" fmla="*/ 7 h 248"/>
                  <a:gd name="T18" fmla="*/ 0 w 101"/>
                  <a:gd name="T19" fmla="*/ 0 h 248"/>
                  <a:gd name="T20" fmla="*/ 0 w 101"/>
                  <a:gd name="T21" fmla="*/ 0 h 248"/>
                  <a:gd name="T22" fmla="*/ 0 w 101"/>
                  <a:gd name="T23" fmla="*/ 0 h 248"/>
                  <a:gd name="T24" fmla="*/ 0 w 101"/>
                  <a:gd name="T25" fmla="*/ 0 h 248"/>
                  <a:gd name="T26" fmla="*/ 0 w 101"/>
                  <a:gd name="T27" fmla="*/ 0 h 248"/>
                  <a:gd name="T28" fmla="*/ 0 w 101"/>
                  <a:gd name="T29" fmla="*/ 0 h 248"/>
                  <a:gd name="T30" fmla="*/ 0 w 101"/>
                  <a:gd name="T31" fmla="*/ 0 h 248"/>
                  <a:gd name="T32" fmla="*/ 0 w 101"/>
                  <a:gd name="T33" fmla="*/ 0 h 248"/>
                  <a:gd name="T34" fmla="*/ 0 w 101"/>
                  <a:gd name="T35" fmla="*/ 0 h 248"/>
                  <a:gd name="T36" fmla="*/ 0 w 101"/>
                  <a:gd name="T37" fmla="*/ 56 h 248"/>
                  <a:gd name="T38" fmla="*/ 0 w 101"/>
                  <a:gd name="T39" fmla="*/ 57 h 248"/>
                  <a:gd name="T40" fmla="*/ 0 w 101"/>
                  <a:gd name="T41" fmla="*/ 58 h 248"/>
                  <a:gd name="T42" fmla="*/ 0 w 101"/>
                  <a:gd name="T43" fmla="*/ 60 h 248"/>
                  <a:gd name="T44" fmla="*/ 0 w 101"/>
                  <a:gd name="T45" fmla="*/ 61 h 248"/>
                  <a:gd name="T46" fmla="*/ 1 w 101"/>
                  <a:gd name="T47" fmla="*/ 64 h 248"/>
                  <a:gd name="T48" fmla="*/ 3 w 101"/>
                  <a:gd name="T49" fmla="*/ 68 h 248"/>
                  <a:gd name="T50" fmla="*/ 4 w 101"/>
                  <a:gd name="T51" fmla="*/ 71 h 248"/>
                  <a:gd name="T52" fmla="*/ 6 w 101"/>
                  <a:gd name="T53" fmla="*/ 75 h 248"/>
                  <a:gd name="T54" fmla="*/ 8 w 101"/>
                  <a:gd name="T55" fmla="*/ 79 h 248"/>
                  <a:gd name="T56" fmla="*/ 10 w 101"/>
                  <a:gd name="T57" fmla="*/ 82 h 248"/>
                  <a:gd name="T58" fmla="*/ 90 w 101"/>
                  <a:gd name="T59" fmla="*/ 248 h 248"/>
                  <a:gd name="T60" fmla="*/ 91 w 101"/>
                  <a:gd name="T61" fmla="*/ 248 h 248"/>
                  <a:gd name="T62" fmla="*/ 93 w 101"/>
                  <a:gd name="T63" fmla="*/ 247 h 248"/>
                  <a:gd name="T64" fmla="*/ 95 w 101"/>
                  <a:gd name="T65" fmla="*/ 247 h 248"/>
                  <a:gd name="T66" fmla="*/ 97 w 101"/>
                  <a:gd name="T67" fmla="*/ 247 h 248"/>
                  <a:gd name="T68" fmla="*/ 98 w 101"/>
                  <a:gd name="T69" fmla="*/ 247 h 248"/>
                  <a:gd name="T70" fmla="*/ 100 w 101"/>
                  <a:gd name="T71" fmla="*/ 247 h 248"/>
                  <a:gd name="T72" fmla="*/ 100 w 101"/>
                  <a:gd name="T73" fmla="*/ 247 h 248"/>
                  <a:gd name="T74" fmla="*/ 101 w 101"/>
                  <a:gd name="T75" fmla="*/ 247 h 248"/>
                  <a:gd name="T76" fmla="*/ 101 w 101"/>
                  <a:gd name="T77" fmla="*/ 184 h 248"/>
                  <a:gd name="T78" fmla="*/ 93 w 101"/>
                  <a:gd name="T79" fmla="*/ 185 h 2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
                  <a:gd name="T121" fmla="*/ 0 h 248"/>
                  <a:gd name="T122" fmla="*/ 101 w 101"/>
                  <a:gd name="T123" fmla="*/ 248 h 2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 h="248">
                    <a:moveTo>
                      <a:pt x="93" y="185"/>
                    </a:moveTo>
                    <a:lnTo>
                      <a:pt x="87" y="179"/>
                    </a:lnTo>
                    <a:lnTo>
                      <a:pt x="84" y="171"/>
                    </a:lnTo>
                    <a:lnTo>
                      <a:pt x="74" y="151"/>
                    </a:lnTo>
                    <a:lnTo>
                      <a:pt x="60" y="122"/>
                    </a:lnTo>
                    <a:lnTo>
                      <a:pt x="44" y="89"/>
                    </a:lnTo>
                    <a:lnTo>
                      <a:pt x="28" y="56"/>
                    </a:lnTo>
                    <a:lnTo>
                      <a:pt x="14" y="28"/>
                    </a:lnTo>
                    <a:lnTo>
                      <a:pt x="4" y="7"/>
                    </a:lnTo>
                    <a:lnTo>
                      <a:pt x="0" y="0"/>
                    </a:lnTo>
                    <a:lnTo>
                      <a:pt x="0" y="56"/>
                    </a:lnTo>
                    <a:lnTo>
                      <a:pt x="0" y="57"/>
                    </a:lnTo>
                    <a:lnTo>
                      <a:pt x="0" y="58"/>
                    </a:lnTo>
                    <a:lnTo>
                      <a:pt x="0" y="60"/>
                    </a:lnTo>
                    <a:lnTo>
                      <a:pt x="0" y="61"/>
                    </a:lnTo>
                    <a:lnTo>
                      <a:pt x="1" y="64"/>
                    </a:lnTo>
                    <a:lnTo>
                      <a:pt x="3" y="68"/>
                    </a:lnTo>
                    <a:lnTo>
                      <a:pt x="4" y="71"/>
                    </a:lnTo>
                    <a:lnTo>
                      <a:pt x="6" y="75"/>
                    </a:lnTo>
                    <a:lnTo>
                      <a:pt x="8" y="79"/>
                    </a:lnTo>
                    <a:lnTo>
                      <a:pt x="10" y="82"/>
                    </a:lnTo>
                    <a:lnTo>
                      <a:pt x="90" y="248"/>
                    </a:lnTo>
                    <a:lnTo>
                      <a:pt x="91" y="248"/>
                    </a:lnTo>
                    <a:lnTo>
                      <a:pt x="93" y="247"/>
                    </a:lnTo>
                    <a:lnTo>
                      <a:pt x="95" y="247"/>
                    </a:lnTo>
                    <a:lnTo>
                      <a:pt x="97" y="247"/>
                    </a:lnTo>
                    <a:lnTo>
                      <a:pt x="98" y="247"/>
                    </a:lnTo>
                    <a:lnTo>
                      <a:pt x="100" y="247"/>
                    </a:lnTo>
                    <a:lnTo>
                      <a:pt x="101" y="247"/>
                    </a:lnTo>
                    <a:lnTo>
                      <a:pt x="101" y="184"/>
                    </a:lnTo>
                    <a:lnTo>
                      <a:pt x="93" y="18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8" name="Freeform 160"/>
              <p:cNvSpPr>
                <a:spLocks/>
              </p:cNvSpPr>
              <p:nvPr/>
            </p:nvSpPr>
            <p:spPr bwMode="auto">
              <a:xfrm>
                <a:off x="995" y="3525"/>
                <a:ext cx="658" cy="119"/>
              </a:xfrm>
              <a:custGeom>
                <a:avLst/>
                <a:gdLst>
                  <a:gd name="T0" fmla="*/ 1 w 658"/>
                  <a:gd name="T1" fmla="*/ 49 h 119"/>
                  <a:gd name="T2" fmla="*/ 0 w 658"/>
                  <a:gd name="T3" fmla="*/ 109 h 119"/>
                  <a:gd name="T4" fmla="*/ 0 w 658"/>
                  <a:gd name="T5" fmla="*/ 110 h 119"/>
                  <a:gd name="T6" fmla="*/ 1 w 658"/>
                  <a:gd name="T7" fmla="*/ 110 h 119"/>
                  <a:gd name="T8" fmla="*/ 1 w 658"/>
                  <a:gd name="T9" fmla="*/ 111 h 119"/>
                  <a:gd name="T10" fmla="*/ 2 w 658"/>
                  <a:gd name="T11" fmla="*/ 111 h 119"/>
                  <a:gd name="T12" fmla="*/ 3 w 658"/>
                  <a:gd name="T13" fmla="*/ 112 h 119"/>
                  <a:gd name="T14" fmla="*/ 4 w 658"/>
                  <a:gd name="T15" fmla="*/ 112 h 119"/>
                  <a:gd name="T16" fmla="*/ 5 w 658"/>
                  <a:gd name="T17" fmla="*/ 112 h 119"/>
                  <a:gd name="T18" fmla="*/ 6 w 658"/>
                  <a:gd name="T19" fmla="*/ 113 h 119"/>
                  <a:gd name="T20" fmla="*/ 9 w 658"/>
                  <a:gd name="T21" fmla="*/ 114 h 119"/>
                  <a:gd name="T22" fmla="*/ 12 w 658"/>
                  <a:gd name="T23" fmla="*/ 115 h 119"/>
                  <a:gd name="T24" fmla="*/ 15 w 658"/>
                  <a:gd name="T25" fmla="*/ 115 h 119"/>
                  <a:gd name="T26" fmla="*/ 18 w 658"/>
                  <a:gd name="T27" fmla="*/ 116 h 119"/>
                  <a:gd name="T28" fmla="*/ 25 w 658"/>
                  <a:gd name="T29" fmla="*/ 117 h 119"/>
                  <a:gd name="T30" fmla="*/ 32 w 658"/>
                  <a:gd name="T31" fmla="*/ 118 h 119"/>
                  <a:gd name="T32" fmla="*/ 37 w 658"/>
                  <a:gd name="T33" fmla="*/ 119 h 119"/>
                  <a:gd name="T34" fmla="*/ 41 w 658"/>
                  <a:gd name="T35" fmla="*/ 119 h 119"/>
                  <a:gd name="T36" fmla="*/ 647 w 658"/>
                  <a:gd name="T37" fmla="*/ 71 h 119"/>
                  <a:gd name="T38" fmla="*/ 648 w 658"/>
                  <a:gd name="T39" fmla="*/ 71 h 119"/>
                  <a:gd name="T40" fmla="*/ 649 w 658"/>
                  <a:gd name="T41" fmla="*/ 71 h 119"/>
                  <a:gd name="T42" fmla="*/ 650 w 658"/>
                  <a:gd name="T43" fmla="*/ 71 h 119"/>
                  <a:gd name="T44" fmla="*/ 651 w 658"/>
                  <a:gd name="T45" fmla="*/ 70 h 119"/>
                  <a:gd name="T46" fmla="*/ 652 w 658"/>
                  <a:gd name="T47" fmla="*/ 70 h 119"/>
                  <a:gd name="T48" fmla="*/ 653 w 658"/>
                  <a:gd name="T49" fmla="*/ 69 h 119"/>
                  <a:gd name="T50" fmla="*/ 654 w 658"/>
                  <a:gd name="T51" fmla="*/ 69 h 119"/>
                  <a:gd name="T52" fmla="*/ 655 w 658"/>
                  <a:gd name="T53" fmla="*/ 68 h 119"/>
                  <a:gd name="T54" fmla="*/ 655 w 658"/>
                  <a:gd name="T55" fmla="*/ 67 h 119"/>
                  <a:gd name="T56" fmla="*/ 656 w 658"/>
                  <a:gd name="T57" fmla="*/ 67 h 119"/>
                  <a:gd name="T58" fmla="*/ 656 w 658"/>
                  <a:gd name="T59" fmla="*/ 66 h 119"/>
                  <a:gd name="T60" fmla="*/ 657 w 658"/>
                  <a:gd name="T61" fmla="*/ 65 h 119"/>
                  <a:gd name="T62" fmla="*/ 657 w 658"/>
                  <a:gd name="T63" fmla="*/ 64 h 119"/>
                  <a:gd name="T64" fmla="*/ 657 w 658"/>
                  <a:gd name="T65" fmla="*/ 63 h 119"/>
                  <a:gd name="T66" fmla="*/ 658 w 658"/>
                  <a:gd name="T67" fmla="*/ 62 h 119"/>
                  <a:gd name="T68" fmla="*/ 658 w 658"/>
                  <a:gd name="T69" fmla="*/ 61 h 119"/>
                  <a:gd name="T70" fmla="*/ 658 w 658"/>
                  <a:gd name="T71" fmla="*/ 0 h 119"/>
                  <a:gd name="T72" fmla="*/ 1 w 658"/>
                  <a:gd name="T73" fmla="*/ 49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8"/>
                  <a:gd name="T112" fmla="*/ 0 h 119"/>
                  <a:gd name="T113" fmla="*/ 658 w 658"/>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8" h="119">
                    <a:moveTo>
                      <a:pt x="1" y="49"/>
                    </a:moveTo>
                    <a:lnTo>
                      <a:pt x="0" y="109"/>
                    </a:lnTo>
                    <a:lnTo>
                      <a:pt x="0" y="110"/>
                    </a:lnTo>
                    <a:lnTo>
                      <a:pt x="1" y="110"/>
                    </a:lnTo>
                    <a:lnTo>
                      <a:pt x="1" y="111"/>
                    </a:lnTo>
                    <a:lnTo>
                      <a:pt x="2" y="111"/>
                    </a:lnTo>
                    <a:lnTo>
                      <a:pt x="3" y="112"/>
                    </a:lnTo>
                    <a:lnTo>
                      <a:pt x="4" y="112"/>
                    </a:lnTo>
                    <a:lnTo>
                      <a:pt x="5" y="112"/>
                    </a:lnTo>
                    <a:lnTo>
                      <a:pt x="6" y="113"/>
                    </a:lnTo>
                    <a:lnTo>
                      <a:pt x="9" y="114"/>
                    </a:lnTo>
                    <a:lnTo>
                      <a:pt x="12" y="115"/>
                    </a:lnTo>
                    <a:lnTo>
                      <a:pt x="15" y="115"/>
                    </a:lnTo>
                    <a:lnTo>
                      <a:pt x="18" y="116"/>
                    </a:lnTo>
                    <a:lnTo>
                      <a:pt x="25" y="117"/>
                    </a:lnTo>
                    <a:lnTo>
                      <a:pt x="32" y="118"/>
                    </a:lnTo>
                    <a:lnTo>
                      <a:pt x="37" y="119"/>
                    </a:lnTo>
                    <a:lnTo>
                      <a:pt x="41" y="119"/>
                    </a:lnTo>
                    <a:lnTo>
                      <a:pt x="647" y="71"/>
                    </a:lnTo>
                    <a:lnTo>
                      <a:pt x="648" y="71"/>
                    </a:lnTo>
                    <a:lnTo>
                      <a:pt x="649" y="71"/>
                    </a:lnTo>
                    <a:lnTo>
                      <a:pt x="650" y="71"/>
                    </a:lnTo>
                    <a:lnTo>
                      <a:pt x="651" y="70"/>
                    </a:lnTo>
                    <a:lnTo>
                      <a:pt x="652" y="70"/>
                    </a:lnTo>
                    <a:lnTo>
                      <a:pt x="653" y="69"/>
                    </a:lnTo>
                    <a:lnTo>
                      <a:pt x="654" y="69"/>
                    </a:lnTo>
                    <a:lnTo>
                      <a:pt x="655" y="68"/>
                    </a:lnTo>
                    <a:lnTo>
                      <a:pt x="655" y="67"/>
                    </a:lnTo>
                    <a:lnTo>
                      <a:pt x="656" y="67"/>
                    </a:lnTo>
                    <a:lnTo>
                      <a:pt x="656" y="66"/>
                    </a:lnTo>
                    <a:lnTo>
                      <a:pt x="657" y="65"/>
                    </a:lnTo>
                    <a:lnTo>
                      <a:pt x="657" y="64"/>
                    </a:lnTo>
                    <a:lnTo>
                      <a:pt x="657" y="63"/>
                    </a:lnTo>
                    <a:lnTo>
                      <a:pt x="658" y="62"/>
                    </a:lnTo>
                    <a:lnTo>
                      <a:pt x="658" y="61"/>
                    </a:lnTo>
                    <a:lnTo>
                      <a:pt x="658" y="0"/>
                    </a:lnTo>
                    <a:lnTo>
                      <a:pt x="1" y="4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9" name="Freeform 161"/>
              <p:cNvSpPr>
                <a:spLocks/>
              </p:cNvSpPr>
              <p:nvPr/>
            </p:nvSpPr>
            <p:spPr bwMode="auto">
              <a:xfrm>
                <a:off x="1739" y="3309"/>
                <a:ext cx="262" cy="150"/>
              </a:xfrm>
              <a:custGeom>
                <a:avLst/>
                <a:gdLst>
                  <a:gd name="T0" fmla="*/ 64 w 262"/>
                  <a:gd name="T1" fmla="*/ 148 h 150"/>
                  <a:gd name="T2" fmla="*/ 75 w 262"/>
                  <a:gd name="T3" fmla="*/ 141 h 150"/>
                  <a:gd name="T4" fmla="*/ 87 w 262"/>
                  <a:gd name="T5" fmla="*/ 135 h 150"/>
                  <a:gd name="T6" fmla="*/ 98 w 262"/>
                  <a:gd name="T7" fmla="*/ 130 h 150"/>
                  <a:gd name="T8" fmla="*/ 106 w 262"/>
                  <a:gd name="T9" fmla="*/ 126 h 150"/>
                  <a:gd name="T10" fmla="*/ 115 w 262"/>
                  <a:gd name="T11" fmla="*/ 123 h 150"/>
                  <a:gd name="T12" fmla="*/ 124 w 262"/>
                  <a:gd name="T13" fmla="*/ 120 h 150"/>
                  <a:gd name="T14" fmla="*/ 133 w 262"/>
                  <a:gd name="T15" fmla="*/ 117 h 150"/>
                  <a:gd name="T16" fmla="*/ 143 w 262"/>
                  <a:gd name="T17" fmla="*/ 114 h 150"/>
                  <a:gd name="T18" fmla="*/ 153 w 262"/>
                  <a:gd name="T19" fmla="*/ 112 h 150"/>
                  <a:gd name="T20" fmla="*/ 163 w 262"/>
                  <a:gd name="T21" fmla="*/ 111 h 150"/>
                  <a:gd name="T22" fmla="*/ 174 w 262"/>
                  <a:gd name="T23" fmla="*/ 110 h 150"/>
                  <a:gd name="T24" fmla="*/ 184 w 262"/>
                  <a:gd name="T25" fmla="*/ 110 h 150"/>
                  <a:gd name="T26" fmla="*/ 194 w 262"/>
                  <a:gd name="T27" fmla="*/ 110 h 150"/>
                  <a:gd name="T28" fmla="*/ 203 w 262"/>
                  <a:gd name="T29" fmla="*/ 111 h 150"/>
                  <a:gd name="T30" fmla="*/ 211 w 262"/>
                  <a:gd name="T31" fmla="*/ 112 h 150"/>
                  <a:gd name="T32" fmla="*/ 219 w 262"/>
                  <a:gd name="T33" fmla="*/ 113 h 150"/>
                  <a:gd name="T34" fmla="*/ 230 w 262"/>
                  <a:gd name="T35" fmla="*/ 115 h 150"/>
                  <a:gd name="T36" fmla="*/ 242 w 262"/>
                  <a:gd name="T37" fmla="*/ 117 h 150"/>
                  <a:gd name="T38" fmla="*/ 252 w 262"/>
                  <a:gd name="T39" fmla="*/ 120 h 150"/>
                  <a:gd name="T40" fmla="*/ 260 w 262"/>
                  <a:gd name="T41" fmla="*/ 123 h 150"/>
                  <a:gd name="T42" fmla="*/ 200 w 262"/>
                  <a:gd name="T43" fmla="*/ 14 h 150"/>
                  <a:gd name="T44" fmla="*/ 194 w 262"/>
                  <a:gd name="T45" fmla="*/ 12 h 150"/>
                  <a:gd name="T46" fmla="*/ 186 w 262"/>
                  <a:gd name="T47" fmla="*/ 9 h 150"/>
                  <a:gd name="T48" fmla="*/ 175 w 262"/>
                  <a:gd name="T49" fmla="*/ 6 h 150"/>
                  <a:gd name="T50" fmla="*/ 161 w 262"/>
                  <a:gd name="T51" fmla="*/ 3 h 150"/>
                  <a:gd name="T52" fmla="*/ 153 w 262"/>
                  <a:gd name="T53" fmla="*/ 2 h 150"/>
                  <a:gd name="T54" fmla="*/ 145 w 262"/>
                  <a:gd name="T55" fmla="*/ 1 h 150"/>
                  <a:gd name="T56" fmla="*/ 136 w 262"/>
                  <a:gd name="T57" fmla="*/ 1 h 150"/>
                  <a:gd name="T58" fmla="*/ 127 w 262"/>
                  <a:gd name="T59" fmla="*/ 0 h 150"/>
                  <a:gd name="T60" fmla="*/ 117 w 262"/>
                  <a:gd name="T61" fmla="*/ 0 h 150"/>
                  <a:gd name="T62" fmla="*/ 107 w 262"/>
                  <a:gd name="T63" fmla="*/ 1 h 150"/>
                  <a:gd name="T64" fmla="*/ 96 w 262"/>
                  <a:gd name="T65" fmla="*/ 2 h 150"/>
                  <a:gd name="T66" fmla="*/ 86 w 262"/>
                  <a:gd name="T67" fmla="*/ 3 h 150"/>
                  <a:gd name="T68" fmla="*/ 76 w 262"/>
                  <a:gd name="T69" fmla="*/ 6 h 150"/>
                  <a:gd name="T70" fmla="*/ 66 w 262"/>
                  <a:gd name="T71" fmla="*/ 8 h 150"/>
                  <a:gd name="T72" fmla="*/ 57 w 262"/>
                  <a:gd name="T73" fmla="*/ 11 h 150"/>
                  <a:gd name="T74" fmla="*/ 48 w 262"/>
                  <a:gd name="T75" fmla="*/ 15 h 150"/>
                  <a:gd name="T76" fmla="*/ 40 w 262"/>
                  <a:gd name="T77" fmla="*/ 18 h 150"/>
                  <a:gd name="T78" fmla="*/ 32 w 262"/>
                  <a:gd name="T79" fmla="*/ 22 h 150"/>
                  <a:gd name="T80" fmla="*/ 19 w 262"/>
                  <a:gd name="T81" fmla="*/ 28 h 150"/>
                  <a:gd name="T82" fmla="*/ 9 w 262"/>
                  <a:gd name="T83" fmla="*/ 34 h 150"/>
                  <a:gd name="T84" fmla="*/ 0 w 262"/>
                  <a:gd name="T85" fmla="*/ 4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2"/>
                  <a:gd name="T130" fmla="*/ 0 h 150"/>
                  <a:gd name="T131" fmla="*/ 262 w 262"/>
                  <a:gd name="T132" fmla="*/ 150 h 1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2" h="150">
                    <a:moveTo>
                      <a:pt x="62" y="150"/>
                    </a:moveTo>
                    <a:lnTo>
                      <a:pt x="64" y="148"/>
                    </a:lnTo>
                    <a:lnTo>
                      <a:pt x="71" y="144"/>
                    </a:lnTo>
                    <a:lnTo>
                      <a:pt x="75" y="141"/>
                    </a:lnTo>
                    <a:lnTo>
                      <a:pt x="81" y="138"/>
                    </a:lnTo>
                    <a:lnTo>
                      <a:pt x="87" y="135"/>
                    </a:lnTo>
                    <a:lnTo>
                      <a:pt x="94" y="131"/>
                    </a:lnTo>
                    <a:lnTo>
                      <a:pt x="98" y="130"/>
                    </a:lnTo>
                    <a:lnTo>
                      <a:pt x="102" y="128"/>
                    </a:lnTo>
                    <a:lnTo>
                      <a:pt x="106" y="126"/>
                    </a:lnTo>
                    <a:lnTo>
                      <a:pt x="110" y="124"/>
                    </a:lnTo>
                    <a:lnTo>
                      <a:pt x="115" y="123"/>
                    </a:lnTo>
                    <a:lnTo>
                      <a:pt x="119" y="121"/>
                    </a:lnTo>
                    <a:lnTo>
                      <a:pt x="124" y="120"/>
                    </a:lnTo>
                    <a:lnTo>
                      <a:pt x="128" y="118"/>
                    </a:lnTo>
                    <a:lnTo>
                      <a:pt x="133" y="117"/>
                    </a:lnTo>
                    <a:lnTo>
                      <a:pt x="138" y="115"/>
                    </a:lnTo>
                    <a:lnTo>
                      <a:pt x="143" y="114"/>
                    </a:lnTo>
                    <a:lnTo>
                      <a:pt x="148" y="113"/>
                    </a:lnTo>
                    <a:lnTo>
                      <a:pt x="153" y="112"/>
                    </a:lnTo>
                    <a:lnTo>
                      <a:pt x="158" y="111"/>
                    </a:lnTo>
                    <a:lnTo>
                      <a:pt x="163" y="111"/>
                    </a:lnTo>
                    <a:lnTo>
                      <a:pt x="169" y="110"/>
                    </a:lnTo>
                    <a:lnTo>
                      <a:pt x="174" y="110"/>
                    </a:lnTo>
                    <a:lnTo>
                      <a:pt x="179" y="110"/>
                    </a:lnTo>
                    <a:lnTo>
                      <a:pt x="184" y="110"/>
                    </a:lnTo>
                    <a:lnTo>
                      <a:pt x="189" y="110"/>
                    </a:lnTo>
                    <a:lnTo>
                      <a:pt x="194" y="110"/>
                    </a:lnTo>
                    <a:lnTo>
                      <a:pt x="198" y="110"/>
                    </a:lnTo>
                    <a:lnTo>
                      <a:pt x="203" y="111"/>
                    </a:lnTo>
                    <a:lnTo>
                      <a:pt x="207" y="111"/>
                    </a:lnTo>
                    <a:lnTo>
                      <a:pt x="211" y="112"/>
                    </a:lnTo>
                    <a:lnTo>
                      <a:pt x="215" y="112"/>
                    </a:lnTo>
                    <a:lnTo>
                      <a:pt x="219" y="113"/>
                    </a:lnTo>
                    <a:lnTo>
                      <a:pt x="223" y="113"/>
                    </a:lnTo>
                    <a:lnTo>
                      <a:pt x="230" y="115"/>
                    </a:lnTo>
                    <a:lnTo>
                      <a:pt x="236" y="116"/>
                    </a:lnTo>
                    <a:lnTo>
                      <a:pt x="242" y="117"/>
                    </a:lnTo>
                    <a:lnTo>
                      <a:pt x="247" y="119"/>
                    </a:lnTo>
                    <a:lnTo>
                      <a:pt x="252" y="120"/>
                    </a:lnTo>
                    <a:lnTo>
                      <a:pt x="255" y="121"/>
                    </a:lnTo>
                    <a:lnTo>
                      <a:pt x="260" y="123"/>
                    </a:lnTo>
                    <a:lnTo>
                      <a:pt x="262" y="124"/>
                    </a:lnTo>
                    <a:lnTo>
                      <a:pt x="200" y="14"/>
                    </a:lnTo>
                    <a:lnTo>
                      <a:pt x="199" y="14"/>
                    </a:lnTo>
                    <a:lnTo>
                      <a:pt x="194" y="12"/>
                    </a:lnTo>
                    <a:lnTo>
                      <a:pt x="190" y="10"/>
                    </a:lnTo>
                    <a:lnTo>
                      <a:pt x="186" y="9"/>
                    </a:lnTo>
                    <a:lnTo>
                      <a:pt x="180" y="8"/>
                    </a:lnTo>
                    <a:lnTo>
                      <a:pt x="175" y="6"/>
                    </a:lnTo>
                    <a:lnTo>
                      <a:pt x="168" y="5"/>
                    </a:lnTo>
                    <a:lnTo>
                      <a:pt x="161" y="3"/>
                    </a:lnTo>
                    <a:lnTo>
                      <a:pt x="157" y="3"/>
                    </a:lnTo>
                    <a:lnTo>
                      <a:pt x="153" y="2"/>
                    </a:lnTo>
                    <a:lnTo>
                      <a:pt x="149" y="2"/>
                    </a:lnTo>
                    <a:lnTo>
                      <a:pt x="145" y="1"/>
                    </a:lnTo>
                    <a:lnTo>
                      <a:pt x="141" y="1"/>
                    </a:lnTo>
                    <a:lnTo>
                      <a:pt x="136" y="1"/>
                    </a:lnTo>
                    <a:lnTo>
                      <a:pt x="132" y="0"/>
                    </a:lnTo>
                    <a:lnTo>
                      <a:pt x="127" y="0"/>
                    </a:lnTo>
                    <a:lnTo>
                      <a:pt x="122" y="0"/>
                    </a:lnTo>
                    <a:lnTo>
                      <a:pt x="117" y="0"/>
                    </a:lnTo>
                    <a:lnTo>
                      <a:pt x="112" y="0"/>
                    </a:lnTo>
                    <a:lnTo>
                      <a:pt x="107" y="1"/>
                    </a:lnTo>
                    <a:lnTo>
                      <a:pt x="102" y="1"/>
                    </a:lnTo>
                    <a:lnTo>
                      <a:pt x="96" y="2"/>
                    </a:lnTo>
                    <a:lnTo>
                      <a:pt x="91" y="2"/>
                    </a:lnTo>
                    <a:lnTo>
                      <a:pt x="86" y="3"/>
                    </a:lnTo>
                    <a:lnTo>
                      <a:pt x="81" y="4"/>
                    </a:lnTo>
                    <a:lnTo>
                      <a:pt x="76" y="6"/>
                    </a:lnTo>
                    <a:lnTo>
                      <a:pt x="71" y="7"/>
                    </a:lnTo>
                    <a:lnTo>
                      <a:pt x="66" y="8"/>
                    </a:lnTo>
                    <a:lnTo>
                      <a:pt x="62" y="10"/>
                    </a:lnTo>
                    <a:lnTo>
                      <a:pt x="57" y="11"/>
                    </a:lnTo>
                    <a:lnTo>
                      <a:pt x="53" y="13"/>
                    </a:lnTo>
                    <a:lnTo>
                      <a:pt x="48" y="15"/>
                    </a:lnTo>
                    <a:lnTo>
                      <a:pt x="44" y="16"/>
                    </a:lnTo>
                    <a:lnTo>
                      <a:pt x="40" y="18"/>
                    </a:lnTo>
                    <a:lnTo>
                      <a:pt x="36" y="20"/>
                    </a:lnTo>
                    <a:lnTo>
                      <a:pt x="32" y="22"/>
                    </a:lnTo>
                    <a:lnTo>
                      <a:pt x="25" y="25"/>
                    </a:lnTo>
                    <a:lnTo>
                      <a:pt x="19" y="28"/>
                    </a:lnTo>
                    <a:lnTo>
                      <a:pt x="14" y="31"/>
                    </a:lnTo>
                    <a:lnTo>
                      <a:pt x="9" y="34"/>
                    </a:lnTo>
                    <a:lnTo>
                      <a:pt x="3" y="38"/>
                    </a:lnTo>
                    <a:lnTo>
                      <a:pt x="0" y="40"/>
                    </a:lnTo>
                    <a:lnTo>
                      <a:pt x="62" y="15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0" name="Freeform 162"/>
              <p:cNvSpPr>
                <a:spLocks/>
              </p:cNvSpPr>
              <p:nvPr/>
            </p:nvSpPr>
            <p:spPr bwMode="auto">
              <a:xfrm>
                <a:off x="1656" y="3250"/>
                <a:ext cx="285" cy="174"/>
              </a:xfrm>
              <a:custGeom>
                <a:avLst/>
                <a:gdLst>
                  <a:gd name="T0" fmla="*/ 257 w 285"/>
                  <a:gd name="T1" fmla="*/ 113 h 174"/>
                  <a:gd name="T2" fmla="*/ 258 w 285"/>
                  <a:gd name="T3" fmla="*/ 112 h 174"/>
                  <a:gd name="T4" fmla="*/ 263 w 285"/>
                  <a:gd name="T5" fmla="*/ 110 h 174"/>
                  <a:gd name="T6" fmla="*/ 270 w 285"/>
                  <a:gd name="T7" fmla="*/ 105 h 174"/>
                  <a:gd name="T8" fmla="*/ 270 w 285"/>
                  <a:gd name="T9" fmla="*/ 101 h 174"/>
                  <a:gd name="T10" fmla="*/ 266 w 285"/>
                  <a:gd name="T11" fmla="*/ 99 h 174"/>
                  <a:gd name="T12" fmla="*/ 254 w 285"/>
                  <a:gd name="T13" fmla="*/ 101 h 174"/>
                  <a:gd name="T14" fmla="*/ 239 w 285"/>
                  <a:gd name="T15" fmla="*/ 101 h 174"/>
                  <a:gd name="T16" fmla="*/ 216 w 285"/>
                  <a:gd name="T17" fmla="*/ 95 h 174"/>
                  <a:gd name="T18" fmla="*/ 204 w 285"/>
                  <a:gd name="T19" fmla="*/ 91 h 174"/>
                  <a:gd name="T20" fmla="*/ 175 w 285"/>
                  <a:gd name="T21" fmla="*/ 66 h 174"/>
                  <a:gd name="T22" fmla="*/ 154 w 285"/>
                  <a:gd name="T23" fmla="*/ 53 h 174"/>
                  <a:gd name="T24" fmla="*/ 129 w 285"/>
                  <a:gd name="T25" fmla="*/ 40 h 174"/>
                  <a:gd name="T26" fmla="*/ 108 w 285"/>
                  <a:gd name="T27" fmla="*/ 26 h 174"/>
                  <a:gd name="T28" fmla="*/ 73 w 285"/>
                  <a:gd name="T29" fmla="*/ 1 h 174"/>
                  <a:gd name="T30" fmla="*/ 43 w 285"/>
                  <a:gd name="T31" fmla="*/ 1 h 174"/>
                  <a:gd name="T32" fmla="*/ 22 w 285"/>
                  <a:gd name="T33" fmla="*/ 5 h 174"/>
                  <a:gd name="T34" fmla="*/ 8 w 285"/>
                  <a:gd name="T35" fmla="*/ 11 h 174"/>
                  <a:gd name="T36" fmla="*/ 0 w 285"/>
                  <a:gd name="T37" fmla="*/ 17 h 174"/>
                  <a:gd name="T38" fmla="*/ 15 w 285"/>
                  <a:gd name="T39" fmla="*/ 51 h 174"/>
                  <a:gd name="T40" fmla="*/ 25 w 285"/>
                  <a:gd name="T41" fmla="*/ 71 h 174"/>
                  <a:gd name="T42" fmla="*/ 38 w 285"/>
                  <a:gd name="T43" fmla="*/ 82 h 174"/>
                  <a:gd name="T44" fmla="*/ 64 w 285"/>
                  <a:gd name="T45" fmla="*/ 97 h 174"/>
                  <a:gd name="T46" fmla="*/ 106 w 285"/>
                  <a:gd name="T47" fmla="*/ 115 h 174"/>
                  <a:gd name="T48" fmla="*/ 156 w 285"/>
                  <a:gd name="T49" fmla="*/ 131 h 174"/>
                  <a:gd name="T50" fmla="*/ 175 w 285"/>
                  <a:gd name="T51" fmla="*/ 144 h 174"/>
                  <a:gd name="T52" fmla="*/ 191 w 285"/>
                  <a:gd name="T53" fmla="*/ 151 h 174"/>
                  <a:gd name="T54" fmla="*/ 202 w 285"/>
                  <a:gd name="T55" fmla="*/ 152 h 174"/>
                  <a:gd name="T56" fmla="*/ 210 w 285"/>
                  <a:gd name="T57" fmla="*/ 154 h 174"/>
                  <a:gd name="T58" fmla="*/ 216 w 285"/>
                  <a:gd name="T59" fmla="*/ 162 h 174"/>
                  <a:gd name="T60" fmla="*/ 222 w 285"/>
                  <a:gd name="T61" fmla="*/ 172 h 174"/>
                  <a:gd name="T62" fmla="*/ 226 w 285"/>
                  <a:gd name="T63" fmla="*/ 174 h 174"/>
                  <a:gd name="T64" fmla="*/ 231 w 285"/>
                  <a:gd name="T65" fmla="*/ 172 h 174"/>
                  <a:gd name="T66" fmla="*/ 233 w 285"/>
                  <a:gd name="T67" fmla="*/ 168 h 174"/>
                  <a:gd name="T68" fmla="*/ 227 w 285"/>
                  <a:gd name="T69" fmla="*/ 157 h 174"/>
                  <a:gd name="T70" fmla="*/ 217 w 285"/>
                  <a:gd name="T71" fmla="*/ 139 h 174"/>
                  <a:gd name="T72" fmla="*/ 219 w 285"/>
                  <a:gd name="T73" fmla="*/ 140 h 174"/>
                  <a:gd name="T74" fmla="*/ 228 w 285"/>
                  <a:gd name="T75" fmla="*/ 150 h 174"/>
                  <a:gd name="T76" fmla="*/ 237 w 285"/>
                  <a:gd name="T77" fmla="*/ 167 h 174"/>
                  <a:gd name="T78" fmla="*/ 242 w 285"/>
                  <a:gd name="T79" fmla="*/ 172 h 174"/>
                  <a:gd name="T80" fmla="*/ 245 w 285"/>
                  <a:gd name="T81" fmla="*/ 173 h 174"/>
                  <a:gd name="T82" fmla="*/ 247 w 285"/>
                  <a:gd name="T83" fmla="*/ 170 h 174"/>
                  <a:gd name="T84" fmla="*/ 243 w 285"/>
                  <a:gd name="T85" fmla="*/ 155 h 174"/>
                  <a:gd name="T86" fmla="*/ 234 w 285"/>
                  <a:gd name="T87" fmla="*/ 135 h 174"/>
                  <a:gd name="T88" fmla="*/ 233 w 285"/>
                  <a:gd name="T89" fmla="*/ 132 h 174"/>
                  <a:gd name="T90" fmla="*/ 243 w 285"/>
                  <a:gd name="T91" fmla="*/ 142 h 174"/>
                  <a:gd name="T92" fmla="*/ 250 w 285"/>
                  <a:gd name="T93" fmla="*/ 154 h 174"/>
                  <a:gd name="T94" fmla="*/ 255 w 285"/>
                  <a:gd name="T95" fmla="*/ 163 h 174"/>
                  <a:gd name="T96" fmla="*/ 262 w 285"/>
                  <a:gd name="T97" fmla="*/ 168 h 174"/>
                  <a:gd name="T98" fmla="*/ 267 w 285"/>
                  <a:gd name="T99" fmla="*/ 168 h 174"/>
                  <a:gd name="T100" fmla="*/ 268 w 285"/>
                  <a:gd name="T101" fmla="*/ 164 h 174"/>
                  <a:gd name="T102" fmla="*/ 259 w 285"/>
                  <a:gd name="T103" fmla="*/ 143 h 174"/>
                  <a:gd name="T104" fmla="*/ 252 w 285"/>
                  <a:gd name="T105" fmla="*/ 133 h 174"/>
                  <a:gd name="T106" fmla="*/ 246 w 285"/>
                  <a:gd name="T107" fmla="*/ 128 h 174"/>
                  <a:gd name="T108" fmla="*/ 248 w 285"/>
                  <a:gd name="T109" fmla="*/ 128 h 174"/>
                  <a:gd name="T110" fmla="*/ 265 w 285"/>
                  <a:gd name="T111" fmla="*/ 132 h 174"/>
                  <a:gd name="T112" fmla="*/ 274 w 285"/>
                  <a:gd name="T113" fmla="*/ 140 h 174"/>
                  <a:gd name="T114" fmla="*/ 280 w 285"/>
                  <a:gd name="T115" fmla="*/ 142 h 174"/>
                  <a:gd name="T116" fmla="*/ 284 w 285"/>
                  <a:gd name="T117" fmla="*/ 141 h 174"/>
                  <a:gd name="T118" fmla="*/ 285 w 285"/>
                  <a:gd name="T119" fmla="*/ 137 h 174"/>
                  <a:gd name="T120" fmla="*/ 278 w 285"/>
                  <a:gd name="T121" fmla="*/ 129 h 174"/>
                  <a:gd name="T122" fmla="*/ 259 w 285"/>
                  <a:gd name="T123" fmla="*/ 114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174"/>
                  <a:gd name="T188" fmla="*/ 285 w 285"/>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174">
                    <a:moveTo>
                      <a:pt x="259" y="114"/>
                    </a:moveTo>
                    <a:lnTo>
                      <a:pt x="259" y="114"/>
                    </a:lnTo>
                    <a:lnTo>
                      <a:pt x="258" y="114"/>
                    </a:lnTo>
                    <a:lnTo>
                      <a:pt x="258" y="113"/>
                    </a:lnTo>
                    <a:lnTo>
                      <a:pt x="257" y="113"/>
                    </a:lnTo>
                    <a:lnTo>
                      <a:pt x="256" y="113"/>
                    </a:lnTo>
                    <a:lnTo>
                      <a:pt x="257" y="112"/>
                    </a:lnTo>
                    <a:lnTo>
                      <a:pt x="258" y="112"/>
                    </a:lnTo>
                    <a:lnTo>
                      <a:pt x="259" y="112"/>
                    </a:lnTo>
                    <a:lnTo>
                      <a:pt x="260" y="112"/>
                    </a:lnTo>
                    <a:lnTo>
                      <a:pt x="260" y="111"/>
                    </a:lnTo>
                    <a:lnTo>
                      <a:pt x="263" y="110"/>
                    </a:lnTo>
                    <a:lnTo>
                      <a:pt x="265" y="109"/>
                    </a:lnTo>
                    <a:lnTo>
                      <a:pt x="267" y="108"/>
                    </a:lnTo>
                    <a:lnTo>
                      <a:pt x="268" y="107"/>
                    </a:lnTo>
                    <a:lnTo>
                      <a:pt x="269" y="106"/>
                    </a:lnTo>
                    <a:lnTo>
                      <a:pt x="270" y="105"/>
                    </a:lnTo>
                    <a:lnTo>
                      <a:pt x="270" y="104"/>
                    </a:lnTo>
                    <a:lnTo>
                      <a:pt x="270" y="103"/>
                    </a:lnTo>
                    <a:lnTo>
                      <a:pt x="270" y="102"/>
                    </a:lnTo>
                    <a:lnTo>
                      <a:pt x="270" y="101"/>
                    </a:lnTo>
                    <a:lnTo>
                      <a:pt x="270" y="100"/>
                    </a:lnTo>
                    <a:lnTo>
                      <a:pt x="269" y="100"/>
                    </a:lnTo>
                    <a:lnTo>
                      <a:pt x="268" y="99"/>
                    </a:lnTo>
                    <a:lnTo>
                      <a:pt x="267" y="99"/>
                    </a:lnTo>
                    <a:lnTo>
                      <a:pt x="266" y="99"/>
                    </a:lnTo>
                    <a:lnTo>
                      <a:pt x="265" y="99"/>
                    </a:lnTo>
                    <a:lnTo>
                      <a:pt x="262" y="100"/>
                    </a:lnTo>
                    <a:lnTo>
                      <a:pt x="259" y="100"/>
                    </a:lnTo>
                    <a:lnTo>
                      <a:pt x="257" y="101"/>
                    </a:lnTo>
                    <a:lnTo>
                      <a:pt x="255" y="101"/>
                    </a:lnTo>
                    <a:lnTo>
                      <a:pt x="254" y="101"/>
                    </a:lnTo>
                    <a:lnTo>
                      <a:pt x="252" y="101"/>
                    </a:lnTo>
                    <a:lnTo>
                      <a:pt x="250" y="101"/>
                    </a:lnTo>
                    <a:lnTo>
                      <a:pt x="247" y="101"/>
                    </a:lnTo>
                    <a:lnTo>
                      <a:pt x="245" y="101"/>
                    </a:lnTo>
                    <a:lnTo>
                      <a:pt x="242" y="101"/>
                    </a:lnTo>
                    <a:lnTo>
                      <a:pt x="239" y="101"/>
                    </a:lnTo>
                    <a:lnTo>
                      <a:pt x="236" y="101"/>
                    </a:lnTo>
                    <a:lnTo>
                      <a:pt x="233" y="101"/>
                    </a:lnTo>
                    <a:lnTo>
                      <a:pt x="231" y="100"/>
                    </a:lnTo>
                    <a:lnTo>
                      <a:pt x="226" y="99"/>
                    </a:lnTo>
                    <a:lnTo>
                      <a:pt x="221" y="97"/>
                    </a:lnTo>
                    <a:lnTo>
                      <a:pt x="216" y="95"/>
                    </a:lnTo>
                    <a:lnTo>
                      <a:pt x="213" y="94"/>
                    </a:lnTo>
                    <a:lnTo>
                      <a:pt x="209" y="93"/>
                    </a:lnTo>
                    <a:lnTo>
                      <a:pt x="207" y="93"/>
                    </a:lnTo>
                    <a:lnTo>
                      <a:pt x="205" y="92"/>
                    </a:lnTo>
                    <a:lnTo>
                      <a:pt x="204" y="91"/>
                    </a:lnTo>
                    <a:lnTo>
                      <a:pt x="200" y="87"/>
                    </a:lnTo>
                    <a:lnTo>
                      <a:pt x="195" y="82"/>
                    </a:lnTo>
                    <a:lnTo>
                      <a:pt x="188" y="76"/>
                    </a:lnTo>
                    <a:lnTo>
                      <a:pt x="184" y="73"/>
                    </a:lnTo>
                    <a:lnTo>
                      <a:pt x="180" y="70"/>
                    </a:lnTo>
                    <a:lnTo>
                      <a:pt x="175" y="66"/>
                    </a:lnTo>
                    <a:lnTo>
                      <a:pt x="171" y="63"/>
                    </a:lnTo>
                    <a:lnTo>
                      <a:pt x="166" y="60"/>
                    </a:lnTo>
                    <a:lnTo>
                      <a:pt x="161" y="57"/>
                    </a:lnTo>
                    <a:lnTo>
                      <a:pt x="159" y="55"/>
                    </a:lnTo>
                    <a:lnTo>
                      <a:pt x="156" y="54"/>
                    </a:lnTo>
                    <a:lnTo>
                      <a:pt x="154" y="53"/>
                    </a:lnTo>
                    <a:lnTo>
                      <a:pt x="151" y="52"/>
                    </a:lnTo>
                    <a:lnTo>
                      <a:pt x="146" y="49"/>
                    </a:lnTo>
                    <a:lnTo>
                      <a:pt x="142" y="47"/>
                    </a:lnTo>
                    <a:lnTo>
                      <a:pt x="137" y="45"/>
                    </a:lnTo>
                    <a:lnTo>
                      <a:pt x="133" y="42"/>
                    </a:lnTo>
                    <a:lnTo>
                      <a:pt x="129" y="40"/>
                    </a:lnTo>
                    <a:lnTo>
                      <a:pt x="126" y="38"/>
                    </a:lnTo>
                    <a:lnTo>
                      <a:pt x="123" y="36"/>
                    </a:lnTo>
                    <a:lnTo>
                      <a:pt x="120" y="34"/>
                    </a:lnTo>
                    <a:lnTo>
                      <a:pt x="114" y="31"/>
                    </a:lnTo>
                    <a:lnTo>
                      <a:pt x="111" y="28"/>
                    </a:lnTo>
                    <a:lnTo>
                      <a:pt x="108" y="26"/>
                    </a:lnTo>
                    <a:lnTo>
                      <a:pt x="108" y="25"/>
                    </a:lnTo>
                    <a:lnTo>
                      <a:pt x="98" y="5"/>
                    </a:lnTo>
                    <a:lnTo>
                      <a:pt x="91" y="4"/>
                    </a:lnTo>
                    <a:lnTo>
                      <a:pt x="85" y="3"/>
                    </a:lnTo>
                    <a:lnTo>
                      <a:pt x="79" y="2"/>
                    </a:lnTo>
                    <a:lnTo>
                      <a:pt x="73" y="1"/>
                    </a:lnTo>
                    <a:lnTo>
                      <a:pt x="67" y="1"/>
                    </a:lnTo>
                    <a:lnTo>
                      <a:pt x="62" y="0"/>
                    </a:lnTo>
                    <a:lnTo>
                      <a:pt x="57" y="0"/>
                    </a:lnTo>
                    <a:lnTo>
                      <a:pt x="52" y="0"/>
                    </a:lnTo>
                    <a:lnTo>
                      <a:pt x="47" y="1"/>
                    </a:lnTo>
                    <a:lnTo>
                      <a:pt x="43" y="1"/>
                    </a:lnTo>
                    <a:lnTo>
                      <a:pt x="39" y="2"/>
                    </a:lnTo>
                    <a:lnTo>
                      <a:pt x="35" y="2"/>
                    </a:lnTo>
                    <a:lnTo>
                      <a:pt x="31" y="3"/>
                    </a:lnTo>
                    <a:lnTo>
                      <a:pt x="28" y="4"/>
                    </a:lnTo>
                    <a:lnTo>
                      <a:pt x="25" y="4"/>
                    </a:lnTo>
                    <a:lnTo>
                      <a:pt x="22" y="5"/>
                    </a:lnTo>
                    <a:lnTo>
                      <a:pt x="19" y="6"/>
                    </a:lnTo>
                    <a:lnTo>
                      <a:pt x="16" y="7"/>
                    </a:lnTo>
                    <a:lnTo>
                      <a:pt x="14" y="8"/>
                    </a:lnTo>
                    <a:lnTo>
                      <a:pt x="12" y="9"/>
                    </a:lnTo>
                    <a:lnTo>
                      <a:pt x="10" y="10"/>
                    </a:lnTo>
                    <a:lnTo>
                      <a:pt x="8" y="11"/>
                    </a:lnTo>
                    <a:lnTo>
                      <a:pt x="6" y="12"/>
                    </a:lnTo>
                    <a:lnTo>
                      <a:pt x="5" y="13"/>
                    </a:lnTo>
                    <a:lnTo>
                      <a:pt x="3" y="15"/>
                    </a:lnTo>
                    <a:lnTo>
                      <a:pt x="1" y="16"/>
                    </a:lnTo>
                    <a:lnTo>
                      <a:pt x="0" y="17"/>
                    </a:lnTo>
                    <a:lnTo>
                      <a:pt x="1" y="19"/>
                    </a:lnTo>
                    <a:lnTo>
                      <a:pt x="2" y="23"/>
                    </a:lnTo>
                    <a:lnTo>
                      <a:pt x="5" y="28"/>
                    </a:lnTo>
                    <a:lnTo>
                      <a:pt x="8" y="36"/>
                    </a:lnTo>
                    <a:lnTo>
                      <a:pt x="11" y="43"/>
                    </a:lnTo>
                    <a:lnTo>
                      <a:pt x="15" y="51"/>
                    </a:lnTo>
                    <a:lnTo>
                      <a:pt x="18" y="59"/>
                    </a:lnTo>
                    <a:lnTo>
                      <a:pt x="21" y="65"/>
                    </a:lnTo>
                    <a:lnTo>
                      <a:pt x="22" y="67"/>
                    </a:lnTo>
                    <a:lnTo>
                      <a:pt x="23" y="68"/>
                    </a:lnTo>
                    <a:lnTo>
                      <a:pt x="24" y="70"/>
                    </a:lnTo>
                    <a:lnTo>
                      <a:pt x="25" y="71"/>
                    </a:lnTo>
                    <a:lnTo>
                      <a:pt x="26" y="72"/>
                    </a:lnTo>
                    <a:lnTo>
                      <a:pt x="28" y="74"/>
                    </a:lnTo>
                    <a:lnTo>
                      <a:pt x="29" y="75"/>
                    </a:lnTo>
                    <a:lnTo>
                      <a:pt x="31" y="77"/>
                    </a:lnTo>
                    <a:lnTo>
                      <a:pt x="34" y="79"/>
                    </a:lnTo>
                    <a:lnTo>
                      <a:pt x="38" y="82"/>
                    </a:lnTo>
                    <a:lnTo>
                      <a:pt x="42" y="84"/>
                    </a:lnTo>
                    <a:lnTo>
                      <a:pt x="46" y="87"/>
                    </a:lnTo>
                    <a:lnTo>
                      <a:pt x="50" y="90"/>
                    </a:lnTo>
                    <a:lnTo>
                      <a:pt x="55" y="92"/>
                    </a:lnTo>
                    <a:lnTo>
                      <a:pt x="59" y="95"/>
                    </a:lnTo>
                    <a:lnTo>
                      <a:pt x="64" y="97"/>
                    </a:lnTo>
                    <a:lnTo>
                      <a:pt x="74" y="102"/>
                    </a:lnTo>
                    <a:lnTo>
                      <a:pt x="84" y="106"/>
                    </a:lnTo>
                    <a:lnTo>
                      <a:pt x="89" y="109"/>
                    </a:lnTo>
                    <a:lnTo>
                      <a:pt x="94" y="111"/>
                    </a:lnTo>
                    <a:lnTo>
                      <a:pt x="100" y="113"/>
                    </a:lnTo>
                    <a:lnTo>
                      <a:pt x="106" y="115"/>
                    </a:lnTo>
                    <a:lnTo>
                      <a:pt x="118" y="119"/>
                    </a:lnTo>
                    <a:lnTo>
                      <a:pt x="130" y="123"/>
                    </a:lnTo>
                    <a:lnTo>
                      <a:pt x="140" y="127"/>
                    </a:lnTo>
                    <a:lnTo>
                      <a:pt x="149" y="129"/>
                    </a:lnTo>
                    <a:lnTo>
                      <a:pt x="154" y="131"/>
                    </a:lnTo>
                    <a:lnTo>
                      <a:pt x="156" y="131"/>
                    </a:lnTo>
                    <a:lnTo>
                      <a:pt x="157" y="132"/>
                    </a:lnTo>
                    <a:lnTo>
                      <a:pt x="159" y="133"/>
                    </a:lnTo>
                    <a:lnTo>
                      <a:pt x="162" y="136"/>
                    </a:lnTo>
                    <a:lnTo>
                      <a:pt x="166" y="138"/>
                    </a:lnTo>
                    <a:lnTo>
                      <a:pt x="170" y="141"/>
                    </a:lnTo>
                    <a:lnTo>
                      <a:pt x="175" y="144"/>
                    </a:lnTo>
                    <a:lnTo>
                      <a:pt x="178" y="146"/>
                    </a:lnTo>
                    <a:lnTo>
                      <a:pt x="181" y="147"/>
                    </a:lnTo>
                    <a:lnTo>
                      <a:pt x="183" y="148"/>
                    </a:lnTo>
                    <a:lnTo>
                      <a:pt x="186" y="150"/>
                    </a:lnTo>
                    <a:lnTo>
                      <a:pt x="189" y="151"/>
                    </a:lnTo>
                    <a:lnTo>
                      <a:pt x="191" y="151"/>
                    </a:lnTo>
                    <a:lnTo>
                      <a:pt x="193" y="152"/>
                    </a:lnTo>
                    <a:lnTo>
                      <a:pt x="196" y="152"/>
                    </a:lnTo>
                    <a:lnTo>
                      <a:pt x="198" y="152"/>
                    </a:lnTo>
                    <a:lnTo>
                      <a:pt x="199" y="152"/>
                    </a:lnTo>
                    <a:lnTo>
                      <a:pt x="201" y="152"/>
                    </a:lnTo>
                    <a:lnTo>
                      <a:pt x="202" y="152"/>
                    </a:lnTo>
                    <a:lnTo>
                      <a:pt x="204" y="152"/>
                    </a:lnTo>
                    <a:lnTo>
                      <a:pt x="205" y="152"/>
                    </a:lnTo>
                    <a:lnTo>
                      <a:pt x="206" y="152"/>
                    </a:lnTo>
                    <a:lnTo>
                      <a:pt x="208" y="153"/>
                    </a:lnTo>
                    <a:lnTo>
                      <a:pt x="209" y="153"/>
                    </a:lnTo>
                    <a:lnTo>
                      <a:pt x="210" y="154"/>
                    </a:lnTo>
                    <a:lnTo>
                      <a:pt x="211" y="155"/>
                    </a:lnTo>
                    <a:lnTo>
                      <a:pt x="212" y="156"/>
                    </a:lnTo>
                    <a:lnTo>
                      <a:pt x="213" y="158"/>
                    </a:lnTo>
                    <a:lnTo>
                      <a:pt x="214" y="159"/>
                    </a:lnTo>
                    <a:lnTo>
                      <a:pt x="215" y="161"/>
                    </a:lnTo>
                    <a:lnTo>
                      <a:pt x="216" y="162"/>
                    </a:lnTo>
                    <a:lnTo>
                      <a:pt x="217" y="165"/>
                    </a:lnTo>
                    <a:lnTo>
                      <a:pt x="219" y="168"/>
                    </a:lnTo>
                    <a:lnTo>
                      <a:pt x="219" y="169"/>
                    </a:lnTo>
                    <a:lnTo>
                      <a:pt x="220" y="170"/>
                    </a:lnTo>
                    <a:lnTo>
                      <a:pt x="221" y="171"/>
                    </a:lnTo>
                    <a:lnTo>
                      <a:pt x="222" y="172"/>
                    </a:lnTo>
                    <a:lnTo>
                      <a:pt x="222" y="173"/>
                    </a:lnTo>
                    <a:lnTo>
                      <a:pt x="223" y="173"/>
                    </a:lnTo>
                    <a:lnTo>
                      <a:pt x="224" y="173"/>
                    </a:lnTo>
                    <a:lnTo>
                      <a:pt x="225" y="174"/>
                    </a:lnTo>
                    <a:lnTo>
                      <a:pt x="226" y="174"/>
                    </a:lnTo>
                    <a:lnTo>
                      <a:pt x="227" y="174"/>
                    </a:lnTo>
                    <a:lnTo>
                      <a:pt x="229" y="173"/>
                    </a:lnTo>
                    <a:lnTo>
                      <a:pt x="230" y="173"/>
                    </a:lnTo>
                    <a:lnTo>
                      <a:pt x="231" y="173"/>
                    </a:lnTo>
                    <a:lnTo>
                      <a:pt x="231" y="172"/>
                    </a:lnTo>
                    <a:lnTo>
                      <a:pt x="232" y="172"/>
                    </a:lnTo>
                    <a:lnTo>
                      <a:pt x="233" y="171"/>
                    </a:lnTo>
                    <a:lnTo>
                      <a:pt x="233" y="170"/>
                    </a:lnTo>
                    <a:lnTo>
                      <a:pt x="233" y="169"/>
                    </a:lnTo>
                    <a:lnTo>
                      <a:pt x="233" y="168"/>
                    </a:lnTo>
                    <a:lnTo>
                      <a:pt x="233" y="167"/>
                    </a:lnTo>
                    <a:lnTo>
                      <a:pt x="232" y="166"/>
                    </a:lnTo>
                    <a:lnTo>
                      <a:pt x="232" y="164"/>
                    </a:lnTo>
                    <a:lnTo>
                      <a:pt x="231" y="163"/>
                    </a:lnTo>
                    <a:lnTo>
                      <a:pt x="229" y="160"/>
                    </a:lnTo>
                    <a:lnTo>
                      <a:pt x="227" y="157"/>
                    </a:lnTo>
                    <a:lnTo>
                      <a:pt x="225" y="154"/>
                    </a:lnTo>
                    <a:lnTo>
                      <a:pt x="223" y="150"/>
                    </a:lnTo>
                    <a:lnTo>
                      <a:pt x="221" y="147"/>
                    </a:lnTo>
                    <a:lnTo>
                      <a:pt x="220" y="144"/>
                    </a:lnTo>
                    <a:lnTo>
                      <a:pt x="218" y="141"/>
                    </a:lnTo>
                    <a:lnTo>
                      <a:pt x="217" y="139"/>
                    </a:lnTo>
                    <a:lnTo>
                      <a:pt x="216" y="137"/>
                    </a:lnTo>
                    <a:lnTo>
                      <a:pt x="216" y="136"/>
                    </a:lnTo>
                    <a:lnTo>
                      <a:pt x="216" y="137"/>
                    </a:lnTo>
                    <a:lnTo>
                      <a:pt x="217" y="137"/>
                    </a:lnTo>
                    <a:lnTo>
                      <a:pt x="218" y="138"/>
                    </a:lnTo>
                    <a:lnTo>
                      <a:pt x="219" y="140"/>
                    </a:lnTo>
                    <a:lnTo>
                      <a:pt x="221" y="141"/>
                    </a:lnTo>
                    <a:lnTo>
                      <a:pt x="223" y="143"/>
                    </a:lnTo>
                    <a:lnTo>
                      <a:pt x="225" y="145"/>
                    </a:lnTo>
                    <a:lnTo>
                      <a:pt x="226" y="148"/>
                    </a:lnTo>
                    <a:lnTo>
                      <a:pt x="227" y="149"/>
                    </a:lnTo>
                    <a:lnTo>
                      <a:pt x="228" y="150"/>
                    </a:lnTo>
                    <a:lnTo>
                      <a:pt x="229" y="152"/>
                    </a:lnTo>
                    <a:lnTo>
                      <a:pt x="230" y="154"/>
                    </a:lnTo>
                    <a:lnTo>
                      <a:pt x="232" y="158"/>
                    </a:lnTo>
                    <a:lnTo>
                      <a:pt x="235" y="163"/>
                    </a:lnTo>
                    <a:lnTo>
                      <a:pt x="236" y="165"/>
                    </a:lnTo>
                    <a:lnTo>
                      <a:pt x="237" y="167"/>
                    </a:lnTo>
                    <a:lnTo>
                      <a:pt x="238" y="169"/>
                    </a:lnTo>
                    <a:lnTo>
                      <a:pt x="239" y="170"/>
                    </a:lnTo>
                    <a:lnTo>
                      <a:pt x="240" y="171"/>
                    </a:lnTo>
                    <a:lnTo>
                      <a:pt x="241" y="172"/>
                    </a:lnTo>
                    <a:lnTo>
                      <a:pt x="242" y="172"/>
                    </a:lnTo>
                    <a:lnTo>
                      <a:pt x="242" y="173"/>
                    </a:lnTo>
                    <a:lnTo>
                      <a:pt x="243" y="173"/>
                    </a:lnTo>
                    <a:lnTo>
                      <a:pt x="244" y="173"/>
                    </a:lnTo>
                    <a:lnTo>
                      <a:pt x="245" y="173"/>
                    </a:lnTo>
                    <a:lnTo>
                      <a:pt x="246" y="173"/>
                    </a:lnTo>
                    <a:lnTo>
                      <a:pt x="246" y="172"/>
                    </a:lnTo>
                    <a:lnTo>
                      <a:pt x="247" y="171"/>
                    </a:lnTo>
                    <a:lnTo>
                      <a:pt x="247" y="170"/>
                    </a:lnTo>
                    <a:lnTo>
                      <a:pt x="247" y="169"/>
                    </a:lnTo>
                    <a:lnTo>
                      <a:pt x="247" y="167"/>
                    </a:lnTo>
                    <a:lnTo>
                      <a:pt x="246" y="165"/>
                    </a:lnTo>
                    <a:lnTo>
                      <a:pt x="246" y="164"/>
                    </a:lnTo>
                    <a:lnTo>
                      <a:pt x="244" y="159"/>
                    </a:lnTo>
                    <a:lnTo>
                      <a:pt x="243" y="155"/>
                    </a:lnTo>
                    <a:lnTo>
                      <a:pt x="241" y="151"/>
                    </a:lnTo>
                    <a:lnTo>
                      <a:pt x="239" y="147"/>
                    </a:lnTo>
                    <a:lnTo>
                      <a:pt x="238" y="143"/>
                    </a:lnTo>
                    <a:lnTo>
                      <a:pt x="237" y="140"/>
                    </a:lnTo>
                    <a:lnTo>
                      <a:pt x="235" y="138"/>
                    </a:lnTo>
                    <a:lnTo>
                      <a:pt x="234" y="135"/>
                    </a:lnTo>
                    <a:lnTo>
                      <a:pt x="233" y="133"/>
                    </a:lnTo>
                    <a:lnTo>
                      <a:pt x="232" y="132"/>
                    </a:lnTo>
                    <a:lnTo>
                      <a:pt x="231" y="131"/>
                    </a:lnTo>
                    <a:lnTo>
                      <a:pt x="231" y="130"/>
                    </a:lnTo>
                    <a:lnTo>
                      <a:pt x="232" y="131"/>
                    </a:lnTo>
                    <a:lnTo>
                      <a:pt x="233" y="132"/>
                    </a:lnTo>
                    <a:lnTo>
                      <a:pt x="235" y="133"/>
                    </a:lnTo>
                    <a:lnTo>
                      <a:pt x="238" y="136"/>
                    </a:lnTo>
                    <a:lnTo>
                      <a:pt x="239" y="137"/>
                    </a:lnTo>
                    <a:lnTo>
                      <a:pt x="241" y="138"/>
                    </a:lnTo>
                    <a:lnTo>
                      <a:pt x="242" y="140"/>
                    </a:lnTo>
                    <a:lnTo>
                      <a:pt x="243" y="142"/>
                    </a:lnTo>
                    <a:lnTo>
                      <a:pt x="245" y="144"/>
                    </a:lnTo>
                    <a:lnTo>
                      <a:pt x="246" y="146"/>
                    </a:lnTo>
                    <a:lnTo>
                      <a:pt x="247" y="148"/>
                    </a:lnTo>
                    <a:lnTo>
                      <a:pt x="248" y="150"/>
                    </a:lnTo>
                    <a:lnTo>
                      <a:pt x="249" y="152"/>
                    </a:lnTo>
                    <a:lnTo>
                      <a:pt x="250" y="154"/>
                    </a:lnTo>
                    <a:lnTo>
                      <a:pt x="251" y="156"/>
                    </a:lnTo>
                    <a:lnTo>
                      <a:pt x="251" y="158"/>
                    </a:lnTo>
                    <a:lnTo>
                      <a:pt x="252" y="159"/>
                    </a:lnTo>
                    <a:lnTo>
                      <a:pt x="253" y="161"/>
                    </a:lnTo>
                    <a:lnTo>
                      <a:pt x="254" y="162"/>
                    </a:lnTo>
                    <a:lnTo>
                      <a:pt x="255" y="163"/>
                    </a:lnTo>
                    <a:lnTo>
                      <a:pt x="256" y="164"/>
                    </a:lnTo>
                    <a:lnTo>
                      <a:pt x="257" y="165"/>
                    </a:lnTo>
                    <a:lnTo>
                      <a:pt x="258" y="166"/>
                    </a:lnTo>
                    <a:lnTo>
                      <a:pt x="260" y="167"/>
                    </a:lnTo>
                    <a:lnTo>
                      <a:pt x="261" y="167"/>
                    </a:lnTo>
                    <a:lnTo>
                      <a:pt x="262" y="168"/>
                    </a:lnTo>
                    <a:lnTo>
                      <a:pt x="263" y="168"/>
                    </a:lnTo>
                    <a:lnTo>
                      <a:pt x="265" y="168"/>
                    </a:lnTo>
                    <a:lnTo>
                      <a:pt x="266" y="168"/>
                    </a:lnTo>
                    <a:lnTo>
                      <a:pt x="267" y="168"/>
                    </a:lnTo>
                    <a:lnTo>
                      <a:pt x="267" y="167"/>
                    </a:lnTo>
                    <a:lnTo>
                      <a:pt x="268" y="167"/>
                    </a:lnTo>
                    <a:lnTo>
                      <a:pt x="268" y="166"/>
                    </a:lnTo>
                    <a:lnTo>
                      <a:pt x="268" y="165"/>
                    </a:lnTo>
                    <a:lnTo>
                      <a:pt x="268" y="164"/>
                    </a:lnTo>
                    <a:lnTo>
                      <a:pt x="267" y="162"/>
                    </a:lnTo>
                    <a:lnTo>
                      <a:pt x="267" y="161"/>
                    </a:lnTo>
                    <a:lnTo>
                      <a:pt x="265" y="157"/>
                    </a:lnTo>
                    <a:lnTo>
                      <a:pt x="263" y="153"/>
                    </a:lnTo>
                    <a:lnTo>
                      <a:pt x="261" y="148"/>
                    </a:lnTo>
                    <a:lnTo>
                      <a:pt x="259" y="143"/>
                    </a:lnTo>
                    <a:lnTo>
                      <a:pt x="258" y="141"/>
                    </a:lnTo>
                    <a:lnTo>
                      <a:pt x="257" y="139"/>
                    </a:lnTo>
                    <a:lnTo>
                      <a:pt x="256" y="137"/>
                    </a:lnTo>
                    <a:lnTo>
                      <a:pt x="254" y="135"/>
                    </a:lnTo>
                    <a:lnTo>
                      <a:pt x="253" y="134"/>
                    </a:lnTo>
                    <a:lnTo>
                      <a:pt x="252" y="133"/>
                    </a:lnTo>
                    <a:lnTo>
                      <a:pt x="251" y="131"/>
                    </a:lnTo>
                    <a:lnTo>
                      <a:pt x="250" y="130"/>
                    </a:lnTo>
                    <a:lnTo>
                      <a:pt x="248" y="130"/>
                    </a:lnTo>
                    <a:lnTo>
                      <a:pt x="247" y="129"/>
                    </a:lnTo>
                    <a:lnTo>
                      <a:pt x="246" y="129"/>
                    </a:lnTo>
                    <a:lnTo>
                      <a:pt x="246" y="128"/>
                    </a:lnTo>
                    <a:lnTo>
                      <a:pt x="245" y="128"/>
                    </a:lnTo>
                    <a:lnTo>
                      <a:pt x="244" y="128"/>
                    </a:lnTo>
                    <a:lnTo>
                      <a:pt x="245" y="128"/>
                    </a:lnTo>
                    <a:lnTo>
                      <a:pt x="247" y="128"/>
                    </a:lnTo>
                    <a:lnTo>
                      <a:pt x="248" y="128"/>
                    </a:lnTo>
                    <a:lnTo>
                      <a:pt x="251" y="128"/>
                    </a:lnTo>
                    <a:lnTo>
                      <a:pt x="254" y="129"/>
                    </a:lnTo>
                    <a:lnTo>
                      <a:pt x="257" y="129"/>
                    </a:lnTo>
                    <a:lnTo>
                      <a:pt x="261" y="130"/>
                    </a:lnTo>
                    <a:lnTo>
                      <a:pt x="263" y="131"/>
                    </a:lnTo>
                    <a:lnTo>
                      <a:pt x="265" y="132"/>
                    </a:lnTo>
                    <a:lnTo>
                      <a:pt x="266" y="133"/>
                    </a:lnTo>
                    <a:lnTo>
                      <a:pt x="268" y="134"/>
                    </a:lnTo>
                    <a:lnTo>
                      <a:pt x="270" y="136"/>
                    </a:lnTo>
                    <a:lnTo>
                      <a:pt x="272" y="138"/>
                    </a:lnTo>
                    <a:lnTo>
                      <a:pt x="273" y="139"/>
                    </a:lnTo>
                    <a:lnTo>
                      <a:pt x="274" y="140"/>
                    </a:lnTo>
                    <a:lnTo>
                      <a:pt x="275" y="141"/>
                    </a:lnTo>
                    <a:lnTo>
                      <a:pt x="276" y="141"/>
                    </a:lnTo>
                    <a:lnTo>
                      <a:pt x="277" y="142"/>
                    </a:lnTo>
                    <a:lnTo>
                      <a:pt x="278" y="142"/>
                    </a:lnTo>
                    <a:lnTo>
                      <a:pt x="279" y="142"/>
                    </a:lnTo>
                    <a:lnTo>
                      <a:pt x="280" y="142"/>
                    </a:lnTo>
                    <a:lnTo>
                      <a:pt x="281" y="142"/>
                    </a:lnTo>
                    <a:lnTo>
                      <a:pt x="282" y="142"/>
                    </a:lnTo>
                    <a:lnTo>
                      <a:pt x="282" y="141"/>
                    </a:lnTo>
                    <a:lnTo>
                      <a:pt x="283" y="141"/>
                    </a:lnTo>
                    <a:lnTo>
                      <a:pt x="284" y="141"/>
                    </a:lnTo>
                    <a:lnTo>
                      <a:pt x="284" y="140"/>
                    </a:lnTo>
                    <a:lnTo>
                      <a:pt x="285" y="140"/>
                    </a:lnTo>
                    <a:lnTo>
                      <a:pt x="285" y="139"/>
                    </a:lnTo>
                    <a:lnTo>
                      <a:pt x="285" y="138"/>
                    </a:lnTo>
                    <a:lnTo>
                      <a:pt x="285" y="137"/>
                    </a:lnTo>
                    <a:lnTo>
                      <a:pt x="284" y="137"/>
                    </a:lnTo>
                    <a:lnTo>
                      <a:pt x="284" y="136"/>
                    </a:lnTo>
                    <a:lnTo>
                      <a:pt x="283" y="134"/>
                    </a:lnTo>
                    <a:lnTo>
                      <a:pt x="282" y="132"/>
                    </a:lnTo>
                    <a:lnTo>
                      <a:pt x="280" y="131"/>
                    </a:lnTo>
                    <a:lnTo>
                      <a:pt x="278" y="129"/>
                    </a:lnTo>
                    <a:lnTo>
                      <a:pt x="275" y="126"/>
                    </a:lnTo>
                    <a:lnTo>
                      <a:pt x="273" y="124"/>
                    </a:lnTo>
                    <a:lnTo>
                      <a:pt x="270" y="122"/>
                    </a:lnTo>
                    <a:lnTo>
                      <a:pt x="266" y="119"/>
                    </a:lnTo>
                    <a:lnTo>
                      <a:pt x="263" y="117"/>
                    </a:lnTo>
                    <a:lnTo>
                      <a:pt x="259" y="114"/>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1" name="Freeform 163"/>
              <p:cNvSpPr>
                <a:spLocks/>
              </p:cNvSpPr>
              <p:nvPr/>
            </p:nvSpPr>
            <p:spPr bwMode="auto">
              <a:xfrm>
                <a:off x="1023" y="3364"/>
                <a:ext cx="262" cy="150"/>
              </a:xfrm>
              <a:custGeom>
                <a:avLst/>
                <a:gdLst>
                  <a:gd name="T0" fmla="*/ 64 w 262"/>
                  <a:gd name="T1" fmla="*/ 148 h 150"/>
                  <a:gd name="T2" fmla="*/ 75 w 262"/>
                  <a:gd name="T3" fmla="*/ 141 h 150"/>
                  <a:gd name="T4" fmla="*/ 87 w 262"/>
                  <a:gd name="T5" fmla="*/ 135 h 150"/>
                  <a:gd name="T6" fmla="*/ 98 w 262"/>
                  <a:gd name="T7" fmla="*/ 130 h 150"/>
                  <a:gd name="T8" fmla="*/ 106 w 262"/>
                  <a:gd name="T9" fmla="*/ 126 h 150"/>
                  <a:gd name="T10" fmla="*/ 114 w 262"/>
                  <a:gd name="T11" fmla="*/ 123 h 150"/>
                  <a:gd name="T12" fmla="*/ 123 w 262"/>
                  <a:gd name="T13" fmla="*/ 119 h 150"/>
                  <a:gd name="T14" fmla="*/ 133 w 262"/>
                  <a:gd name="T15" fmla="*/ 117 h 150"/>
                  <a:gd name="T16" fmla="*/ 142 w 262"/>
                  <a:gd name="T17" fmla="*/ 114 h 150"/>
                  <a:gd name="T18" fmla="*/ 153 w 262"/>
                  <a:gd name="T19" fmla="*/ 112 h 150"/>
                  <a:gd name="T20" fmla="*/ 163 w 262"/>
                  <a:gd name="T21" fmla="*/ 111 h 150"/>
                  <a:gd name="T22" fmla="*/ 173 w 262"/>
                  <a:gd name="T23" fmla="*/ 110 h 150"/>
                  <a:gd name="T24" fmla="*/ 183 w 262"/>
                  <a:gd name="T25" fmla="*/ 110 h 150"/>
                  <a:gd name="T26" fmla="*/ 193 w 262"/>
                  <a:gd name="T27" fmla="*/ 110 h 150"/>
                  <a:gd name="T28" fmla="*/ 202 w 262"/>
                  <a:gd name="T29" fmla="*/ 111 h 150"/>
                  <a:gd name="T30" fmla="*/ 211 w 262"/>
                  <a:gd name="T31" fmla="*/ 112 h 150"/>
                  <a:gd name="T32" fmla="*/ 219 w 262"/>
                  <a:gd name="T33" fmla="*/ 113 h 150"/>
                  <a:gd name="T34" fmla="*/ 230 w 262"/>
                  <a:gd name="T35" fmla="*/ 115 h 150"/>
                  <a:gd name="T36" fmla="*/ 242 w 262"/>
                  <a:gd name="T37" fmla="*/ 117 h 150"/>
                  <a:gd name="T38" fmla="*/ 251 w 262"/>
                  <a:gd name="T39" fmla="*/ 120 h 150"/>
                  <a:gd name="T40" fmla="*/ 260 w 262"/>
                  <a:gd name="T41" fmla="*/ 123 h 150"/>
                  <a:gd name="T42" fmla="*/ 200 w 262"/>
                  <a:gd name="T43" fmla="*/ 14 h 150"/>
                  <a:gd name="T44" fmla="*/ 193 w 262"/>
                  <a:gd name="T45" fmla="*/ 12 h 150"/>
                  <a:gd name="T46" fmla="*/ 185 w 262"/>
                  <a:gd name="T47" fmla="*/ 9 h 150"/>
                  <a:gd name="T48" fmla="*/ 174 w 262"/>
                  <a:gd name="T49" fmla="*/ 6 h 150"/>
                  <a:gd name="T50" fmla="*/ 161 w 262"/>
                  <a:gd name="T51" fmla="*/ 3 h 150"/>
                  <a:gd name="T52" fmla="*/ 153 w 262"/>
                  <a:gd name="T53" fmla="*/ 2 h 150"/>
                  <a:gd name="T54" fmla="*/ 145 w 262"/>
                  <a:gd name="T55" fmla="*/ 1 h 150"/>
                  <a:gd name="T56" fmla="*/ 136 w 262"/>
                  <a:gd name="T57" fmla="*/ 1 h 150"/>
                  <a:gd name="T58" fmla="*/ 127 w 262"/>
                  <a:gd name="T59" fmla="*/ 0 h 150"/>
                  <a:gd name="T60" fmla="*/ 117 w 262"/>
                  <a:gd name="T61" fmla="*/ 0 h 150"/>
                  <a:gd name="T62" fmla="*/ 106 w 262"/>
                  <a:gd name="T63" fmla="*/ 1 h 150"/>
                  <a:gd name="T64" fmla="*/ 96 w 262"/>
                  <a:gd name="T65" fmla="*/ 2 h 150"/>
                  <a:gd name="T66" fmla="*/ 86 w 262"/>
                  <a:gd name="T67" fmla="*/ 3 h 150"/>
                  <a:gd name="T68" fmla="*/ 76 w 262"/>
                  <a:gd name="T69" fmla="*/ 5 h 150"/>
                  <a:gd name="T70" fmla="*/ 66 w 262"/>
                  <a:gd name="T71" fmla="*/ 8 h 150"/>
                  <a:gd name="T72" fmla="*/ 57 w 262"/>
                  <a:gd name="T73" fmla="*/ 11 h 150"/>
                  <a:gd name="T74" fmla="*/ 48 w 262"/>
                  <a:gd name="T75" fmla="*/ 15 h 150"/>
                  <a:gd name="T76" fmla="*/ 40 w 262"/>
                  <a:gd name="T77" fmla="*/ 18 h 150"/>
                  <a:gd name="T78" fmla="*/ 32 w 262"/>
                  <a:gd name="T79" fmla="*/ 22 h 150"/>
                  <a:gd name="T80" fmla="*/ 19 w 262"/>
                  <a:gd name="T81" fmla="*/ 28 h 150"/>
                  <a:gd name="T82" fmla="*/ 9 w 262"/>
                  <a:gd name="T83" fmla="*/ 34 h 150"/>
                  <a:gd name="T84" fmla="*/ 0 w 262"/>
                  <a:gd name="T85" fmla="*/ 4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2"/>
                  <a:gd name="T130" fmla="*/ 0 h 150"/>
                  <a:gd name="T131" fmla="*/ 262 w 262"/>
                  <a:gd name="T132" fmla="*/ 150 h 1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2" h="150">
                    <a:moveTo>
                      <a:pt x="62" y="150"/>
                    </a:moveTo>
                    <a:lnTo>
                      <a:pt x="64" y="148"/>
                    </a:lnTo>
                    <a:lnTo>
                      <a:pt x="70" y="144"/>
                    </a:lnTo>
                    <a:lnTo>
                      <a:pt x="75" y="141"/>
                    </a:lnTo>
                    <a:lnTo>
                      <a:pt x="80" y="138"/>
                    </a:lnTo>
                    <a:lnTo>
                      <a:pt x="87" y="135"/>
                    </a:lnTo>
                    <a:lnTo>
                      <a:pt x="94" y="131"/>
                    </a:lnTo>
                    <a:lnTo>
                      <a:pt x="98" y="130"/>
                    </a:lnTo>
                    <a:lnTo>
                      <a:pt x="102" y="128"/>
                    </a:lnTo>
                    <a:lnTo>
                      <a:pt x="106" y="126"/>
                    </a:lnTo>
                    <a:lnTo>
                      <a:pt x="110" y="124"/>
                    </a:lnTo>
                    <a:lnTo>
                      <a:pt x="114" y="123"/>
                    </a:lnTo>
                    <a:lnTo>
                      <a:pt x="119" y="121"/>
                    </a:lnTo>
                    <a:lnTo>
                      <a:pt x="123" y="119"/>
                    </a:lnTo>
                    <a:lnTo>
                      <a:pt x="128" y="118"/>
                    </a:lnTo>
                    <a:lnTo>
                      <a:pt x="133" y="117"/>
                    </a:lnTo>
                    <a:lnTo>
                      <a:pt x="138" y="115"/>
                    </a:lnTo>
                    <a:lnTo>
                      <a:pt x="142" y="114"/>
                    </a:lnTo>
                    <a:lnTo>
                      <a:pt x="148" y="113"/>
                    </a:lnTo>
                    <a:lnTo>
                      <a:pt x="153" y="112"/>
                    </a:lnTo>
                    <a:lnTo>
                      <a:pt x="158" y="111"/>
                    </a:lnTo>
                    <a:lnTo>
                      <a:pt x="163" y="111"/>
                    </a:lnTo>
                    <a:lnTo>
                      <a:pt x="168" y="110"/>
                    </a:lnTo>
                    <a:lnTo>
                      <a:pt x="173" y="110"/>
                    </a:lnTo>
                    <a:lnTo>
                      <a:pt x="179" y="110"/>
                    </a:lnTo>
                    <a:lnTo>
                      <a:pt x="183" y="110"/>
                    </a:lnTo>
                    <a:lnTo>
                      <a:pt x="188" y="110"/>
                    </a:lnTo>
                    <a:lnTo>
                      <a:pt x="193" y="110"/>
                    </a:lnTo>
                    <a:lnTo>
                      <a:pt x="198" y="110"/>
                    </a:lnTo>
                    <a:lnTo>
                      <a:pt x="202" y="111"/>
                    </a:lnTo>
                    <a:lnTo>
                      <a:pt x="206" y="111"/>
                    </a:lnTo>
                    <a:lnTo>
                      <a:pt x="211" y="112"/>
                    </a:lnTo>
                    <a:lnTo>
                      <a:pt x="215" y="112"/>
                    </a:lnTo>
                    <a:lnTo>
                      <a:pt x="219" y="113"/>
                    </a:lnTo>
                    <a:lnTo>
                      <a:pt x="222" y="113"/>
                    </a:lnTo>
                    <a:lnTo>
                      <a:pt x="230" y="115"/>
                    </a:lnTo>
                    <a:lnTo>
                      <a:pt x="236" y="116"/>
                    </a:lnTo>
                    <a:lnTo>
                      <a:pt x="242" y="117"/>
                    </a:lnTo>
                    <a:lnTo>
                      <a:pt x="247" y="119"/>
                    </a:lnTo>
                    <a:lnTo>
                      <a:pt x="251" y="120"/>
                    </a:lnTo>
                    <a:lnTo>
                      <a:pt x="255" y="122"/>
                    </a:lnTo>
                    <a:lnTo>
                      <a:pt x="260" y="123"/>
                    </a:lnTo>
                    <a:lnTo>
                      <a:pt x="262" y="124"/>
                    </a:lnTo>
                    <a:lnTo>
                      <a:pt x="200" y="14"/>
                    </a:lnTo>
                    <a:lnTo>
                      <a:pt x="198" y="14"/>
                    </a:lnTo>
                    <a:lnTo>
                      <a:pt x="193" y="12"/>
                    </a:lnTo>
                    <a:lnTo>
                      <a:pt x="190" y="10"/>
                    </a:lnTo>
                    <a:lnTo>
                      <a:pt x="185" y="9"/>
                    </a:lnTo>
                    <a:lnTo>
                      <a:pt x="180" y="8"/>
                    </a:lnTo>
                    <a:lnTo>
                      <a:pt x="174" y="6"/>
                    </a:lnTo>
                    <a:lnTo>
                      <a:pt x="168" y="5"/>
                    </a:lnTo>
                    <a:lnTo>
                      <a:pt x="161" y="3"/>
                    </a:lnTo>
                    <a:lnTo>
                      <a:pt x="157" y="3"/>
                    </a:lnTo>
                    <a:lnTo>
                      <a:pt x="153" y="2"/>
                    </a:lnTo>
                    <a:lnTo>
                      <a:pt x="149" y="2"/>
                    </a:lnTo>
                    <a:lnTo>
                      <a:pt x="145" y="1"/>
                    </a:lnTo>
                    <a:lnTo>
                      <a:pt x="140" y="1"/>
                    </a:lnTo>
                    <a:lnTo>
                      <a:pt x="136" y="1"/>
                    </a:lnTo>
                    <a:lnTo>
                      <a:pt x="131" y="0"/>
                    </a:lnTo>
                    <a:lnTo>
                      <a:pt x="127" y="0"/>
                    </a:lnTo>
                    <a:lnTo>
                      <a:pt x="122" y="0"/>
                    </a:lnTo>
                    <a:lnTo>
                      <a:pt x="117" y="0"/>
                    </a:lnTo>
                    <a:lnTo>
                      <a:pt x="112" y="0"/>
                    </a:lnTo>
                    <a:lnTo>
                      <a:pt x="106" y="1"/>
                    </a:lnTo>
                    <a:lnTo>
                      <a:pt x="101" y="1"/>
                    </a:lnTo>
                    <a:lnTo>
                      <a:pt x="96" y="2"/>
                    </a:lnTo>
                    <a:lnTo>
                      <a:pt x="91" y="2"/>
                    </a:lnTo>
                    <a:lnTo>
                      <a:pt x="86" y="3"/>
                    </a:lnTo>
                    <a:lnTo>
                      <a:pt x="81" y="4"/>
                    </a:lnTo>
                    <a:lnTo>
                      <a:pt x="76" y="5"/>
                    </a:lnTo>
                    <a:lnTo>
                      <a:pt x="71" y="7"/>
                    </a:lnTo>
                    <a:lnTo>
                      <a:pt x="66" y="8"/>
                    </a:lnTo>
                    <a:lnTo>
                      <a:pt x="61" y="10"/>
                    </a:lnTo>
                    <a:lnTo>
                      <a:pt x="57" y="11"/>
                    </a:lnTo>
                    <a:lnTo>
                      <a:pt x="52" y="13"/>
                    </a:lnTo>
                    <a:lnTo>
                      <a:pt x="48" y="15"/>
                    </a:lnTo>
                    <a:lnTo>
                      <a:pt x="44" y="16"/>
                    </a:lnTo>
                    <a:lnTo>
                      <a:pt x="40" y="18"/>
                    </a:lnTo>
                    <a:lnTo>
                      <a:pt x="36" y="20"/>
                    </a:lnTo>
                    <a:lnTo>
                      <a:pt x="32" y="22"/>
                    </a:lnTo>
                    <a:lnTo>
                      <a:pt x="25" y="25"/>
                    </a:lnTo>
                    <a:lnTo>
                      <a:pt x="19" y="28"/>
                    </a:lnTo>
                    <a:lnTo>
                      <a:pt x="13" y="32"/>
                    </a:lnTo>
                    <a:lnTo>
                      <a:pt x="9" y="34"/>
                    </a:lnTo>
                    <a:lnTo>
                      <a:pt x="2" y="38"/>
                    </a:lnTo>
                    <a:lnTo>
                      <a:pt x="0" y="40"/>
                    </a:lnTo>
                    <a:lnTo>
                      <a:pt x="62" y="15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2" name="Freeform 164"/>
              <p:cNvSpPr>
                <a:spLocks/>
              </p:cNvSpPr>
              <p:nvPr/>
            </p:nvSpPr>
            <p:spPr bwMode="auto">
              <a:xfrm>
                <a:off x="1224" y="3340"/>
                <a:ext cx="250" cy="148"/>
              </a:xfrm>
              <a:custGeom>
                <a:avLst/>
                <a:gdLst>
                  <a:gd name="T0" fmla="*/ 246 w 250"/>
                  <a:gd name="T1" fmla="*/ 113 h 148"/>
                  <a:gd name="T2" fmla="*/ 229 w 250"/>
                  <a:gd name="T3" fmla="*/ 109 h 148"/>
                  <a:gd name="T4" fmla="*/ 217 w 250"/>
                  <a:gd name="T5" fmla="*/ 107 h 148"/>
                  <a:gd name="T6" fmla="*/ 207 w 250"/>
                  <a:gd name="T7" fmla="*/ 106 h 148"/>
                  <a:gd name="T8" fmla="*/ 196 w 250"/>
                  <a:gd name="T9" fmla="*/ 106 h 148"/>
                  <a:gd name="T10" fmla="*/ 185 w 250"/>
                  <a:gd name="T11" fmla="*/ 105 h 148"/>
                  <a:gd name="T12" fmla="*/ 174 w 250"/>
                  <a:gd name="T13" fmla="*/ 106 h 148"/>
                  <a:gd name="T14" fmla="*/ 162 w 250"/>
                  <a:gd name="T15" fmla="*/ 106 h 148"/>
                  <a:gd name="T16" fmla="*/ 150 w 250"/>
                  <a:gd name="T17" fmla="*/ 108 h 148"/>
                  <a:gd name="T18" fmla="*/ 137 w 250"/>
                  <a:gd name="T19" fmla="*/ 110 h 148"/>
                  <a:gd name="T20" fmla="*/ 125 w 250"/>
                  <a:gd name="T21" fmla="*/ 113 h 148"/>
                  <a:gd name="T22" fmla="*/ 113 w 250"/>
                  <a:gd name="T23" fmla="*/ 118 h 148"/>
                  <a:gd name="T24" fmla="*/ 99 w 250"/>
                  <a:gd name="T25" fmla="*/ 125 h 148"/>
                  <a:gd name="T26" fmla="*/ 85 w 250"/>
                  <a:gd name="T27" fmla="*/ 132 h 148"/>
                  <a:gd name="T28" fmla="*/ 74 w 250"/>
                  <a:gd name="T29" fmla="*/ 137 h 148"/>
                  <a:gd name="T30" fmla="*/ 67 w 250"/>
                  <a:gd name="T31" fmla="*/ 142 h 148"/>
                  <a:gd name="T32" fmla="*/ 63 w 250"/>
                  <a:gd name="T33" fmla="*/ 145 h 148"/>
                  <a:gd name="T34" fmla="*/ 61 w 250"/>
                  <a:gd name="T35" fmla="*/ 147 h 148"/>
                  <a:gd name="T36" fmla="*/ 60 w 250"/>
                  <a:gd name="T37" fmla="*/ 148 h 148"/>
                  <a:gd name="T38" fmla="*/ 0 w 250"/>
                  <a:gd name="T39" fmla="*/ 38 h 148"/>
                  <a:gd name="T40" fmla="*/ 4 w 250"/>
                  <a:gd name="T41" fmla="*/ 37 h 148"/>
                  <a:gd name="T42" fmla="*/ 10 w 250"/>
                  <a:gd name="T43" fmla="*/ 36 h 148"/>
                  <a:gd name="T44" fmla="*/ 18 w 250"/>
                  <a:gd name="T45" fmla="*/ 34 h 148"/>
                  <a:gd name="T46" fmla="*/ 28 w 250"/>
                  <a:gd name="T47" fmla="*/ 31 h 148"/>
                  <a:gd name="T48" fmla="*/ 40 w 250"/>
                  <a:gd name="T49" fmla="*/ 26 h 148"/>
                  <a:gd name="T50" fmla="*/ 55 w 250"/>
                  <a:gd name="T51" fmla="*/ 20 h 148"/>
                  <a:gd name="T52" fmla="*/ 72 w 250"/>
                  <a:gd name="T53" fmla="*/ 11 h 148"/>
                  <a:gd name="T54" fmla="*/ 80 w 250"/>
                  <a:gd name="T55" fmla="*/ 7 h 148"/>
                  <a:gd name="T56" fmla="*/ 87 w 250"/>
                  <a:gd name="T57" fmla="*/ 4 h 148"/>
                  <a:gd name="T58" fmla="*/ 95 w 250"/>
                  <a:gd name="T59" fmla="*/ 2 h 148"/>
                  <a:gd name="T60" fmla="*/ 102 w 250"/>
                  <a:gd name="T61" fmla="*/ 1 h 148"/>
                  <a:gd name="T62" fmla="*/ 110 w 250"/>
                  <a:gd name="T63" fmla="*/ 0 h 148"/>
                  <a:gd name="T64" fmla="*/ 117 w 250"/>
                  <a:gd name="T65" fmla="*/ 0 h 148"/>
                  <a:gd name="T66" fmla="*/ 123 w 250"/>
                  <a:gd name="T67" fmla="*/ 1 h 148"/>
                  <a:gd name="T68" fmla="*/ 129 w 250"/>
                  <a:gd name="T69" fmla="*/ 1 h 148"/>
                  <a:gd name="T70" fmla="*/ 135 w 250"/>
                  <a:gd name="T71" fmla="*/ 2 h 148"/>
                  <a:gd name="T72" fmla="*/ 140 w 250"/>
                  <a:gd name="T73" fmla="*/ 3 h 148"/>
                  <a:gd name="T74" fmla="*/ 149 w 250"/>
                  <a:gd name="T75" fmla="*/ 5 h 148"/>
                  <a:gd name="T76" fmla="*/ 156 w 250"/>
                  <a:gd name="T77" fmla="*/ 8 h 1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0"/>
                  <a:gd name="T118" fmla="*/ 0 h 148"/>
                  <a:gd name="T119" fmla="*/ 250 w 250"/>
                  <a:gd name="T120" fmla="*/ 148 h 1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0" h="148">
                    <a:moveTo>
                      <a:pt x="250" y="113"/>
                    </a:moveTo>
                    <a:lnTo>
                      <a:pt x="246" y="113"/>
                    </a:lnTo>
                    <a:lnTo>
                      <a:pt x="236" y="111"/>
                    </a:lnTo>
                    <a:lnTo>
                      <a:pt x="229" y="109"/>
                    </a:lnTo>
                    <a:lnTo>
                      <a:pt x="221" y="108"/>
                    </a:lnTo>
                    <a:lnTo>
                      <a:pt x="217" y="107"/>
                    </a:lnTo>
                    <a:lnTo>
                      <a:pt x="212" y="107"/>
                    </a:lnTo>
                    <a:lnTo>
                      <a:pt x="207" y="106"/>
                    </a:lnTo>
                    <a:lnTo>
                      <a:pt x="202" y="106"/>
                    </a:lnTo>
                    <a:lnTo>
                      <a:pt x="196" y="106"/>
                    </a:lnTo>
                    <a:lnTo>
                      <a:pt x="191" y="106"/>
                    </a:lnTo>
                    <a:lnTo>
                      <a:pt x="185" y="105"/>
                    </a:lnTo>
                    <a:lnTo>
                      <a:pt x="180" y="105"/>
                    </a:lnTo>
                    <a:lnTo>
                      <a:pt x="174" y="106"/>
                    </a:lnTo>
                    <a:lnTo>
                      <a:pt x="168" y="106"/>
                    </a:lnTo>
                    <a:lnTo>
                      <a:pt x="162" y="106"/>
                    </a:lnTo>
                    <a:lnTo>
                      <a:pt x="156" y="107"/>
                    </a:lnTo>
                    <a:lnTo>
                      <a:pt x="150" y="108"/>
                    </a:lnTo>
                    <a:lnTo>
                      <a:pt x="144" y="109"/>
                    </a:lnTo>
                    <a:lnTo>
                      <a:pt x="137" y="110"/>
                    </a:lnTo>
                    <a:lnTo>
                      <a:pt x="131" y="112"/>
                    </a:lnTo>
                    <a:lnTo>
                      <a:pt x="125" y="113"/>
                    </a:lnTo>
                    <a:lnTo>
                      <a:pt x="119" y="115"/>
                    </a:lnTo>
                    <a:lnTo>
                      <a:pt x="113" y="118"/>
                    </a:lnTo>
                    <a:lnTo>
                      <a:pt x="108" y="120"/>
                    </a:lnTo>
                    <a:lnTo>
                      <a:pt x="99" y="125"/>
                    </a:lnTo>
                    <a:lnTo>
                      <a:pt x="91" y="128"/>
                    </a:lnTo>
                    <a:lnTo>
                      <a:pt x="85" y="132"/>
                    </a:lnTo>
                    <a:lnTo>
                      <a:pt x="79" y="135"/>
                    </a:lnTo>
                    <a:lnTo>
                      <a:pt x="74" y="137"/>
                    </a:lnTo>
                    <a:lnTo>
                      <a:pt x="71" y="140"/>
                    </a:lnTo>
                    <a:lnTo>
                      <a:pt x="67" y="142"/>
                    </a:lnTo>
                    <a:lnTo>
                      <a:pt x="65" y="143"/>
                    </a:lnTo>
                    <a:lnTo>
                      <a:pt x="63" y="145"/>
                    </a:lnTo>
                    <a:lnTo>
                      <a:pt x="62" y="146"/>
                    </a:lnTo>
                    <a:lnTo>
                      <a:pt x="61" y="147"/>
                    </a:lnTo>
                    <a:lnTo>
                      <a:pt x="60" y="148"/>
                    </a:lnTo>
                    <a:lnTo>
                      <a:pt x="0" y="38"/>
                    </a:lnTo>
                    <a:lnTo>
                      <a:pt x="1" y="38"/>
                    </a:lnTo>
                    <a:lnTo>
                      <a:pt x="4" y="37"/>
                    </a:lnTo>
                    <a:lnTo>
                      <a:pt x="7" y="37"/>
                    </a:lnTo>
                    <a:lnTo>
                      <a:pt x="10" y="36"/>
                    </a:lnTo>
                    <a:lnTo>
                      <a:pt x="14" y="35"/>
                    </a:lnTo>
                    <a:lnTo>
                      <a:pt x="18" y="34"/>
                    </a:lnTo>
                    <a:lnTo>
                      <a:pt x="23" y="33"/>
                    </a:lnTo>
                    <a:lnTo>
                      <a:pt x="28" y="31"/>
                    </a:lnTo>
                    <a:lnTo>
                      <a:pt x="34" y="29"/>
                    </a:lnTo>
                    <a:lnTo>
                      <a:pt x="40" y="26"/>
                    </a:lnTo>
                    <a:lnTo>
                      <a:pt x="47" y="23"/>
                    </a:lnTo>
                    <a:lnTo>
                      <a:pt x="55" y="20"/>
                    </a:lnTo>
                    <a:lnTo>
                      <a:pt x="63" y="16"/>
                    </a:lnTo>
                    <a:lnTo>
                      <a:pt x="72" y="11"/>
                    </a:lnTo>
                    <a:lnTo>
                      <a:pt x="76" y="9"/>
                    </a:lnTo>
                    <a:lnTo>
                      <a:pt x="80" y="7"/>
                    </a:lnTo>
                    <a:lnTo>
                      <a:pt x="84" y="6"/>
                    </a:lnTo>
                    <a:lnTo>
                      <a:pt x="87" y="4"/>
                    </a:lnTo>
                    <a:lnTo>
                      <a:pt x="91" y="3"/>
                    </a:lnTo>
                    <a:lnTo>
                      <a:pt x="95" y="2"/>
                    </a:lnTo>
                    <a:lnTo>
                      <a:pt x="99" y="2"/>
                    </a:lnTo>
                    <a:lnTo>
                      <a:pt x="102" y="1"/>
                    </a:lnTo>
                    <a:lnTo>
                      <a:pt x="106" y="1"/>
                    </a:lnTo>
                    <a:lnTo>
                      <a:pt x="110" y="0"/>
                    </a:lnTo>
                    <a:lnTo>
                      <a:pt x="113" y="0"/>
                    </a:lnTo>
                    <a:lnTo>
                      <a:pt x="117" y="0"/>
                    </a:lnTo>
                    <a:lnTo>
                      <a:pt x="120" y="0"/>
                    </a:lnTo>
                    <a:lnTo>
                      <a:pt x="123" y="1"/>
                    </a:lnTo>
                    <a:lnTo>
                      <a:pt x="126" y="1"/>
                    </a:lnTo>
                    <a:lnTo>
                      <a:pt x="129" y="1"/>
                    </a:lnTo>
                    <a:lnTo>
                      <a:pt x="132" y="2"/>
                    </a:lnTo>
                    <a:lnTo>
                      <a:pt x="135" y="2"/>
                    </a:lnTo>
                    <a:lnTo>
                      <a:pt x="138" y="3"/>
                    </a:lnTo>
                    <a:lnTo>
                      <a:pt x="140" y="3"/>
                    </a:lnTo>
                    <a:lnTo>
                      <a:pt x="145" y="4"/>
                    </a:lnTo>
                    <a:lnTo>
                      <a:pt x="149" y="5"/>
                    </a:lnTo>
                    <a:lnTo>
                      <a:pt x="154" y="7"/>
                    </a:lnTo>
                    <a:lnTo>
                      <a:pt x="156" y="8"/>
                    </a:lnTo>
                    <a:lnTo>
                      <a:pt x="250" y="11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3" name="Freeform 165"/>
              <p:cNvSpPr>
                <a:spLocks/>
              </p:cNvSpPr>
              <p:nvPr/>
            </p:nvSpPr>
            <p:spPr bwMode="auto">
              <a:xfrm>
                <a:off x="1940" y="3285"/>
                <a:ext cx="250" cy="148"/>
              </a:xfrm>
              <a:custGeom>
                <a:avLst/>
                <a:gdLst>
                  <a:gd name="T0" fmla="*/ 247 w 250"/>
                  <a:gd name="T1" fmla="*/ 113 h 148"/>
                  <a:gd name="T2" fmla="*/ 230 w 250"/>
                  <a:gd name="T3" fmla="*/ 109 h 148"/>
                  <a:gd name="T4" fmla="*/ 217 w 250"/>
                  <a:gd name="T5" fmla="*/ 107 h 148"/>
                  <a:gd name="T6" fmla="*/ 207 w 250"/>
                  <a:gd name="T7" fmla="*/ 106 h 148"/>
                  <a:gd name="T8" fmla="*/ 197 w 250"/>
                  <a:gd name="T9" fmla="*/ 106 h 148"/>
                  <a:gd name="T10" fmla="*/ 186 w 250"/>
                  <a:gd name="T11" fmla="*/ 105 h 148"/>
                  <a:gd name="T12" fmla="*/ 174 w 250"/>
                  <a:gd name="T13" fmla="*/ 106 h 148"/>
                  <a:gd name="T14" fmla="*/ 162 w 250"/>
                  <a:gd name="T15" fmla="*/ 106 h 148"/>
                  <a:gd name="T16" fmla="*/ 150 w 250"/>
                  <a:gd name="T17" fmla="*/ 108 h 148"/>
                  <a:gd name="T18" fmla="*/ 138 w 250"/>
                  <a:gd name="T19" fmla="*/ 110 h 148"/>
                  <a:gd name="T20" fmla="*/ 126 w 250"/>
                  <a:gd name="T21" fmla="*/ 113 h 148"/>
                  <a:gd name="T22" fmla="*/ 114 w 250"/>
                  <a:gd name="T23" fmla="*/ 118 h 148"/>
                  <a:gd name="T24" fmla="*/ 99 w 250"/>
                  <a:gd name="T25" fmla="*/ 124 h 148"/>
                  <a:gd name="T26" fmla="*/ 85 w 250"/>
                  <a:gd name="T27" fmla="*/ 132 h 148"/>
                  <a:gd name="T28" fmla="*/ 75 w 250"/>
                  <a:gd name="T29" fmla="*/ 137 h 148"/>
                  <a:gd name="T30" fmla="*/ 68 w 250"/>
                  <a:gd name="T31" fmla="*/ 141 h 148"/>
                  <a:gd name="T32" fmla="*/ 64 w 250"/>
                  <a:gd name="T33" fmla="*/ 145 h 148"/>
                  <a:gd name="T34" fmla="*/ 61 w 250"/>
                  <a:gd name="T35" fmla="*/ 147 h 148"/>
                  <a:gd name="T36" fmla="*/ 61 w 250"/>
                  <a:gd name="T37" fmla="*/ 148 h 148"/>
                  <a:gd name="T38" fmla="*/ 0 w 250"/>
                  <a:gd name="T39" fmla="*/ 38 h 148"/>
                  <a:gd name="T40" fmla="*/ 5 w 250"/>
                  <a:gd name="T41" fmla="*/ 37 h 148"/>
                  <a:gd name="T42" fmla="*/ 10 w 250"/>
                  <a:gd name="T43" fmla="*/ 36 h 148"/>
                  <a:gd name="T44" fmla="*/ 18 w 250"/>
                  <a:gd name="T45" fmla="*/ 34 h 148"/>
                  <a:gd name="T46" fmla="*/ 28 w 250"/>
                  <a:gd name="T47" fmla="*/ 31 h 148"/>
                  <a:gd name="T48" fmla="*/ 41 w 250"/>
                  <a:gd name="T49" fmla="*/ 26 h 148"/>
                  <a:gd name="T50" fmla="*/ 55 w 250"/>
                  <a:gd name="T51" fmla="*/ 20 h 148"/>
                  <a:gd name="T52" fmla="*/ 72 w 250"/>
                  <a:gd name="T53" fmla="*/ 11 h 148"/>
                  <a:gd name="T54" fmla="*/ 80 w 250"/>
                  <a:gd name="T55" fmla="*/ 7 h 148"/>
                  <a:gd name="T56" fmla="*/ 88 w 250"/>
                  <a:gd name="T57" fmla="*/ 4 h 148"/>
                  <a:gd name="T58" fmla="*/ 95 w 250"/>
                  <a:gd name="T59" fmla="*/ 2 h 148"/>
                  <a:gd name="T60" fmla="*/ 103 w 250"/>
                  <a:gd name="T61" fmla="*/ 1 h 148"/>
                  <a:gd name="T62" fmla="*/ 110 w 250"/>
                  <a:gd name="T63" fmla="*/ 0 h 148"/>
                  <a:gd name="T64" fmla="*/ 117 w 250"/>
                  <a:gd name="T65" fmla="*/ 0 h 148"/>
                  <a:gd name="T66" fmla="*/ 124 w 250"/>
                  <a:gd name="T67" fmla="*/ 1 h 148"/>
                  <a:gd name="T68" fmla="*/ 130 w 250"/>
                  <a:gd name="T69" fmla="*/ 1 h 148"/>
                  <a:gd name="T70" fmla="*/ 135 w 250"/>
                  <a:gd name="T71" fmla="*/ 2 h 148"/>
                  <a:gd name="T72" fmla="*/ 141 w 250"/>
                  <a:gd name="T73" fmla="*/ 3 h 148"/>
                  <a:gd name="T74" fmla="*/ 149 w 250"/>
                  <a:gd name="T75" fmla="*/ 5 h 148"/>
                  <a:gd name="T76" fmla="*/ 156 w 250"/>
                  <a:gd name="T77" fmla="*/ 8 h 1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0"/>
                  <a:gd name="T118" fmla="*/ 0 h 148"/>
                  <a:gd name="T119" fmla="*/ 250 w 250"/>
                  <a:gd name="T120" fmla="*/ 148 h 1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0" h="148">
                    <a:moveTo>
                      <a:pt x="250" y="113"/>
                    </a:moveTo>
                    <a:lnTo>
                      <a:pt x="247" y="113"/>
                    </a:lnTo>
                    <a:lnTo>
                      <a:pt x="237" y="110"/>
                    </a:lnTo>
                    <a:lnTo>
                      <a:pt x="230" y="109"/>
                    </a:lnTo>
                    <a:lnTo>
                      <a:pt x="221" y="108"/>
                    </a:lnTo>
                    <a:lnTo>
                      <a:pt x="217" y="107"/>
                    </a:lnTo>
                    <a:lnTo>
                      <a:pt x="212" y="107"/>
                    </a:lnTo>
                    <a:lnTo>
                      <a:pt x="207" y="106"/>
                    </a:lnTo>
                    <a:lnTo>
                      <a:pt x="202" y="106"/>
                    </a:lnTo>
                    <a:lnTo>
                      <a:pt x="197" y="106"/>
                    </a:lnTo>
                    <a:lnTo>
                      <a:pt x="191" y="105"/>
                    </a:lnTo>
                    <a:lnTo>
                      <a:pt x="186" y="105"/>
                    </a:lnTo>
                    <a:lnTo>
                      <a:pt x="180" y="105"/>
                    </a:lnTo>
                    <a:lnTo>
                      <a:pt x="174" y="106"/>
                    </a:lnTo>
                    <a:lnTo>
                      <a:pt x="168" y="106"/>
                    </a:lnTo>
                    <a:lnTo>
                      <a:pt x="162" y="106"/>
                    </a:lnTo>
                    <a:lnTo>
                      <a:pt x="156" y="107"/>
                    </a:lnTo>
                    <a:lnTo>
                      <a:pt x="150" y="108"/>
                    </a:lnTo>
                    <a:lnTo>
                      <a:pt x="144" y="109"/>
                    </a:lnTo>
                    <a:lnTo>
                      <a:pt x="138" y="110"/>
                    </a:lnTo>
                    <a:lnTo>
                      <a:pt x="132" y="112"/>
                    </a:lnTo>
                    <a:lnTo>
                      <a:pt x="126" y="113"/>
                    </a:lnTo>
                    <a:lnTo>
                      <a:pt x="120" y="115"/>
                    </a:lnTo>
                    <a:lnTo>
                      <a:pt x="114" y="118"/>
                    </a:lnTo>
                    <a:lnTo>
                      <a:pt x="108" y="120"/>
                    </a:lnTo>
                    <a:lnTo>
                      <a:pt x="99" y="124"/>
                    </a:lnTo>
                    <a:lnTo>
                      <a:pt x="92" y="128"/>
                    </a:lnTo>
                    <a:lnTo>
                      <a:pt x="85" y="132"/>
                    </a:lnTo>
                    <a:lnTo>
                      <a:pt x="79" y="135"/>
                    </a:lnTo>
                    <a:lnTo>
                      <a:pt x="75" y="137"/>
                    </a:lnTo>
                    <a:lnTo>
                      <a:pt x="71" y="140"/>
                    </a:lnTo>
                    <a:lnTo>
                      <a:pt x="68" y="141"/>
                    </a:lnTo>
                    <a:lnTo>
                      <a:pt x="66" y="143"/>
                    </a:lnTo>
                    <a:lnTo>
                      <a:pt x="64" y="145"/>
                    </a:lnTo>
                    <a:lnTo>
                      <a:pt x="62" y="146"/>
                    </a:lnTo>
                    <a:lnTo>
                      <a:pt x="61" y="147"/>
                    </a:lnTo>
                    <a:lnTo>
                      <a:pt x="61" y="148"/>
                    </a:lnTo>
                    <a:lnTo>
                      <a:pt x="0" y="38"/>
                    </a:lnTo>
                    <a:lnTo>
                      <a:pt x="2" y="38"/>
                    </a:lnTo>
                    <a:lnTo>
                      <a:pt x="5" y="37"/>
                    </a:lnTo>
                    <a:lnTo>
                      <a:pt x="7" y="37"/>
                    </a:lnTo>
                    <a:lnTo>
                      <a:pt x="10" y="36"/>
                    </a:lnTo>
                    <a:lnTo>
                      <a:pt x="14" y="35"/>
                    </a:lnTo>
                    <a:lnTo>
                      <a:pt x="18" y="34"/>
                    </a:lnTo>
                    <a:lnTo>
                      <a:pt x="23" y="33"/>
                    </a:lnTo>
                    <a:lnTo>
                      <a:pt x="28" y="31"/>
                    </a:lnTo>
                    <a:lnTo>
                      <a:pt x="34" y="29"/>
                    </a:lnTo>
                    <a:lnTo>
                      <a:pt x="41" y="26"/>
                    </a:lnTo>
                    <a:lnTo>
                      <a:pt x="48" y="23"/>
                    </a:lnTo>
                    <a:lnTo>
                      <a:pt x="55" y="20"/>
                    </a:lnTo>
                    <a:lnTo>
                      <a:pt x="64" y="16"/>
                    </a:lnTo>
                    <a:lnTo>
                      <a:pt x="72" y="11"/>
                    </a:lnTo>
                    <a:lnTo>
                      <a:pt x="76" y="9"/>
                    </a:lnTo>
                    <a:lnTo>
                      <a:pt x="80" y="7"/>
                    </a:lnTo>
                    <a:lnTo>
                      <a:pt x="84" y="6"/>
                    </a:lnTo>
                    <a:lnTo>
                      <a:pt x="88" y="4"/>
                    </a:lnTo>
                    <a:lnTo>
                      <a:pt x="92" y="3"/>
                    </a:lnTo>
                    <a:lnTo>
                      <a:pt x="95" y="2"/>
                    </a:lnTo>
                    <a:lnTo>
                      <a:pt x="99" y="2"/>
                    </a:lnTo>
                    <a:lnTo>
                      <a:pt x="103" y="1"/>
                    </a:lnTo>
                    <a:lnTo>
                      <a:pt x="107" y="1"/>
                    </a:lnTo>
                    <a:lnTo>
                      <a:pt x="110" y="0"/>
                    </a:lnTo>
                    <a:lnTo>
                      <a:pt x="114" y="0"/>
                    </a:lnTo>
                    <a:lnTo>
                      <a:pt x="117" y="0"/>
                    </a:lnTo>
                    <a:lnTo>
                      <a:pt x="120" y="0"/>
                    </a:lnTo>
                    <a:lnTo>
                      <a:pt x="124" y="1"/>
                    </a:lnTo>
                    <a:lnTo>
                      <a:pt x="127" y="1"/>
                    </a:lnTo>
                    <a:lnTo>
                      <a:pt x="130" y="1"/>
                    </a:lnTo>
                    <a:lnTo>
                      <a:pt x="133" y="2"/>
                    </a:lnTo>
                    <a:lnTo>
                      <a:pt x="135" y="2"/>
                    </a:lnTo>
                    <a:lnTo>
                      <a:pt x="138" y="3"/>
                    </a:lnTo>
                    <a:lnTo>
                      <a:pt x="141" y="3"/>
                    </a:lnTo>
                    <a:lnTo>
                      <a:pt x="145" y="4"/>
                    </a:lnTo>
                    <a:lnTo>
                      <a:pt x="149" y="5"/>
                    </a:lnTo>
                    <a:lnTo>
                      <a:pt x="154" y="7"/>
                    </a:lnTo>
                    <a:lnTo>
                      <a:pt x="156" y="8"/>
                    </a:lnTo>
                    <a:lnTo>
                      <a:pt x="250" y="11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74" name="Group 287"/>
            <p:cNvGrpSpPr>
              <a:grpSpLocks/>
            </p:cNvGrpSpPr>
            <p:nvPr/>
          </p:nvGrpSpPr>
          <p:grpSpPr bwMode="auto">
            <a:xfrm>
              <a:off x="3463445" y="4724886"/>
              <a:ext cx="1972651" cy="1512426"/>
              <a:chOff x="3276" y="2403"/>
              <a:chExt cx="1918" cy="1645"/>
            </a:xfrm>
          </p:grpSpPr>
          <p:sp>
            <p:nvSpPr>
              <p:cNvPr id="175" name="Rectangle 288"/>
              <p:cNvSpPr>
                <a:spLocks noChangeArrowheads="1"/>
              </p:cNvSpPr>
              <p:nvPr/>
            </p:nvSpPr>
            <p:spPr bwMode="auto">
              <a:xfrm>
                <a:off x="3276" y="2916"/>
                <a:ext cx="478" cy="152"/>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76" name="Rectangle 289"/>
              <p:cNvSpPr>
                <a:spLocks noChangeArrowheads="1"/>
              </p:cNvSpPr>
              <p:nvPr/>
            </p:nvSpPr>
            <p:spPr bwMode="auto">
              <a:xfrm>
                <a:off x="3675" y="2862"/>
                <a:ext cx="51" cy="236"/>
              </a:xfrm>
              <a:prstGeom prst="rect">
                <a:avLst/>
              </a:prstGeom>
              <a:solidFill>
                <a:srgbClr val="A37F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77" name="Rectangle 290"/>
              <p:cNvSpPr>
                <a:spLocks noChangeArrowheads="1"/>
              </p:cNvSpPr>
              <p:nvPr/>
            </p:nvSpPr>
            <p:spPr bwMode="auto">
              <a:xfrm>
                <a:off x="3439" y="2862"/>
                <a:ext cx="52" cy="236"/>
              </a:xfrm>
              <a:prstGeom prst="rect">
                <a:avLst/>
              </a:prstGeom>
              <a:solidFill>
                <a:srgbClr val="A37F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78" name="Freeform 291"/>
              <p:cNvSpPr>
                <a:spLocks/>
              </p:cNvSpPr>
              <p:nvPr/>
            </p:nvSpPr>
            <p:spPr bwMode="auto">
              <a:xfrm>
                <a:off x="3525" y="2486"/>
                <a:ext cx="319" cy="510"/>
              </a:xfrm>
              <a:custGeom>
                <a:avLst/>
                <a:gdLst>
                  <a:gd name="T0" fmla="*/ 307 w 319"/>
                  <a:gd name="T1" fmla="*/ 322 h 510"/>
                  <a:gd name="T2" fmla="*/ 311 w 319"/>
                  <a:gd name="T3" fmla="*/ 273 h 510"/>
                  <a:gd name="T4" fmla="*/ 302 w 319"/>
                  <a:gd name="T5" fmla="*/ 237 h 510"/>
                  <a:gd name="T6" fmla="*/ 285 w 319"/>
                  <a:gd name="T7" fmla="*/ 216 h 510"/>
                  <a:gd name="T8" fmla="*/ 283 w 319"/>
                  <a:gd name="T9" fmla="*/ 195 h 510"/>
                  <a:gd name="T10" fmla="*/ 282 w 319"/>
                  <a:gd name="T11" fmla="*/ 149 h 510"/>
                  <a:gd name="T12" fmla="*/ 256 w 319"/>
                  <a:gd name="T13" fmla="*/ 102 h 510"/>
                  <a:gd name="T14" fmla="*/ 247 w 319"/>
                  <a:gd name="T15" fmla="*/ 77 h 510"/>
                  <a:gd name="T16" fmla="*/ 229 w 319"/>
                  <a:gd name="T17" fmla="*/ 62 h 510"/>
                  <a:gd name="T18" fmla="*/ 213 w 319"/>
                  <a:gd name="T19" fmla="*/ 59 h 510"/>
                  <a:gd name="T20" fmla="*/ 207 w 319"/>
                  <a:gd name="T21" fmla="*/ 60 h 510"/>
                  <a:gd name="T22" fmla="*/ 209 w 319"/>
                  <a:gd name="T23" fmla="*/ 48 h 510"/>
                  <a:gd name="T24" fmla="*/ 201 w 319"/>
                  <a:gd name="T25" fmla="*/ 13 h 510"/>
                  <a:gd name="T26" fmla="*/ 175 w 319"/>
                  <a:gd name="T27" fmla="*/ 3 h 510"/>
                  <a:gd name="T28" fmla="*/ 158 w 319"/>
                  <a:gd name="T29" fmla="*/ 34 h 510"/>
                  <a:gd name="T30" fmla="*/ 139 w 319"/>
                  <a:gd name="T31" fmla="*/ 23 h 510"/>
                  <a:gd name="T32" fmla="*/ 113 w 319"/>
                  <a:gd name="T33" fmla="*/ 28 h 510"/>
                  <a:gd name="T34" fmla="*/ 91 w 319"/>
                  <a:gd name="T35" fmla="*/ 52 h 510"/>
                  <a:gd name="T36" fmla="*/ 83 w 319"/>
                  <a:gd name="T37" fmla="*/ 89 h 510"/>
                  <a:gd name="T38" fmla="*/ 88 w 319"/>
                  <a:gd name="T39" fmla="*/ 117 h 510"/>
                  <a:gd name="T40" fmla="*/ 90 w 319"/>
                  <a:gd name="T41" fmla="*/ 125 h 510"/>
                  <a:gd name="T42" fmla="*/ 80 w 319"/>
                  <a:gd name="T43" fmla="*/ 126 h 510"/>
                  <a:gd name="T44" fmla="*/ 58 w 319"/>
                  <a:gd name="T45" fmla="*/ 143 h 510"/>
                  <a:gd name="T46" fmla="*/ 45 w 319"/>
                  <a:gd name="T47" fmla="*/ 174 h 510"/>
                  <a:gd name="T48" fmla="*/ 48 w 319"/>
                  <a:gd name="T49" fmla="*/ 213 h 510"/>
                  <a:gd name="T50" fmla="*/ 49 w 319"/>
                  <a:gd name="T51" fmla="*/ 238 h 510"/>
                  <a:gd name="T52" fmla="*/ 34 w 319"/>
                  <a:gd name="T53" fmla="*/ 268 h 510"/>
                  <a:gd name="T54" fmla="*/ 42 w 319"/>
                  <a:gd name="T55" fmla="*/ 291 h 510"/>
                  <a:gd name="T56" fmla="*/ 29 w 319"/>
                  <a:gd name="T57" fmla="*/ 307 h 510"/>
                  <a:gd name="T58" fmla="*/ 8 w 319"/>
                  <a:gd name="T59" fmla="*/ 334 h 510"/>
                  <a:gd name="T60" fmla="*/ 0 w 319"/>
                  <a:gd name="T61" fmla="*/ 372 h 510"/>
                  <a:gd name="T62" fmla="*/ 10 w 319"/>
                  <a:gd name="T63" fmla="*/ 413 h 510"/>
                  <a:gd name="T64" fmla="*/ 34 w 319"/>
                  <a:gd name="T65" fmla="*/ 441 h 510"/>
                  <a:gd name="T66" fmla="*/ 55 w 319"/>
                  <a:gd name="T67" fmla="*/ 451 h 510"/>
                  <a:gd name="T68" fmla="*/ 55 w 319"/>
                  <a:gd name="T69" fmla="*/ 459 h 510"/>
                  <a:gd name="T70" fmla="*/ 64 w 319"/>
                  <a:gd name="T71" fmla="*/ 487 h 510"/>
                  <a:gd name="T72" fmla="*/ 86 w 319"/>
                  <a:gd name="T73" fmla="*/ 506 h 510"/>
                  <a:gd name="T74" fmla="*/ 113 w 319"/>
                  <a:gd name="T75" fmla="*/ 509 h 510"/>
                  <a:gd name="T76" fmla="*/ 131 w 319"/>
                  <a:gd name="T77" fmla="*/ 503 h 510"/>
                  <a:gd name="T78" fmla="*/ 146 w 319"/>
                  <a:gd name="T79" fmla="*/ 490 h 510"/>
                  <a:gd name="T80" fmla="*/ 158 w 319"/>
                  <a:gd name="T81" fmla="*/ 489 h 510"/>
                  <a:gd name="T82" fmla="*/ 172 w 319"/>
                  <a:gd name="T83" fmla="*/ 494 h 510"/>
                  <a:gd name="T84" fmla="*/ 187 w 319"/>
                  <a:gd name="T85" fmla="*/ 496 h 510"/>
                  <a:gd name="T86" fmla="*/ 206 w 319"/>
                  <a:gd name="T87" fmla="*/ 493 h 510"/>
                  <a:gd name="T88" fmla="*/ 221 w 319"/>
                  <a:gd name="T89" fmla="*/ 485 h 510"/>
                  <a:gd name="T90" fmla="*/ 237 w 319"/>
                  <a:gd name="T91" fmla="*/ 481 h 510"/>
                  <a:gd name="T92" fmla="*/ 256 w 319"/>
                  <a:gd name="T93" fmla="*/ 485 h 510"/>
                  <a:gd name="T94" fmla="*/ 291 w 319"/>
                  <a:gd name="T95" fmla="*/ 472 h 510"/>
                  <a:gd name="T96" fmla="*/ 314 w 319"/>
                  <a:gd name="T97" fmla="*/ 438 h 510"/>
                  <a:gd name="T98" fmla="*/ 317 w 319"/>
                  <a:gd name="T99" fmla="*/ 390 h 510"/>
                  <a:gd name="T100" fmla="*/ 295 w 319"/>
                  <a:gd name="T101" fmla="*/ 348 h 5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9"/>
                  <a:gd name="T154" fmla="*/ 0 h 510"/>
                  <a:gd name="T155" fmla="*/ 319 w 319"/>
                  <a:gd name="T156" fmla="*/ 510 h 5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9" h="510">
                    <a:moveTo>
                      <a:pt x="295" y="348"/>
                    </a:moveTo>
                    <a:lnTo>
                      <a:pt x="302" y="336"/>
                    </a:lnTo>
                    <a:lnTo>
                      <a:pt x="307" y="322"/>
                    </a:lnTo>
                    <a:lnTo>
                      <a:pt x="311" y="305"/>
                    </a:lnTo>
                    <a:lnTo>
                      <a:pt x="312" y="287"/>
                    </a:lnTo>
                    <a:lnTo>
                      <a:pt x="311" y="273"/>
                    </a:lnTo>
                    <a:lnTo>
                      <a:pt x="309" y="261"/>
                    </a:lnTo>
                    <a:lnTo>
                      <a:pt x="306" y="248"/>
                    </a:lnTo>
                    <a:lnTo>
                      <a:pt x="302" y="237"/>
                    </a:lnTo>
                    <a:lnTo>
                      <a:pt x="297" y="229"/>
                    </a:lnTo>
                    <a:lnTo>
                      <a:pt x="291" y="221"/>
                    </a:lnTo>
                    <a:lnTo>
                      <a:pt x="285" y="216"/>
                    </a:lnTo>
                    <a:lnTo>
                      <a:pt x="278" y="213"/>
                    </a:lnTo>
                    <a:lnTo>
                      <a:pt x="281" y="205"/>
                    </a:lnTo>
                    <a:lnTo>
                      <a:pt x="283" y="195"/>
                    </a:lnTo>
                    <a:lnTo>
                      <a:pt x="284" y="185"/>
                    </a:lnTo>
                    <a:lnTo>
                      <a:pt x="284" y="174"/>
                    </a:lnTo>
                    <a:lnTo>
                      <a:pt x="282" y="149"/>
                    </a:lnTo>
                    <a:lnTo>
                      <a:pt x="276" y="129"/>
                    </a:lnTo>
                    <a:lnTo>
                      <a:pt x="267" y="112"/>
                    </a:lnTo>
                    <a:lnTo>
                      <a:pt x="256" y="102"/>
                    </a:lnTo>
                    <a:lnTo>
                      <a:pt x="255" y="93"/>
                    </a:lnTo>
                    <a:lnTo>
                      <a:pt x="252" y="85"/>
                    </a:lnTo>
                    <a:lnTo>
                      <a:pt x="247" y="77"/>
                    </a:lnTo>
                    <a:lnTo>
                      <a:pt x="242" y="71"/>
                    </a:lnTo>
                    <a:lnTo>
                      <a:pt x="236" y="66"/>
                    </a:lnTo>
                    <a:lnTo>
                      <a:pt x="229" y="62"/>
                    </a:lnTo>
                    <a:lnTo>
                      <a:pt x="222" y="60"/>
                    </a:lnTo>
                    <a:lnTo>
                      <a:pt x="215" y="59"/>
                    </a:lnTo>
                    <a:lnTo>
                      <a:pt x="213" y="59"/>
                    </a:lnTo>
                    <a:lnTo>
                      <a:pt x="211" y="59"/>
                    </a:lnTo>
                    <a:lnTo>
                      <a:pt x="209" y="59"/>
                    </a:lnTo>
                    <a:lnTo>
                      <a:pt x="207" y="60"/>
                    </a:lnTo>
                    <a:lnTo>
                      <a:pt x="208" y="56"/>
                    </a:lnTo>
                    <a:lnTo>
                      <a:pt x="208" y="53"/>
                    </a:lnTo>
                    <a:lnTo>
                      <a:pt x="209" y="48"/>
                    </a:lnTo>
                    <a:lnTo>
                      <a:pt x="209" y="44"/>
                    </a:lnTo>
                    <a:lnTo>
                      <a:pt x="207" y="27"/>
                    </a:lnTo>
                    <a:lnTo>
                      <a:pt x="201" y="13"/>
                    </a:lnTo>
                    <a:lnTo>
                      <a:pt x="193" y="4"/>
                    </a:lnTo>
                    <a:lnTo>
                      <a:pt x="184" y="0"/>
                    </a:lnTo>
                    <a:lnTo>
                      <a:pt x="175" y="3"/>
                    </a:lnTo>
                    <a:lnTo>
                      <a:pt x="167" y="10"/>
                    </a:lnTo>
                    <a:lnTo>
                      <a:pt x="162" y="21"/>
                    </a:lnTo>
                    <a:lnTo>
                      <a:pt x="158" y="34"/>
                    </a:lnTo>
                    <a:lnTo>
                      <a:pt x="152" y="29"/>
                    </a:lnTo>
                    <a:lnTo>
                      <a:pt x="146" y="25"/>
                    </a:lnTo>
                    <a:lnTo>
                      <a:pt x="139" y="23"/>
                    </a:lnTo>
                    <a:lnTo>
                      <a:pt x="131" y="22"/>
                    </a:lnTo>
                    <a:lnTo>
                      <a:pt x="121" y="24"/>
                    </a:lnTo>
                    <a:lnTo>
                      <a:pt x="113" y="28"/>
                    </a:lnTo>
                    <a:lnTo>
                      <a:pt x="105" y="34"/>
                    </a:lnTo>
                    <a:lnTo>
                      <a:pt x="97" y="42"/>
                    </a:lnTo>
                    <a:lnTo>
                      <a:pt x="91" y="52"/>
                    </a:lnTo>
                    <a:lnTo>
                      <a:pt x="87" y="63"/>
                    </a:lnTo>
                    <a:lnTo>
                      <a:pt x="84" y="76"/>
                    </a:lnTo>
                    <a:lnTo>
                      <a:pt x="83" y="89"/>
                    </a:lnTo>
                    <a:lnTo>
                      <a:pt x="84" y="99"/>
                    </a:lnTo>
                    <a:lnTo>
                      <a:pt x="85" y="109"/>
                    </a:lnTo>
                    <a:lnTo>
                      <a:pt x="88" y="117"/>
                    </a:lnTo>
                    <a:lnTo>
                      <a:pt x="91" y="125"/>
                    </a:lnTo>
                    <a:lnTo>
                      <a:pt x="90" y="125"/>
                    </a:lnTo>
                    <a:lnTo>
                      <a:pt x="89" y="125"/>
                    </a:lnTo>
                    <a:lnTo>
                      <a:pt x="80" y="126"/>
                    </a:lnTo>
                    <a:lnTo>
                      <a:pt x="72" y="130"/>
                    </a:lnTo>
                    <a:lnTo>
                      <a:pt x="64" y="136"/>
                    </a:lnTo>
                    <a:lnTo>
                      <a:pt x="58" y="143"/>
                    </a:lnTo>
                    <a:lnTo>
                      <a:pt x="52" y="152"/>
                    </a:lnTo>
                    <a:lnTo>
                      <a:pt x="48" y="163"/>
                    </a:lnTo>
                    <a:lnTo>
                      <a:pt x="45" y="174"/>
                    </a:lnTo>
                    <a:lnTo>
                      <a:pt x="45" y="187"/>
                    </a:lnTo>
                    <a:lnTo>
                      <a:pt x="45" y="200"/>
                    </a:lnTo>
                    <a:lnTo>
                      <a:pt x="48" y="213"/>
                    </a:lnTo>
                    <a:lnTo>
                      <a:pt x="53" y="223"/>
                    </a:lnTo>
                    <a:lnTo>
                      <a:pt x="60" y="233"/>
                    </a:lnTo>
                    <a:lnTo>
                      <a:pt x="49" y="238"/>
                    </a:lnTo>
                    <a:lnTo>
                      <a:pt x="42" y="246"/>
                    </a:lnTo>
                    <a:lnTo>
                      <a:pt x="36" y="257"/>
                    </a:lnTo>
                    <a:lnTo>
                      <a:pt x="34" y="268"/>
                    </a:lnTo>
                    <a:lnTo>
                      <a:pt x="35" y="276"/>
                    </a:lnTo>
                    <a:lnTo>
                      <a:pt x="38" y="284"/>
                    </a:lnTo>
                    <a:lnTo>
                      <a:pt x="42" y="291"/>
                    </a:lnTo>
                    <a:lnTo>
                      <a:pt x="47" y="297"/>
                    </a:lnTo>
                    <a:lnTo>
                      <a:pt x="38" y="301"/>
                    </a:lnTo>
                    <a:lnTo>
                      <a:pt x="29" y="307"/>
                    </a:lnTo>
                    <a:lnTo>
                      <a:pt x="20" y="315"/>
                    </a:lnTo>
                    <a:lnTo>
                      <a:pt x="13" y="324"/>
                    </a:lnTo>
                    <a:lnTo>
                      <a:pt x="8" y="334"/>
                    </a:lnTo>
                    <a:lnTo>
                      <a:pt x="4" y="346"/>
                    </a:lnTo>
                    <a:lnTo>
                      <a:pt x="1" y="358"/>
                    </a:lnTo>
                    <a:lnTo>
                      <a:pt x="0" y="372"/>
                    </a:lnTo>
                    <a:lnTo>
                      <a:pt x="1" y="387"/>
                    </a:lnTo>
                    <a:lnTo>
                      <a:pt x="4" y="400"/>
                    </a:lnTo>
                    <a:lnTo>
                      <a:pt x="10" y="413"/>
                    </a:lnTo>
                    <a:lnTo>
                      <a:pt x="16" y="424"/>
                    </a:lnTo>
                    <a:lnTo>
                      <a:pt x="24" y="434"/>
                    </a:lnTo>
                    <a:lnTo>
                      <a:pt x="34" y="441"/>
                    </a:lnTo>
                    <a:lnTo>
                      <a:pt x="45" y="446"/>
                    </a:lnTo>
                    <a:lnTo>
                      <a:pt x="56" y="449"/>
                    </a:lnTo>
                    <a:lnTo>
                      <a:pt x="55" y="451"/>
                    </a:lnTo>
                    <a:lnTo>
                      <a:pt x="55" y="453"/>
                    </a:lnTo>
                    <a:lnTo>
                      <a:pt x="55" y="456"/>
                    </a:lnTo>
                    <a:lnTo>
                      <a:pt x="55" y="459"/>
                    </a:lnTo>
                    <a:lnTo>
                      <a:pt x="56" y="469"/>
                    </a:lnTo>
                    <a:lnTo>
                      <a:pt x="59" y="479"/>
                    </a:lnTo>
                    <a:lnTo>
                      <a:pt x="64" y="487"/>
                    </a:lnTo>
                    <a:lnTo>
                      <a:pt x="70" y="495"/>
                    </a:lnTo>
                    <a:lnTo>
                      <a:pt x="78" y="501"/>
                    </a:lnTo>
                    <a:lnTo>
                      <a:pt x="86" y="506"/>
                    </a:lnTo>
                    <a:lnTo>
                      <a:pt x="95" y="509"/>
                    </a:lnTo>
                    <a:lnTo>
                      <a:pt x="106" y="510"/>
                    </a:lnTo>
                    <a:lnTo>
                      <a:pt x="113" y="509"/>
                    </a:lnTo>
                    <a:lnTo>
                      <a:pt x="119" y="508"/>
                    </a:lnTo>
                    <a:lnTo>
                      <a:pt x="125" y="506"/>
                    </a:lnTo>
                    <a:lnTo>
                      <a:pt x="131" y="503"/>
                    </a:lnTo>
                    <a:lnTo>
                      <a:pt x="137" y="500"/>
                    </a:lnTo>
                    <a:lnTo>
                      <a:pt x="142" y="495"/>
                    </a:lnTo>
                    <a:lnTo>
                      <a:pt x="146" y="490"/>
                    </a:lnTo>
                    <a:lnTo>
                      <a:pt x="150" y="484"/>
                    </a:lnTo>
                    <a:lnTo>
                      <a:pt x="153" y="487"/>
                    </a:lnTo>
                    <a:lnTo>
                      <a:pt x="158" y="489"/>
                    </a:lnTo>
                    <a:lnTo>
                      <a:pt x="162" y="492"/>
                    </a:lnTo>
                    <a:lnTo>
                      <a:pt x="167" y="492"/>
                    </a:lnTo>
                    <a:lnTo>
                      <a:pt x="172" y="494"/>
                    </a:lnTo>
                    <a:lnTo>
                      <a:pt x="177" y="495"/>
                    </a:lnTo>
                    <a:lnTo>
                      <a:pt x="182" y="496"/>
                    </a:lnTo>
                    <a:lnTo>
                      <a:pt x="187" y="496"/>
                    </a:lnTo>
                    <a:lnTo>
                      <a:pt x="193" y="496"/>
                    </a:lnTo>
                    <a:lnTo>
                      <a:pt x="200" y="495"/>
                    </a:lnTo>
                    <a:lnTo>
                      <a:pt x="206" y="493"/>
                    </a:lnTo>
                    <a:lnTo>
                      <a:pt x="211" y="491"/>
                    </a:lnTo>
                    <a:lnTo>
                      <a:pt x="217" y="489"/>
                    </a:lnTo>
                    <a:lnTo>
                      <a:pt x="221" y="485"/>
                    </a:lnTo>
                    <a:lnTo>
                      <a:pt x="226" y="482"/>
                    </a:lnTo>
                    <a:lnTo>
                      <a:pt x="231" y="478"/>
                    </a:lnTo>
                    <a:lnTo>
                      <a:pt x="237" y="481"/>
                    </a:lnTo>
                    <a:lnTo>
                      <a:pt x="244" y="484"/>
                    </a:lnTo>
                    <a:lnTo>
                      <a:pt x="250" y="484"/>
                    </a:lnTo>
                    <a:lnTo>
                      <a:pt x="256" y="485"/>
                    </a:lnTo>
                    <a:lnTo>
                      <a:pt x="269" y="484"/>
                    </a:lnTo>
                    <a:lnTo>
                      <a:pt x="281" y="479"/>
                    </a:lnTo>
                    <a:lnTo>
                      <a:pt x="291" y="472"/>
                    </a:lnTo>
                    <a:lnTo>
                      <a:pt x="301" y="462"/>
                    </a:lnTo>
                    <a:lnTo>
                      <a:pt x="308" y="452"/>
                    </a:lnTo>
                    <a:lnTo>
                      <a:pt x="314" y="438"/>
                    </a:lnTo>
                    <a:lnTo>
                      <a:pt x="318" y="424"/>
                    </a:lnTo>
                    <a:lnTo>
                      <a:pt x="319" y="408"/>
                    </a:lnTo>
                    <a:lnTo>
                      <a:pt x="317" y="390"/>
                    </a:lnTo>
                    <a:lnTo>
                      <a:pt x="313" y="374"/>
                    </a:lnTo>
                    <a:lnTo>
                      <a:pt x="305" y="360"/>
                    </a:lnTo>
                    <a:lnTo>
                      <a:pt x="295" y="348"/>
                    </a:lnTo>
                    <a:close/>
                  </a:path>
                </a:pathLst>
              </a:custGeom>
              <a:solidFill>
                <a:srgbClr val="D8F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9" name="Freeform 292"/>
              <p:cNvSpPr>
                <a:spLocks/>
              </p:cNvSpPr>
              <p:nvPr/>
            </p:nvSpPr>
            <p:spPr bwMode="auto">
              <a:xfrm>
                <a:off x="3684" y="2486"/>
                <a:ext cx="160" cy="485"/>
              </a:xfrm>
              <a:custGeom>
                <a:avLst/>
                <a:gdLst>
                  <a:gd name="T0" fmla="*/ 143 w 160"/>
                  <a:gd name="T1" fmla="*/ 336 h 485"/>
                  <a:gd name="T2" fmla="*/ 152 w 160"/>
                  <a:gd name="T3" fmla="*/ 305 h 485"/>
                  <a:gd name="T4" fmla="*/ 152 w 160"/>
                  <a:gd name="T5" fmla="*/ 273 h 485"/>
                  <a:gd name="T6" fmla="*/ 147 w 160"/>
                  <a:gd name="T7" fmla="*/ 248 h 485"/>
                  <a:gd name="T8" fmla="*/ 138 w 160"/>
                  <a:gd name="T9" fmla="*/ 229 h 485"/>
                  <a:gd name="T10" fmla="*/ 126 w 160"/>
                  <a:gd name="T11" fmla="*/ 216 h 485"/>
                  <a:gd name="T12" fmla="*/ 122 w 160"/>
                  <a:gd name="T13" fmla="*/ 205 h 485"/>
                  <a:gd name="T14" fmla="*/ 125 w 160"/>
                  <a:gd name="T15" fmla="*/ 185 h 485"/>
                  <a:gd name="T16" fmla="*/ 123 w 160"/>
                  <a:gd name="T17" fmla="*/ 149 h 485"/>
                  <a:gd name="T18" fmla="*/ 108 w 160"/>
                  <a:gd name="T19" fmla="*/ 112 h 485"/>
                  <a:gd name="T20" fmla="*/ 96 w 160"/>
                  <a:gd name="T21" fmla="*/ 93 h 485"/>
                  <a:gd name="T22" fmla="*/ 88 w 160"/>
                  <a:gd name="T23" fmla="*/ 77 h 485"/>
                  <a:gd name="T24" fmla="*/ 77 w 160"/>
                  <a:gd name="T25" fmla="*/ 66 h 485"/>
                  <a:gd name="T26" fmla="*/ 63 w 160"/>
                  <a:gd name="T27" fmla="*/ 60 h 485"/>
                  <a:gd name="T28" fmla="*/ 54 w 160"/>
                  <a:gd name="T29" fmla="*/ 59 h 485"/>
                  <a:gd name="T30" fmla="*/ 50 w 160"/>
                  <a:gd name="T31" fmla="*/ 59 h 485"/>
                  <a:gd name="T32" fmla="*/ 49 w 160"/>
                  <a:gd name="T33" fmla="*/ 56 h 485"/>
                  <a:gd name="T34" fmla="*/ 50 w 160"/>
                  <a:gd name="T35" fmla="*/ 48 h 485"/>
                  <a:gd name="T36" fmla="*/ 48 w 160"/>
                  <a:gd name="T37" fmla="*/ 27 h 485"/>
                  <a:gd name="T38" fmla="*/ 34 w 160"/>
                  <a:gd name="T39" fmla="*/ 4 h 485"/>
                  <a:gd name="T40" fmla="*/ 17 w 160"/>
                  <a:gd name="T41" fmla="*/ 2 h 485"/>
                  <a:gd name="T42" fmla="*/ 4 w 160"/>
                  <a:gd name="T43" fmla="*/ 17 h 485"/>
                  <a:gd name="T44" fmla="*/ 1 w 160"/>
                  <a:gd name="T45" fmla="*/ 33 h 485"/>
                  <a:gd name="T46" fmla="*/ 3 w 160"/>
                  <a:gd name="T47" fmla="*/ 42 h 485"/>
                  <a:gd name="T48" fmla="*/ 3 w 160"/>
                  <a:gd name="T49" fmla="*/ 52 h 485"/>
                  <a:gd name="T50" fmla="*/ 2 w 160"/>
                  <a:gd name="T51" fmla="*/ 60 h 485"/>
                  <a:gd name="T52" fmla="*/ 3 w 160"/>
                  <a:gd name="T53" fmla="*/ 63 h 485"/>
                  <a:gd name="T54" fmla="*/ 8 w 160"/>
                  <a:gd name="T55" fmla="*/ 62 h 485"/>
                  <a:gd name="T56" fmla="*/ 18 w 160"/>
                  <a:gd name="T57" fmla="*/ 63 h 485"/>
                  <a:gd name="T58" fmla="*/ 31 w 160"/>
                  <a:gd name="T59" fmla="*/ 69 h 485"/>
                  <a:gd name="T60" fmla="*/ 42 w 160"/>
                  <a:gd name="T61" fmla="*/ 81 h 485"/>
                  <a:gd name="T62" fmla="*/ 49 w 160"/>
                  <a:gd name="T63" fmla="*/ 97 h 485"/>
                  <a:gd name="T64" fmla="*/ 61 w 160"/>
                  <a:gd name="T65" fmla="*/ 117 h 485"/>
                  <a:gd name="T66" fmla="*/ 76 w 160"/>
                  <a:gd name="T67" fmla="*/ 154 h 485"/>
                  <a:gd name="T68" fmla="*/ 78 w 160"/>
                  <a:gd name="T69" fmla="*/ 189 h 485"/>
                  <a:gd name="T70" fmla="*/ 75 w 160"/>
                  <a:gd name="T71" fmla="*/ 208 h 485"/>
                  <a:gd name="T72" fmla="*/ 80 w 160"/>
                  <a:gd name="T73" fmla="*/ 220 h 485"/>
                  <a:gd name="T74" fmla="*/ 92 w 160"/>
                  <a:gd name="T75" fmla="*/ 232 h 485"/>
                  <a:gd name="T76" fmla="*/ 101 w 160"/>
                  <a:gd name="T77" fmla="*/ 252 h 485"/>
                  <a:gd name="T78" fmla="*/ 106 w 160"/>
                  <a:gd name="T79" fmla="*/ 276 h 485"/>
                  <a:gd name="T80" fmla="*/ 106 w 160"/>
                  <a:gd name="T81" fmla="*/ 308 h 485"/>
                  <a:gd name="T82" fmla="*/ 96 w 160"/>
                  <a:gd name="T83" fmla="*/ 340 h 485"/>
                  <a:gd name="T84" fmla="*/ 99 w 160"/>
                  <a:gd name="T85" fmla="*/ 364 h 485"/>
                  <a:gd name="T86" fmla="*/ 111 w 160"/>
                  <a:gd name="T87" fmla="*/ 394 h 485"/>
                  <a:gd name="T88" fmla="*/ 112 w 160"/>
                  <a:gd name="T89" fmla="*/ 423 h 485"/>
                  <a:gd name="T90" fmla="*/ 107 w 160"/>
                  <a:gd name="T91" fmla="*/ 444 h 485"/>
                  <a:gd name="T92" fmla="*/ 98 w 160"/>
                  <a:gd name="T93" fmla="*/ 461 h 485"/>
                  <a:gd name="T94" fmla="*/ 86 w 160"/>
                  <a:gd name="T95" fmla="*/ 476 h 485"/>
                  <a:gd name="T96" fmla="*/ 83 w 160"/>
                  <a:gd name="T97" fmla="*/ 483 h 485"/>
                  <a:gd name="T98" fmla="*/ 93 w 160"/>
                  <a:gd name="T99" fmla="*/ 485 h 485"/>
                  <a:gd name="T100" fmla="*/ 110 w 160"/>
                  <a:gd name="T101" fmla="*/ 484 h 485"/>
                  <a:gd name="T102" fmla="*/ 132 w 160"/>
                  <a:gd name="T103" fmla="*/ 472 h 485"/>
                  <a:gd name="T104" fmla="*/ 149 w 160"/>
                  <a:gd name="T105" fmla="*/ 452 h 485"/>
                  <a:gd name="T106" fmla="*/ 159 w 160"/>
                  <a:gd name="T107" fmla="*/ 424 h 485"/>
                  <a:gd name="T108" fmla="*/ 158 w 160"/>
                  <a:gd name="T109" fmla="*/ 390 h 485"/>
                  <a:gd name="T110" fmla="*/ 146 w 160"/>
                  <a:gd name="T111" fmla="*/ 360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
                  <a:gd name="T169" fmla="*/ 0 h 485"/>
                  <a:gd name="T170" fmla="*/ 160 w 16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 h="485">
                    <a:moveTo>
                      <a:pt x="136" y="348"/>
                    </a:moveTo>
                    <a:lnTo>
                      <a:pt x="143" y="336"/>
                    </a:lnTo>
                    <a:lnTo>
                      <a:pt x="148" y="322"/>
                    </a:lnTo>
                    <a:lnTo>
                      <a:pt x="152" y="305"/>
                    </a:lnTo>
                    <a:lnTo>
                      <a:pt x="153" y="287"/>
                    </a:lnTo>
                    <a:lnTo>
                      <a:pt x="152" y="273"/>
                    </a:lnTo>
                    <a:lnTo>
                      <a:pt x="150" y="261"/>
                    </a:lnTo>
                    <a:lnTo>
                      <a:pt x="147" y="248"/>
                    </a:lnTo>
                    <a:lnTo>
                      <a:pt x="143" y="237"/>
                    </a:lnTo>
                    <a:lnTo>
                      <a:pt x="138" y="229"/>
                    </a:lnTo>
                    <a:lnTo>
                      <a:pt x="132" y="221"/>
                    </a:lnTo>
                    <a:lnTo>
                      <a:pt x="126" y="216"/>
                    </a:lnTo>
                    <a:lnTo>
                      <a:pt x="119" y="213"/>
                    </a:lnTo>
                    <a:lnTo>
                      <a:pt x="122" y="205"/>
                    </a:lnTo>
                    <a:lnTo>
                      <a:pt x="124" y="195"/>
                    </a:lnTo>
                    <a:lnTo>
                      <a:pt x="125" y="185"/>
                    </a:lnTo>
                    <a:lnTo>
                      <a:pt x="125" y="174"/>
                    </a:lnTo>
                    <a:lnTo>
                      <a:pt x="123" y="149"/>
                    </a:lnTo>
                    <a:lnTo>
                      <a:pt x="117" y="129"/>
                    </a:lnTo>
                    <a:lnTo>
                      <a:pt x="108" y="112"/>
                    </a:lnTo>
                    <a:lnTo>
                      <a:pt x="97" y="102"/>
                    </a:lnTo>
                    <a:lnTo>
                      <a:pt x="96" y="93"/>
                    </a:lnTo>
                    <a:lnTo>
                      <a:pt x="93" y="85"/>
                    </a:lnTo>
                    <a:lnTo>
                      <a:pt x="88" y="77"/>
                    </a:lnTo>
                    <a:lnTo>
                      <a:pt x="83" y="71"/>
                    </a:lnTo>
                    <a:lnTo>
                      <a:pt x="77" y="66"/>
                    </a:lnTo>
                    <a:lnTo>
                      <a:pt x="70" y="62"/>
                    </a:lnTo>
                    <a:lnTo>
                      <a:pt x="63" y="60"/>
                    </a:lnTo>
                    <a:lnTo>
                      <a:pt x="56" y="59"/>
                    </a:lnTo>
                    <a:lnTo>
                      <a:pt x="54" y="59"/>
                    </a:lnTo>
                    <a:lnTo>
                      <a:pt x="52" y="59"/>
                    </a:lnTo>
                    <a:lnTo>
                      <a:pt x="50" y="59"/>
                    </a:lnTo>
                    <a:lnTo>
                      <a:pt x="48" y="60"/>
                    </a:lnTo>
                    <a:lnTo>
                      <a:pt x="49" y="56"/>
                    </a:lnTo>
                    <a:lnTo>
                      <a:pt x="49" y="53"/>
                    </a:lnTo>
                    <a:lnTo>
                      <a:pt x="50" y="48"/>
                    </a:lnTo>
                    <a:lnTo>
                      <a:pt x="50" y="44"/>
                    </a:lnTo>
                    <a:lnTo>
                      <a:pt x="48" y="27"/>
                    </a:lnTo>
                    <a:lnTo>
                      <a:pt x="42" y="13"/>
                    </a:lnTo>
                    <a:lnTo>
                      <a:pt x="34" y="4"/>
                    </a:lnTo>
                    <a:lnTo>
                      <a:pt x="25" y="0"/>
                    </a:lnTo>
                    <a:lnTo>
                      <a:pt x="17" y="2"/>
                    </a:lnTo>
                    <a:lnTo>
                      <a:pt x="10" y="8"/>
                    </a:lnTo>
                    <a:lnTo>
                      <a:pt x="4" y="17"/>
                    </a:lnTo>
                    <a:lnTo>
                      <a:pt x="0" y="29"/>
                    </a:lnTo>
                    <a:lnTo>
                      <a:pt x="1" y="33"/>
                    </a:lnTo>
                    <a:lnTo>
                      <a:pt x="2" y="37"/>
                    </a:lnTo>
                    <a:lnTo>
                      <a:pt x="3" y="42"/>
                    </a:lnTo>
                    <a:lnTo>
                      <a:pt x="3" y="47"/>
                    </a:lnTo>
                    <a:lnTo>
                      <a:pt x="3" y="52"/>
                    </a:lnTo>
                    <a:lnTo>
                      <a:pt x="2" y="56"/>
                    </a:lnTo>
                    <a:lnTo>
                      <a:pt x="2" y="60"/>
                    </a:lnTo>
                    <a:lnTo>
                      <a:pt x="1" y="63"/>
                    </a:lnTo>
                    <a:lnTo>
                      <a:pt x="3" y="63"/>
                    </a:lnTo>
                    <a:lnTo>
                      <a:pt x="6" y="62"/>
                    </a:lnTo>
                    <a:lnTo>
                      <a:pt x="8" y="62"/>
                    </a:lnTo>
                    <a:lnTo>
                      <a:pt x="10" y="62"/>
                    </a:lnTo>
                    <a:lnTo>
                      <a:pt x="18" y="63"/>
                    </a:lnTo>
                    <a:lnTo>
                      <a:pt x="25" y="66"/>
                    </a:lnTo>
                    <a:lnTo>
                      <a:pt x="31" y="69"/>
                    </a:lnTo>
                    <a:lnTo>
                      <a:pt x="37" y="75"/>
                    </a:lnTo>
                    <a:lnTo>
                      <a:pt x="42" y="81"/>
                    </a:lnTo>
                    <a:lnTo>
                      <a:pt x="46" y="89"/>
                    </a:lnTo>
                    <a:lnTo>
                      <a:pt x="49" y="97"/>
                    </a:lnTo>
                    <a:lnTo>
                      <a:pt x="51" y="106"/>
                    </a:lnTo>
                    <a:lnTo>
                      <a:pt x="61" y="117"/>
                    </a:lnTo>
                    <a:lnTo>
                      <a:pt x="70" y="133"/>
                    </a:lnTo>
                    <a:lnTo>
                      <a:pt x="76" y="154"/>
                    </a:lnTo>
                    <a:lnTo>
                      <a:pt x="78" y="178"/>
                    </a:lnTo>
                    <a:lnTo>
                      <a:pt x="78" y="189"/>
                    </a:lnTo>
                    <a:lnTo>
                      <a:pt x="77" y="198"/>
                    </a:lnTo>
                    <a:lnTo>
                      <a:pt x="75" y="208"/>
                    </a:lnTo>
                    <a:lnTo>
                      <a:pt x="73" y="217"/>
                    </a:lnTo>
                    <a:lnTo>
                      <a:pt x="80" y="220"/>
                    </a:lnTo>
                    <a:lnTo>
                      <a:pt x="86" y="225"/>
                    </a:lnTo>
                    <a:lnTo>
                      <a:pt x="92" y="232"/>
                    </a:lnTo>
                    <a:lnTo>
                      <a:pt x="97" y="241"/>
                    </a:lnTo>
                    <a:lnTo>
                      <a:pt x="101" y="252"/>
                    </a:lnTo>
                    <a:lnTo>
                      <a:pt x="104" y="264"/>
                    </a:lnTo>
                    <a:lnTo>
                      <a:pt x="106" y="276"/>
                    </a:lnTo>
                    <a:lnTo>
                      <a:pt x="107" y="291"/>
                    </a:lnTo>
                    <a:lnTo>
                      <a:pt x="106" y="308"/>
                    </a:lnTo>
                    <a:lnTo>
                      <a:pt x="102" y="325"/>
                    </a:lnTo>
                    <a:lnTo>
                      <a:pt x="96" y="340"/>
                    </a:lnTo>
                    <a:lnTo>
                      <a:pt x="90" y="351"/>
                    </a:lnTo>
                    <a:lnTo>
                      <a:pt x="99" y="364"/>
                    </a:lnTo>
                    <a:lnTo>
                      <a:pt x="107" y="378"/>
                    </a:lnTo>
                    <a:lnTo>
                      <a:pt x="111" y="394"/>
                    </a:lnTo>
                    <a:lnTo>
                      <a:pt x="113" y="412"/>
                    </a:lnTo>
                    <a:lnTo>
                      <a:pt x="112" y="423"/>
                    </a:lnTo>
                    <a:lnTo>
                      <a:pt x="110" y="434"/>
                    </a:lnTo>
                    <a:lnTo>
                      <a:pt x="107" y="444"/>
                    </a:lnTo>
                    <a:lnTo>
                      <a:pt x="103" y="453"/>
                    </a:lnTo>
                    <a:lnTo>
                      <a:pt x="98" y="461"/>
                    </a:lnTo>
                    <a:lnTo>
                      <a:pt x="93" y="469"/>
                    </a:lnTo>
                    <a:lnTo>
                      <a:pt x="86" y="476"/>
                    </a:lnTo>
                    <a:lnTo>
                      <a:pt x="78" y="481"/>
                    </a:lnTo>
                    <a:lnTo>
                      <a:pt x="83" y="483"/>
                    </a:lnTo>
                    <a:lnTo>
                      <a:pt x="88" y="484"/>
                    </a:lnTo>
                    <a:lnTo>
                      <a:pt x="93" y="485"/>
                    </a:lnTo>
                    <a:lnTo>
                      <a:pt x="97" y="485"/>
                    </a:lnTo>
                    <a:lnTo>
                      <a:pt x="110" y="484"/>
                    </a:lnTo>
                    <a:lnTo>
                      <a:pt x="122" y="479"/>
                    </a:lnTo>
                    <a:lnTo>
                      <a:pt x="132" y="472"/>
                    </a:lnTo>
                    <a:lnTo>
                      <a:pt x="142" y="462"/>
                    </a:lnTo>
                    <a:lnTo>
                      <a:pt x="149" y="452"/>
                    </a:lnTo>
                    <a:lnTo>
                      <a:pt x="155" y="438"/>
                    </a:lnTo>
                    <a:lnTo>
                      <a:pt x="159" y="424"/>
                    </a:lnTo>
                    <a:lnTo>
                      <a:pt x="160" y="408"/>
                    </a:lnTo>
                    <a:lnTo>
                      <a:pt x="158" y="390"/>
                    </a:lnTo>
                    <a:lnTo>
                      <a:pt x="154" y="374"/>
                    </a:lnTo>
                    <a:lnTo>
                      <a:pt x="146" y="360"/>
                    </a:lnTo>
                    <a:lnTo>
                      <a:pt x="136" y="348"/>
                    </a:lnTo>
                    <a:close/>
                  </a:path>
                </a:pathLst>
              </a:custGeom>
              <a:solidFill>
                <a:srgbClr val="AFDB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0" name="Freeform 293"/>
              <p:cNvSpPr>
                <a:spLocks/>
              </p:cNvSpPr>
              <p:nvPr/>
            </p:nvSpPr>
            <p:spPr bwMode="auto">
              <a:xfrm>
                <a:off x="3312" y="2495"/>
                <a:ext cx="321" cy="521"/>
              </a:xfrm>
              <a:custGeom>
                <a:avLst/>
                <a:gdLst>
                  <a:gd name="T0" fmla="*/ 314 w 321"/>
                  <a:gd name="T1" fmla="*/ 348 h 521"/>
                  <a:gd name="T2" fmla="*/ 298 w 321"/>
                  <a:gd name="T3" fmla="*/ 319 h 521"/>
                  <a:gd name="T4" fmla="*/ 303 w 321"/>
                  <a:gd name="T5" fmla="*/ 292 h 521"/>
                  <a:gd name="T6" fmla="*/ 298 w 321"/>
                  <a:gd name="T7" fmla="*/ 266 h 521"/>
                  <a:gd name="T8" fmla="*/ 286 w 321"/>
                  <a:gd name="T9" fmla="*/ 245 h 521"/>
                  <a:gd name="T10" fmla="*/ 277 w 321"/>
                  <a:gd name="T11" fmla="*/ 228 h 521"/>
                  <a:gd name="T12" fmla="*/ 282 w 321"/>
                  <a:gd name="T13" fmla="*/ 200 h 521"/>
                  <a:gd name="T14" fmla="*/ 277 w 321"/>
                  <a:gd name="T15" fmla="*/ 169 h 521"/>
                  <a:gd name="T16" fmla="*/ 263 w 321"/>
                  <a:gd name="T17" fmla="*/ 147 h 521"/>
                  <a:gd name="T18" fmla="*/ 253 w 321"/>
                  <a:gd name="T19" fmla="*/ 133 h 521"/>
                  <a:gd name="T20" fmla="*/ 256 w 321"/>
                  <a:gd name="T21" fmla="*/ 113 h 521"/>
                  <a:gd name="T22" fmla="*/ 248 w 321"/>
                  <a:gd name="T23" fmla="*/ 81 h 521"/>
                  <a:gd name="T24" fmla="*/ 229 w 321"/>
                  <a:gd name="T25" fmla="*/ 60 h 521"/>
                  <a:gd name="T26" fmla="*/ 210 w 321"/>
                  <a:gd name="T27" fmla="*/ 56 h 521"/>
                  <a:gd name="T28" fmla="*/ 200 w 321"/>
                  <a:gd name="T29" fmla="*/ 59 h 521"/>
                  <a:gd name="T30" fmla="*/ 201 w 321"/>
                  <a:gd name="T31" fmla="*/ 52 h 521"/>
                  <a:gd name="T32" fmla="*/ 198 w 321"/>
                  <a:gd name="T33" fmla="*/ 31 h 521"/>
                  <a:gd name="T34" fmla="*/ 186 w 321"/>
                  <a:gd name="T35" fmla="*/ 9 h 521"/>
                  <a:gd name="T36" fmla="*/ 167 w 321"/>
                  <a:gd name="T37" fmla="*/ 0 h 521"/>
                  <a:gd name="T38" fmla="*/ 150 w 321"/>
                  <a:gd name="T39" fmla="*/ 8 h 521"/>
                  <a:gd name="T40" fmla="*/ 137 w 321"/>
                  <a:gd name="T41" fmla="*/ 28 h 521"/>
                  <a:gd name="T42" fmla="*/ 129 w 321"/>
                  <a:gd name="T43" fmla="*/ 43 h 521"/>
                  <a:gd name="T44" fmla="*/ 116 w 321"/>
                  <a:gd name="T45" fmla="*/ 36 h 521"/>
                  <a:gd name="T46" fmla="*/ 98 w 321"/>
                  <a:gd name="T47" fmla="*/ 45 h 521"/>
                  <a:gd name="T48" fmla="*/ 86 w 321"/>
                  <a:gd name="T49" fmla="*/ 70 h 521"/>
                  <a:gd name="T50" fmla="*/ 84 w 321"/>
                  <a:gd name="T51" fmla="*/ 93 h 521"/>
                  <a:gd name="T52" fmla="*/ 84 w 321"/>
                  <a:gd name="T53" fmla="*/ 95 h 521"/>
                  <a:gd name="T54" fmla="*/ 78 w 321"/>
                  <a:gd name="T55" fmla="*/ 93 h 521"/>
                  <a:gd name="T56" fmla="*/ 63 w 321"/>
                  <a:gd name="T57" fmla="*/ 98 h 521"/>
                  <a:gd name="T58" fmla="*/ 49 w 321"/>
                  <a:gd name="T59" fmla="*/ 118 h 521"/>
                  <a:gd name="T60" fmla="*/ 43 w 321"/>
                  <a:gd name="T61" fmla="*/ 149 h 521"/>
                  <a:gd name="T62" fmla="*/ 45 w 321"/>
                  <a:gd name="T63" fmla="*/ 169 h 521"/>
                  <a:gd name="T64" fmla="*/ 33 w 321"/>
                  <a:gd name="T65" fmla="*/ 184 h 521"/>
                  <a:gd name="T66" fmla="*/ 17 w 321"/>
                  <a:gd name="T67" fmla="*/ 212 h 521"/>
                  <a:gd name="T68" fmla="*/ 12 w 321"/>
                  <a:gd name="T69" fmla="*/ 251 h 521"/>
                  <a:gd name="T70" fmla="*/ 17 w 321"/>
                  <a:gd name="T71" fmla="*/ 291 h 521"/>
                  <a:gd name="T72" fmla="*/ 6 w 321"/>
                  <a:gd name="T73" fmla="*/ 322 h 521"/>
                  <a:gd name="T74" fmla="*/ 1 w 321"/>
                  <a:gd name="T75" fmla="*/ 359 h 521"/>
                  <a:gd name="T76" fmla="*/ 9 w 321"/>
                  <a:gd name="T77" fmla="*/ 383 h 521"/>
                  <a:gd name="T78" fmla="*/ 24 w 321"/>
                  <a:gd name="T79" fmla="*/ 399 h 521"/>
                  <a:gd name="T80" fmla="*/ 25 w 321"/>
                  <a:gd name="T81" fmla="*/ 416 h 521"/>
                  <a:gd name="T82" fmla="*/ 25 w 321"/>
                  <a:gd name="T83" fmla="*/ 444 h 521"/>
                  <a:gd name="T84" fmla="*/ 47 w 321"/>
                  <a:gd name="T85" fmla="*/ 476 h 521"/>
                  <a:gd name="T86" fmla="*/ 47 w 321"/>
                  <a:gd name="T87" fmla="*/ 477 h 521"/>
                  <a:gd name="T88" fmla="*/ 50 w 321"/>
                  <a:gd name="T89" fmla="*/ 492 h 521"/>
                  <a:gd name="T90" fmla="*/ 66 w 321"/>
                  <a:gd name="T91" fmla="*/ 509 h 521"/>
                  <a:gd name="T92" fmla="*/ 91 w 321"/>
                  <a:gd name="T93" fmla="*/ 515 h 521"/>
                  <a:gd name="T94" fmla="*/ 114 w 321"/>
                  <a:gd name="T95" fmla="*/ 511 h 521"/>
                  <a:gd name="T96" fmla="*/ 127 w 321"/>
                  <a:gd name="T97" fmla="*/ 513 h 521"/>
                  <a:gd name="T98" fmla="*/ 143 w 321"/>
                  <a:gd name="T99" fmla="*/ 519 h 521"/>
                  <a:gd name="T100" fmla="*/ 159 w 321"/>
                  <a:gd name="T101" fmla="*/ 521 h 521"/>
                  <a:gd name="T102" fmla="*/ 180 w 321"/>
                  <a:gd name="T103" fmla="*/ 517 h 521"/>
                  <a:gd name="T104" fmla="*/ 197 w 321"/>
                  <a:gd name="T105" fmla="*/ 509 h 521"/>
                  <a:gd name="T106" fmla="*/ 209 w 321"/>
                  <a:gd name="T107" fmla="*/ 503 h 521"/>
                  <a:gd name="T108" fmla="*/ 220 w 321"/>
                  <a:gd name="T109" fmla="*/ 507 h 521"/>
                  <a:gd name="T110" fmla="*/ 231 w 321"/>
                  <a:gd name="T111" fmla="*/ 508 h 521"/>
                  <a:gd name="T112" fmla="*/ 258 w 321"/>
                  <a:gd name="T113" fmla="*/ 504 h 521"/>
                  <a:gd name="T114" fmla="*/ 282 w 321"/>
                  <a:gd name="T115" fmla="*/ 486 h 521"/>
                  <a:gd name="T116" fmla="*/ 292 w 321"/>
                  <a:gd name="T117" fmla="*/ 458 h 521"/>
                  <a:gd name="T118" fmla="*/ 289 w 321"/>
                  <a:gd name="T119" fmla="*/ 441 h 521"/>
                  <a:gd name="T120" fmla="*/ 299 w 321"/>
                  <a:gd name="T121" fmla="*/ 428 h 521"/>
                  <a:gd name="T122" fmla="*/ 315 w 321"/>
                  <a:gd name="T123" fmla="*/ 407 h 521"/>
                  <a:gd name="T124" fmla="*/ 321 w 321"/>
                  <a:gd name="T125" fmla="*/ 379 h 5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1"/>
                  <a:gd name="T190" fmla="*/ 0 h 521"/>
                  <a:gd name="T191" fmla="*/ 321 w 321"/>
                  <a:gd name="T192" fmla="*/ 521 h 5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1" h="521">
                    <a:moveTo>
                      <a:pt x="321" y="379"/>
                    </a:moveTo>
                    <a:lnTo>
                      <a:pt x="319" y="363"/>
                    </a:lnTo>
                    <a:lnTo>
                      <a:pt x="314" y="348"/>
                    </a:lnTo>
                    <a:lnTo>
                      <a:pt x="305" y="336"/>
                    </a:lnTo>
                    <a:lnTo>
                      <a:pt x="294" y="327"/>
                    </a:lnTo>
                    <a:lnTo>
                      <a:pt x="298" y="319"/>
                    </a:lnTo>
                    <a:lnTo>
                      <a:pt x="301" y="311"/>
                    </a:lnTo>
                    <a:lnTo>
                      <a:pt x="302" y="302"/>
                    </a:lnTo>
                    <a:lnTo>
                      <a:pt x="303" y="292"/>
                    </a:lnTo>
                    <a:lnTo>
                      <a:pt x="302" y="283"/>
                    </a:lnTo>
                    <a:lnTo>
                      <a:pt x="301" y="274"/>
                    </a:lnTo>
                    <a:lnTo>
                      <a:pt x="298" y="266"/>
                    </a:lnTo>
                    <a:lnTo>
                      <a:pt x="295" y="258"/>
                    </a:lnTo>
                    <a:lnTo>
                      <a:pt x="291" y="251"/>
                    </a:lnTo>
                    <a:lnTo>
                      <a:pt x="286" y="245"/>
                    </a:lnTo>
                    <a:lnTo>
                      <a:pt x="280" y="240"/>
                    </a:lnTo>
                    <a:lnTo>
                      <a:pt x="274" y="236"/>
                    </a:lnTo>
                    <a:lnTo>
                      <a:pt x="277" y="228"/>
                    </a:lnTo>
                    <a:lnTo>
                      <a:pt x="280" y="220"/>
                    </a:lnTo>
                    <a:lnTo>
                      <a:pt x="281" y="210"/>
                    </a:lnTo>
                    <a:lnTo>
                      <a:pt x="282" y="200"/>
                    </a:lnTo>
                    <a:lnTo>
                      <a:pt x="281" y="189"/>
                    </a:lnTo>
                    <a:lnTo>
                      <a:pt x="280" y="179"/>
                    </a:lnTo>
                    <a:lnTo>
                      <a:pt x="277" y="169"/>
                    </a:lnTo>
                    <a:lnTo>
                      <a:pt x="273" y="160"/>
                    </a:lnTo>
                    <a:lnTo>
                      <a:pt x="268" y="153"/>
                    </a:lnTo>
                    <a:lnTo>
                      <a:pt x="263" y="147"/>
                    </a:lnTo>
                    <a:lnTo>
                      <a:pt x="258" y="142"/>
                    </a:lnTo>
                    <a:lnTo>
                      <a:pt x="251" y="140"/>
                    </a:lnTo>
                    <a:lnTo>
                      <a:pt x="253" y="133"/>
                    </a:lnTo>
                    <a:lnTo>
                      <a:pt x="255" y="127"/>
                    </a:lnTo>
                    <a:lnTo>
                      <a:pt x="256" y="120"/>
                    </a:lnTo>
                    <a:lnTo>
                      <a:pt x="256" y="113"/>
                    </a:lnTo>
                    <a:lnTo>
                      <a:pt x="255" y="101"/>
                    </a:lnTo>
                    <a:lnTo>
                      <a:pt x="253" y="91"/>
                    </a:lnTo>
                    <a:lnTo>
                      <a:pt x="248" y="81"/>
                    </a:lnTo>
                    <a:lnTo>
                      <a:pt x="243" y="73"/>
                    </a:lnTo>
                    <a:lnTo>
                      <a:pt x="236" y="66"/>
                    </a:lnTo>
                    <a:lnTo>
                      <a:pt x="229" y="60"/>
                    </a:lnTo>
                    <a:lnTo>
                      <a:pt x="222" y="57"/>
                    </a:lnTo>
                    <a:lnTo>
                      <a:pt x="213" y="56"/>
                    </a:lnTo>
                    <a:lnTo>
                      <a:pt x="210" y="56"/>
                    </a:lnTo>
                    <a:lnTo>
                      <a:pt x="207" y="57"/>
                    </a:lnTo>
                    <a:lnTo>
                      <a:pt x="204" y="58"/>
                    </a:lnTo>
                    <a:lnTo>
                      <a:pt x="200" y="59"/>
                    </a:lnTo>
                    <a:lnTo>
                      <a:pt x="201" y="57"/>
                    </a:lnTo>
                    <a:lnTo>
                      <a:pt x="201" y="54"/>
                    </a:lnTo>
                    <a:lnTo>
                      <a:pt x="201" y="52"/>
                    </a:lnTo>
                    <a:lnTo>
                      <a:pt x="201" y="51"/>
                    </a:lnTo>
                    <a:lnTo>
                      <a:pt x="200" y="41"/>
                    </a:lnTo>
                    <a:lnTo>
                      <a:pt x="198" y="31"/>
                    </a:lnTo>
                    <a:lnTo>
                      <a:pt x="195" y="22"/>
                    </a:lnTo>
                    <a:lnTo>
                      <a:pt x="191" y="15"/>
                    </a:lnTo>
                    <a:lnTo>
                      <a:pt x="186" y="9"/>
                    </a:lnTo>
                    <a:lnTo>
                      <a:pt x="180" y="4"/>
                    </a:lnTo>
                    <a:lnTo>
                      <a:pt x="174" y="1"/>
                    </a:lnTo>
                    <a:lnTo>
                      <a:pt x="167" y="0"/>
                    </a:lnTo>
                    <a:lnTo>
                      <a:pt x="160" y="1"/>
                    </a:lnTo>
                    <a:lnTo>
                      <a:pt x="154" y="4"/>
                    </a:lnTo>
                    <a:lnTo>
                      <a:pt x="150" y="8"/>
                    </a:lnTo>
                    <a:lnTo>
                      <a:pt x="145" y="13"/>
                    </a:lnTo>
                    <a:lnTo>
                      <a:pt x="140" y="20"/>
                    </a:lnTo>
                    <a:lnTo>
                      <a:pt x="137" y="28"/>
                    </a:lnTo>
                    <a:lnTo>
                      <a:pt x="135" y="37"/>
                    </a:lnTo>
                    <a:lnTo>
                      <a:pt x="134" y="47"/>
                    </a:lnTo>
                    <a:lnTo>
                      <a:pt x="129" y="43"/>
                    </a:lnTo>
                    <a:lnTo>
                      <a:pt x="125" y="38"/>
                    </a:lnTo>
                    <a:lnTo>
                      <a:pt x="120" y="36"/>
                    </a:lnTo>
                    <a:lnTo>
                      <a:pt x="116" y="36"/>
                    </a:lnTo>
                    <a:lnTo>
                      <a:pt x="109" y="36"/>
                    </a:lnTo>
                    <a:lnTo>
                      <a:pt x="103" y="40"/>
                    </a:lnTo>
                    <a:lnTo>
                      <a:pt x="98" y="45"/>
                    </a:lnTo>
                    <a:lnTo>
                      <a:pt x="93" y="52"/>
                    </a:lnTo>
                    <a:lnTo>
                      <a:pt x="89" y="60"/>
                    </a:lnTo>
                    <a:lnTo>
                      <a:pt x="86" y="70"/>
                    </a:lnTo>
                    <a:lnTo>
                      <a:pt x="85" y="81"/>
                    </a:lnTo>
                    <a:lnTo>
                      <a:pt x="84" y="92"/>
                    </a:lnTo>
                    <a:lnTo>
                      <a:pt x="84" y="93"/>
                    </a:lnTo>
                    <a:lnTo>
                      <a:pt x="84" y="94"/>
                    </a:lnTo>
                    <a:lnTo>
                      <a:pt x="84" y="95"/>
                    </a:lnTo>
                    <a:lnTo>
                      <a:pt x="83" y="94"/>
                    </a:lnTo>
                    <a:lnTo>
                      <a:pt x="81" y="93"/>
                    </a:lnTo>
                    <a:lnTo>
                      <a:pt x="78" y="93"/>
                    </a:lnTo>
                    <a:lnTo>
                      <a:pt x="76" y="93"/>
                    </a:lnTo>
                    <a:lnTo>
                      <a:pt x="69" y="94"/>
                    </a:lnTo>
                    <a:lnTo>
                      <a:pt x="63" y="98"/>
                    </a:lnTo>
                    <a:lnTo>
                      <a:pt x="57" y="103"/>
                    </a:lnTo>
                    <a:lnTo>
                      <a:pt x="52" y="109"/>
                    </a:lnTo>
                    <a:lnTo>
                      <a:pt x="49" y="118"/>
                    </a:lnTo>
                    <a:lnTo>
                      <a:pt x="46" y="127"/>
                    </a:lnTo>
                    <a:lnTo>
                      <a:pt x="44" y="138"/>
                    </a:lnTo>
                    <a:lnTo>
                      <a:pt x="43" y="149"/>
                    </a:lnTo>
                    <a:lnTo>
                      <a:pt x="43" y="156"/>
                    </a:lnTo>
                    <a:lnTo>
                      <a:pt x="44" y="163"/>
                    </a:lnTo>
                    <a:lnTo>
                      <a:pt x="45" y="169"/>
                    </a:lnTo>
                    <a:lnTo>
                      <a:pt x="47" y="175"/>
                    </a:lnTo>
                    <a:lnTo>
                      <a:pt x="39" y="179"/>
                    </a:lnTo>
                    <a:lnTo>
                      <a:pt x="33" y="184"/>
                    </a:lnTo>
                    <a:lnTo>
                      <a:pt x="26" y="192"/>
                    </a:lnTo>
                    <a:lnTo>
                      <a:pt x="21" y="201"/>
                    </a:lnTo>
                    <a:lnTo>
                      <a:pt x="17" y="212"/>
                    </a:lnTo>
                    <a:lnTo>
                      <a:pt x="14" y="224"/>
                    </a:lnTo>
                    <a:lnTo>
                      <a:pt x="13" y="237"/>
                    </a:lnTo>
                    <a:lnTo>
                      <a:pt x="12" y="251"/>
                    </a:lnTo>
                    <a:lnTo>
                      <a:pt x="13" y="265"/>
                    </a:lnTo>
                    <a:lnTo>
                      <a:pt x="14" y="279"/>
                    </a:lnTo>
                    <a:lnTo>
                      <a:pt x="17" y="291"/>
                    </a:lnTo>
                    <a:lnTo>
                      <a:pt x="22" y="302"/>
                    </a:lnTo>
                    <a:lnTo>
                      <a:pt x="14" y="310"/>
                    </a:lnTo>
                    <a:lnTo>
                      <a:pt x="6" y="322"/>
                    </a:lnTo>
                    <a:lnTo>
                      <a:pt x="2" y="335"/>
                    </a:lnTo>
                    <a:lnTo>
                      <a:pt x="0" y="350"/>
                    </a:lnTo>
                    <a:lnTo>
                      <a:pt x="1" y="359"/>
                    </a:lnTo>
                    <a:lnTo>
                      <a:pt x="2" y="368"/>
                    </a:lnTo>
                    <a:lnTo>
                      <a:pt x="5" y="376"/>
                    </a:lnTo>
                    <a:lnTo>
                      <a:pt x="9" y="383"/>
                    </a:lnTo>
                    <a:lnTo>
                      <a:pt x="14" y="389"/>
                    </a:lnTo>
                    <a:lnTo>
                      <a:pt x="18" y="395"/>
                    </a:lnTo>
                    <a:lnTo>
                      <a:pt x="24" y="399"/>
                    </a:lnTo>
                    <a:lnTo>
                      <a:pt x="31" y="403"/>
                    </a:lnTo>
                    <a:lnTo>
                      <a:pt x="28" y="409"/>
                    </a:lnTo>
                    <a:lnTo>
                      <a:pt x="25" y="416"/>
                    </a:lnTo>
                    <a:lnTo>
                      <a:pt x="24" y="423"/>
                    </a:lnTo>
                    <a:lnTo>
                      <a:pt x="23" y="430"/>
                    </a:lnTo>
                    <a:lnTo>
                      <a:pt x="25" y="444"/>
                    </a:lnTo>
                    <a:lnTo>
                      <a:pt x="30" y="458"/>
                    </a:lnTo>
                    <a:lnTo>
                      <a:pt x="37" y="468"/>
                    </a:lnTo>
                    <a:lnTo>
                      <a:pt x="47" y="476"/>
                    </a:lnTo>
                    <a:lnTo>
                      <a:pt x="47" y="477"/>
                    </a:lnTo>
                    <a:lnTo>
                      <a:pt x="48" y="485"/>
                    </a:lnTo>
                    <a:lnTo>
                      <a:pt x="50" y="492"/>
                    </a:lnTo>
                    <a:lnTo>
                      <a:pt x="54" y="499"/>
                    </a:lnTo>
                    <a:lnTo>
                      <a:pt x="60" y="504"/>
                    </a:lnTo>
                    <a:lnTo>
                      <a:pt x="66" y="509"/>
                    </a:lnTo>
                    <a:lnTo>
                      <a:pt x="74" y="513"/>
                    </a:lnTo>
                    <a:lnTo>
                      <a:pt x="83" y="515"/>
                    </a:lnTo>
                    <a:lnTo>
                      <a:pt x="91" y="515"/>
                    </a:lnTo>
                    <a:lnTo>
                      <a:pt x="99" y="515"/>
                    </a:lnTo>
                    <a:lnTo>
                      <a:pt x="107" y="514"/>
                    </a:lnTo>
                    <a:lnTo>
                      <a:pt x="114" y="511"/>
                    </a:lnTo>
                    <a:lnTo>
                      <a:pt x="119" y="507"/>
                    </a:lnTo>
                    <a:lnTo>
                      <a:pt x="123" y="510"/>
                    </a:lnTo>
                    <a:lnTo>
                      <a:pt x="127" y="513"/>
                    </a:lnTo>
                    <a:lnTo>
                      <a:pt x="132" y="515"/>
                    </a:lnTo>
                    <a:lnTo>
                      <a:pt x="137" y="517"/>
                    </a:lnTo>
                    <a:lnTo>
                      <a:pt x="143" y="519"/>
                    </a:lnTo>
                    <a:lnTo>
                      <a:pt x="148" y="520"/>
                    </a:lnTo>
                    <a:lnTo>
                      <a:pt x="154" y="521"/>
                    </a:lnTo>
                    <a:lnTo>
                      <a:pt x="159" y="521"/>
                    </a:lnTo>
                    <a:lnTo>
                      <a:pt x="166" y="521"/>
                    </a:lnTo>
                    <a:lnTo>
                      <a:pt x="174" y="519"/>
                    </a:lnTo>
                    <a:lnTo>
                      <a:pt x="180" y="517"/>
                    </a:lnTo>
                    <a:lnTo>
                      <a:pt x="187" y="515"/>
                    </a:lnTo>
                    <a:lnTo>
                      <a:pt x="192" y="513"/>
                    </a:lnTo>
                    <a:lnTo>
                      <a:pt x="197" y="509"/>
                    </a:lnTo>
                    <a:lnTo>
                      <a:pt x="202" y="506"/>
                    </a:lnTo>
                    <a:lnTo>
                      <a:pt x="206" y="501"/>
                    </a:lnTo>
                    <a:lnTo>
                      <a:pt x="209" y="503"/>
                    </a:lnTo>
                    <a:lnTo>
                      <a:pt x="213" y="504"/>
                    </a:lnTo>
                    <a:lnTo>
                      <a:pt x="217" y="506"/>
                    </a:lnTo>
                    <a:lnTo>
                      <a:pt x="220" y="507"/>
                    </a:lnTo>
                    <a:lnTo>
                      <a:pt x="224" y="507"/>
                    </a:lnTo>
                    <a:lnTo>
                      <a:pt x="227" y="507"/>
                    </a:lnTo>
                    <a:lnTo>
                      <a:pt x="231" y="508"/>
                    </a:lnTo>
                    <a:lnTo>
                      <a:pt x="235" y="508"/>
                    </a:lnTo>
                    <a:lnTo>
                      <a:pt x="247" y="507"/>
                    </a:lnTo>
                    <a:lnTo>
                      <a:pt x="258" y="504"/>
                    </a:lnTo>
                    <a:lnTo>
                      <a:pt x="266" y="499"/>
                    </a:lnTo>
                    <a:lnTo>
                      <a:pt x="275" y="493"/>
                    </a:lnTo>
                    <a:lnTo>
                      <a:pt x="282" y="486"/>
                    </a:lnTo>
                    <a:lnTo>
                      <a:pt x="287" y="477"/>
                    </a:lnTo>
                    <a:lnTo>
                      <a:pt x="291" y="467"/>
                    </a:lnTo>
                    <a:lnTo>
                      <a:pt x="292" y="458"/>
                    </a:lnTo>
                    <a:lnTo>
                      <a:pt x="292" y="451"/>
                    </a:lnTo>
                    <a:lnTo>
                      <a:pt x="291" y="446"/>
                    </a:lnTo>
                    <a:lnTo>
                      <a:pt x="289" y="441"/>
                    </a:lnTo>
                    <a:lnTo>
                      <a:pt x="286" y="436"/>
                    </a:lnTo>
                    <a:lnTo>
                      <a:pt x="293" y="433"/>
                    </a:lnTo>
                    <a:lnTo>
                      <a:pt x="299" y="428"/>
                    </a:lnTo>
                    <a:lnTo>
                      <a:pt x="306" y="422"/>
                    </a:lnTo>
                    <a:lnTo>
                      <a:pt x="311" y="415"/>
                    </a:lnTo>
                    <a:lnTo>
                      <a:pt x="315" y="407"/>
                    </a:lnTo>
                    <a:lnTo>
                      <a:pt x="318" y="399"/>
                    </a:lnTo>
                    <a:lnTo>
                      <a:pt x="320" y="389"/>
                    </a:lnTo>
                    <a:lnTo>
                      <a:pt x="321" y="379"/>
                    </a:lnTo>
                    <a:close/>
                  </a:path>
                </a:pathLst>
              </a:custGeom>
              <a:solidFill>
                <a:srgbClr val="A0F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1" name="Rectangle 294"/>
              <p:cNvSpPr>
                <a:spLocks noChangeArrowheads="1"/>
              </p:cNvSpPr>
              <p:nvPr/>
            </p:nvSpPr>
            <p:spPr bwMode="auto">
              <a:xfrm>
                <a:off x="4247" y="2916"/>
                <a:ext cx="947" cy="152"/>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82" name="Rectangle 295"/>
              <p:cNvSpPr>
                <a:spLocks noChangeArrowheads="1"/>
              </p:cNvSpPr>
              <p:nvPr/>
            </p:nvSpPr>
            <p:spPr bwMode="auto">
              <a:xfrm>
                <a:off x="5046" y="2878"/>
                <a:ext cx="53" cy="220"/>
              </a:xfrm>
              <a:prstGeom prst="rect">
                <a:avLst/>
              </a:prstGeom>
              <a:solidFill>
                <a:srgbClr val="A37F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83" name="Freeform 296"/>
              <p:cNvSpPr>
                <a:spLocks/>
              </p:cNvSpPr>
              <p:nvPr/>
            </p:nvSpPr>
            <p:spPr bwMode="auto">
              <a:xfrm>
                <a:off x="4873" y="2452"/>
                <a:ext cx="319" cy="511"/>
              </a:xfrm>
              <a:custGeom>
                <a:avLst/>
                <a:gdLst>
                  <a:gd name="T0" fmla="*/ 307 w 319"/>
                  <a:gd name="T1" fmla="*/ 323 h 511"/>
                  <a:gd name="T2" fmla="*/ 311 w 319"/>
                  <a:gd name="T3" fmla="*/ 274 h 511"/>
                  <a:gd name="T4" fmla="*/ 302 w 319"/>
                  <a:gd name="T5" fmla="*/ 239 h 511"/>
                  <a:gd name="T6" fmla="*/ 285 w 319"/>
                  <a:gd name="T7" fmla="*/ 217 h 511"/>
                  <a:gd name="T8" fmla="*/ 283 w 319"/>
                  <a:gd name="T9" fmla="*/ 195 h 511"/>
                  <a:gd name="T10" fmla="*/ 282 w 319"/>
                  <a:gd name="T11" fmla="*/ 151 h 511"/>
                  <a:gd name="T12" fmla="*/ 257 w 319"/>
                  <a:gd name="T13" fmla="*/ 103 h 511"/>
                  <a:gd name="T14" fmla="*/ 247 w 319"/>
                  <a:gd name="T15" fmla="*/ 79 h 511"/>
                  <a:gd name="T16" fmla="*/ 230 w 319"/>
                  <a:gd name="T17" fmla="*/ 63 h 511"/>
                  <a:gd name="T18" fmla="*/ 213 w 319"/>
                  <a:gd name="T19" fmla="*/ 59 h 511"/>
                  <a:gd name="T20" fmla="*/ 207 w 319"/>
                  <a:gd name="T21" fmla="*/ 61 h 511"/>
                  <a:gd name="T22" fmla="*/ 209 w 319"/>
                  <a:gd name="T23" fmla="*/ 48 h 511"/>
                  <a:gd name="T24" fmla="*/ 201 w 319"/>
                  <a:gd name="T25" fmla="*/ 13 h 511"/>
                  <a:gd name="T26" fmla="*/ 175 w 319"/>
                  <a:gd name="T27" fmla="*/ 3 h 511"/>
                  <a:gd name="T28" fmla="*/ 159 w 319"/>
                  <a:gd name="T29" fmla="*/ 35 h 511"/>
                  <a:gd name="T30" fmla="*/ 139 w 319"/>
                  <a:gd name="T31" fmla="*/ 24 h 511"/>
                  <a:gd name="T32" fmla="*/ 113 w 319"/>
                  <a:gd name="T33" fmla="*/ 29 h 511"/>
                  <a:gd name="T34" fmla="*/ 92 w 319"/>
                  <a:gd name="T35" fmla="*/ 53 h 511"/>
                  <a:gd name="T36" fmla="*/ 84 w 319"/>
                  <a:gd name="T37" fmla="*/ 90 h 511"/>
                  <a:gd name="T38" fmla="*/ 89 w 319"/>
                  <a:gd name="T39" fmla="*/ 119 h 511"/>
                  <a:gd name="T40" fmla="*/ 92 w 319"/>
                  <a:gd name="T41" fmla="*/ 126 h 511"/>
                  <a:gd name="T42" fmla="*/ 82 w 319"/>
                  <a:gd name="T43" fmla="*/ 127 h 511"/>
                  <a:gd name="T44" fmla="*/ 58 w 319"/>
                  <a:gd name="T45" fmla="*/ 143 h 511"/>
                  <a:gd name="T46" fmla="*/ 46 w 319"/>
                  <a:gd name="T47" fmla="*/ 175 h 511"/>
                  <a:gd name="T48" fmla="*/ 49 w 319"/>
                  <a:gd name="T49" fmla="*/ 213 h 511"/>
                  <a:gd name="T50" fmla="*/ 50 w 319"/>
                  <a:gd name="T51" fmla="*/ 239 h 511"/>
                  <a:gd name="T52" fmla="*/ 35 w 319"/>
                  <a:gd name="T53" fmla="*/ 270 h 511"/>
                  <a:gd name="T54" fmla="*/ 43 w 319"/>
                  <a:gd name="T55" fmla="*/ 292 h 511"/>
                  <a:gd name="T56" fmla="*/ 29 w 319"/>
                  <a:gd name="T57" fmla="*/ 308 h 511"/>
                  <a:gd name="T58" fmla="*/ 8 w 319"/>
                  <a:gd name="T59" fmla="*/ 335 h 511"/>
                  <a:gd name="T60" fmla="*/ 0 w 319"/>
                  <a:gd name="T61" fmla="*/ 373 h 511"/>
                  <a:gd name="T62" fmla="*/ 10 w 319"/>
                  <a:gd name="T63" fmla="*/ 414 h 511"/>
                  <a:gd name="T64" fmla="*/ 34 w 319"/>
                  <a:gd name="T65" fmla="*/ 441 h 511"/>
                  <a:gd name="T66" fmla="*/ 56 w 319"/>
                  <a:gd name="T67" fmla="*/ 452 h 511"/>
                  <a:gd name="T68" fmla="*/ 56 w 319"/>
                  <a:gd name="T69" fmla="*/ 460 h 511"/>
                  <a:gd name="T70" fmla="*/ 64 w 319"/>
                  <a:gd name="T71" fmla="*/ 488 h 511"/>
                  <a:gd name="T72" fmla="*/ 87 w 319"/>
                  <a:gd name="T73" fmla="*/ 507 h 511"/>
                  <a:gd name="T74" fmla="*/ 113 w 319"/>
                  <a:gd name="T75" fmla="*/ 510 h 511"/>
                  <a:gd name="T76" fmla="*/ 131 w 319"/>
                  <a:gd name="T77" fmla="*/ 504 h 511"/>
                  <a:gd name="T78" fmla="*/ 146 w 319"/>
                  <a:gd name="T79" fmla="*/ 490 h 511"/>
                  <a:gd name="T80" fmla="*/ 159 w 319"/>
                  <a:gd name="T81" fmla="*/ 489 h 511"/>
                  <a:gd name="T82" fmla="*/ 172 w 319"/>
                  <a:gd name="T83" fmla="*/ 494 h 511"/>
                  <a:gd name="T84" fmla="*/ 188 w 319"/>
                  <a:gd name="T85" fmla="*/ 496 h 511"/>
                  <a:gd name="T86" fmla="*/ 206 w 319"/>
                  <a:gd name="T87" fmla="*/ 494 h 511"/>
                  <a:gd name="T88" fmla="*/ 223 w 319"/>
                  <a:gd name="T89" fmla="*/ 486 h 511"/>
                  <a:gd name="T90" fmla="*/ 237 w 319"/>
                  <a:gd name="T91" fmla="*/ 482 h 511"/>
                  <a:gd name="T92" fmla="*/ 257 w 319"/>
                  <a:gd name="T93" fmla="*/ 486 h 511"/>
                  <a:gd name="T94" fmla="*/ 292 w 319"/>
                  <a:gd name="T95" fmla="*/ 472 h 511"/>
                  <a:gd name="T96" fmla="*/ 314 w 319"/>
                  <a:gd name="T97" fmla="*/ 439 h 511"/>
                  <a:gd name="T98" fmla="*/ 317 w 319"/>
                  <a:gd name="T99" fmla="*/ 391 h 511"/>
                  <a:gd name="T100" fmla="*/ 296 w 319"/>
                  <a:gd name="T101" fmla="*/ 349 h 5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9"/>
                  <a:gd name="T154" fmla="*/ 0 h 511"/>
                  <a:gd name="T155" fmla="*/ 319 w 319"/>
                  <a:gd name="T156" fmla="*/ 511 h 5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9" h="511">
                    <a:moveTo>
                      <a:pt x="296" y="349"/>
                    </a:moveTo>
                    <a:lnTo>
                      <a:pt x="302" y="337"/>
                    </a:lnTo>
                    <a:lnTo>
                      <a:pt x="307" y="323"/>
                    </a:lnTo>
                    <a:lnTo>
                      <a:pt x="311" y="306"/>
                    </a:lnTo>
                    <a:lnTo>
                      <a:pt x="312" y="287"/>
                    </a:lnTo>
                    <a:lnTo>
                      <a:pt x="311" y="274"/>
                    </a:lnTo>
                    <a:lnTo>
                      <a:pt x="309" y="261"/>
                    </a:lnTo>
                    <a:lnTo>
                      <a:pt x="306" y="249"/>
                    </a:lnTo>
                    <a:lnTo>
                      <a:pt x="302" y="239"/>
                    </a:lnTo>
                    <a:lnTo>
                      <a:pt x="298" y="230"/>
                    </a:lnTo>
                    <a:lnTo>
                      <a:pt x="292" y="223"/>
                    </a:lnTo>
                    <a:lnTo>
                      <a:pt x="285" y="217"/>
                    </a:lnTo>
                    <a:lnTo>
                      <a:pt x="278" y="214"/>
                    </a:lnTo>
                    <a:lnTo>
                      <a:pt x="281" y="205"/>
                    </a:lnTo>
                    <a:lnTo>
                      <a:pt x="283" y="195"/>
                    </a:lnTo>
                    <a:lnTo>
                      <a:pt x="284" y="185"/>
                    </a:lnTo>
                    <a:lnTo>
                      <a:pt x="284" y="175"/>
                    </a:lnTo>
                    <a:lnTo>
                      <a:pt x="282" y="151"/>
                    </a:lnTo>
                    <a:lnTo>
                      <a:pt x="276" y="129"/>
                    </a:lnTo>
                    <a:lnTo>
                      <a:pt x="267" y="113"/>
                    </a:lnTo>
                    <a:lnTo>
                      <a:pt x="257" y="103"/>
                    </a:lnTo>
                    <a:lnTo>
                      <a:pt x="255" y="95"/>
                    </a:lnTo>
                    <a:lnTo>
                      <a:pt x="252" y="86"/>
                    </a:lnTo>
                    <a:lnTo>
                      <a:pt x="247" y="79"/>
                    </a:lnTo>
                    <a:lnTo>
                      <a:pt x="242" y="71"/>
                    </a:lnTo>
                    <a:lnTo>
                      <a:pt x="236" y="66"/>
                    </a:lnTo>
                    <a:lnTo>
                      <a:pt x="230" y="63"/>
                    </a:lnTo>
                    <a:lnTo>
                      <a:pt x="223" y="60"/>
                    </a:lnTo>
                    <a:lnTo>
                      <a:pt x="215" y="59"/>
                    </a:lnTo>
                    <a:lnTo>
                      <a:pt x="213" y="59"/>
                    </a:lnTo>
                    <a:lnTo>
                      <a:pt x="211" y="60"/>
                    </a:lnTo>
                    <a:lnTo>
                      <a:pt x="209" y="60"/>
                    </a:lnTo>
                    <a:lnTo>
                      <a:pt x="207" y="61"/>
                    </a:lnTo>
                    <a:lnTo>
                      <a:pt x="208" y="56"/>
                    </a:lnTo>
                    <a:lnTo>
                      <a:pt x="208" y="53"/>
                    </a:lnTo>
                    <a:lnTo>
                      <a:pt x="209" y="48"/>
                    </a:lnTo>
                    <a:lnTo>
                      <a:pt x="209" y="45"/>
                    </a:lnTo>
                    <a:lnTo>
                      <a:pt x="207" y="27"/>
                    </a:lnTo>
                    <a:lnTo>
                      <a:pt x="201" y="13"/>
                    </a:lnTo>
                    <a:lnTo>
                      <a:pt x="194" y="4"/>
                    </a:lnTo>
                    <a:lnTo>
                      <a:pt x="184" y="0"/>
                    </a:lnTo>
                    <a:lnTo>
                      <a:pt x="175" y="3"/>
                    </a:lnTo>
                    <a:lnTo>
                      <a:pt x="167" y="10"/>
                    </a:lnTo>
                    <a:lnTo>
                      <a:pt x="162" y="22"/>
                    </a:lnTo>
                    <a:lnTo>
                      <a:pt x="159" y="35"/>
                    </a:lnTo>
                    <a:lnTo>
                      <a:pt x="153" y="30"/>
                    </a:lnTo>
                    <a:lnTo>
                      <a:pt x="146" y="26"/>
                    </a:lnTo>
                    <a:lnTo>
                      <a:pt x="139" y="24"/>
                    </a:lnTo>
                    <a:lnTo>
                      <a:pt x="131" y="23"/>
                    </a:lnTo>
                    <a:lnTo>
                      <a:pt x="122" y="24"/>
                    </a:lnTo>
                    <a:lnTo>
                      <a:pt x="113" y="29"/>
                    </a:lnTo>
                    <a:lnTo>
                      <a:pt x="105" y="35"/>
                    </a:lnTo>
                    <a:lnTo>
                      <a:pt x="97" y="43"/>
                    </a:lnTo>
                    <a:lnTo>
                      <a:pt x="92" y="53"/>
                    </a:lnTo>
                    <a:lnTo>
                      <a:pt x="88" y="64"/>
                    </a:lnTo>
                    <a:lnTo>
                      <a:pt x="85" y="77"/>
                    </a:lnTo>
                    <a:lnTo>
                      <a:pt x="84" y="90"/>
                    </a:lnTo>
                    <a:lnTo>
                      <a:pt x="85" y="100"/>
                    </a:lnTo>
                    <a:lnTo>
                      <a:pt x="86" y="110"/>
                    </a:lnTo>
                    <a:lnTo>
                      <a:pt x="89" y="119"/>
                    </a:lnTo>
                    <a:lnTo>
                      <a:pt x="92" y="127"/>
                    </a:lnTo>
                    <a:lnTo>
                      <a:pt x="92" y="126"/>
                    </a:lnTo>
                    <a:lnTo>
                      <a:pt x="91" y="126"/>
                    </a:lnTo>
                    <a:lnTo>
                      <a:pt x="82" y="127"/>
                    </a:lnTo>
                    <a:lnTo>
                      <a:pt x="73" y="130"/>
                    </a:lnTo>
                    <a:lnTo>
                      <a:pt x="65" y="136"/>
                    </a:lnTo>
                    <a:lnTo>
                      <a:pt x="58" y="143"/>
                    </a:lnTo>
                    <a:lnTo>
                      <a:pt x="53" y="153"/>
                    </a:lnTo>
                    <a:lnTo>
                      <a:pt x="49" y="164"/>
                    </a:lnTo>
                    <a:lnTo>
                      <a:pt x="46" y="175"/>
                    </a:lnTo>
                    <a:lnTo>
                      <a:pt x="45" y="188"/>
                    </a:lnTo>
                    <a:lnTo>
                      <a:pt x="46" y="201"/>
                    </a:lnTo>
                    <a:lnTo>
                      <a:pt x="49" y="213"/>
                    </a:lnTo>
                    <a:lnTo>
                      <a:pt x="54" y="224"/>
                    </a:lnTo>
                    <a:lnTo>
                      <a:pt x="60" y="233"/>
                    </a:lnTo>
                    <a:lnTo>
                      <a:pt x="50" y="239"/>
                    </a:lnTo>
                    <a:lnTo>
                      <a:pt x="42" y="247"/>
                    </a:lnTo>
                    <a:lnTo>
                      <a:pt x="37" y="258"/>
                    </a:lnTo>
                    <a:lnTo>
                      <a:pt x="35" y="270"/>
                    </a:lnTo>
                    <a:lnTo>
                      <a:pt x="36" y="278"/>
                    </a:lnTo>
                    <a:lnTo>
                      <a:pt x="39" y="285"/>
                    </a:lnTo>
                    <a:lnTo>
                      <a:pt x="43" y="292"/>
                    </a:lnTo>
                    <a:lnTo>
                      <a:pt x="48" y="298"/>
                    </a:lnTo>
                    <a:lnTo>
                      <a:pt x="38" y="302"/>
                    </a:lnTo>
                    <a:lnTo>
                      <a:pt x="29" y="308"/>
                    </a:lnTo>
                    <a:lnTo>
                      <a:pt x="21" y="316"/>
                    </a:lnTo>
                    <a:lnTo>
                      <a:pt x="14" y="325"/>
                    </a:lnTo>
                    <a:lnTo>
                      <a:pt x="8" y="335"/>
                    </a:lnTo>
                    <a:lnTo>
                      <a:pt x="4" y="347"/>
                    </a:lnTo>
                    <a:lnTo>
                      <a:pt x="1" y="359"/>
                    </a:lnTo>
                    <a:lnTo>
                      <a:pt x="0" y="373"/>
                    </a:lnTo>
                    <a:lnTo>
                      <a:pt x="1" y="387"/>
                    </a:lnTo>
                    <a:lnTo>
                      <a:pt x="4" y="401"/>
                    </a:lnTo>
                    <a:lnTo>
                      <a:pt x="10" y="414"/>
                    </a:lnTo>
                    <a:lnTo>
                      <a:pt x="17" y="424"/>
                    </a:lnTo>
                    <a:lnTo>
                      <a:pt x="24" y="434"/>
                    </a:lnTo>
                    <a:lnTo>
                      <a:pt x="34" y="441"/>
                    </a:lnTo>
                    <a:lnTo>
                      <a:pt x="45" y="446"/>
                    </a:lnTo>
                    <a:lnTo>
                      <a:pt x="57" y="449"/>
                    </a:lnTo>
                    <a:lnTo>
                      <a:pt x="56" y="452"/>
                    </a:lnTo>
                    <a:lnTo>
                      <a:pt x="56" y="454"/>
                    </a:lnTo>
                    <a:lnTo>
                      <a:pt x="56" y="457"/>
                    </a:lnTo>
                    <a:lnTo>
                      <a:pt x="56" y="460"/>
                    </a:lnTo>
                    <a:lnTo>
                      <a:pt x="57" y="470"/>
                    </a:lnTo>
                    <a:lnTo>
                      <a:pt x="59" y="480"/>
                    </a:lnTo>
                    <a:lnTo>
                      <a:pt x="64" y="488"/>
                    </a:lnTo>
                    <a:lnTo>
                      <a:pt x="70" y="496"/>
                    </a:lnTo>
                    <a:lnTo>
                      <a:pt x="78" y="502"/>
                    </a:lnTo>
                    <a:lnTo>
                      <a:pt x="87" y="507"/>
                    </a:lnTo>
                    <a:lnTo>
                      <a:pt x="95" y="510"/>
                    </a:lnTo>
                    <a:lnTo>
                      <a:pt x="106" y="511"/>
                    </a:lnTo>
                    <a:lnTo>
                      <a:pt x="113" y="510"/>
                    </a:lnTo>
                    <a:lnTo>
                      <a:pt x="120" y="510"/>
                    </a:lnTo>
                    <a:lnTo>
                      <a:pt x="126" y="507"/>
                    </a:lnTo>
                    <a:lnTo>
                      <a:pt x="131" y="504"/>
                    </a:lnTo>
                    <a:lnTo>
                      <a:pt x="137" y="500"/>
                    </a:lnTo>
                    <a:lnTo>
                      <a:pt x="142" y="495"/>
                    </a:lnTo>
                    <a:lnTo>
                      <a:pt x="146" y="490"/>
                    </a:lnTo>
                    <a:lnTo>
                      <a:pt x="150" y="485"/>
                    </a:lnTo>
                    <a:lnTo>
                      <a:pt x="154" y="487"/>
                    </a:lnTo>
                    <a:lnTo>
                      <a:pt x="159" y="489"/>
                    </a:lnTo>
                    <a:lnTo>
                      <a:pt x="162" y="492"/>
                    </a:lnTo>
                    <a:lnTo>
                      <a:pt x="167" y="493"/>
                    </a:lnTo>
                    <a:lnTo>
                      <a:pt x="172" y="494"/>
                    </a:lnTo>
                    <a:lnTo>
                      <a:pt x="177" y="495"/>
                    </a:lnTo>
                    <a:lnTo>
                      <a:pt x="182" y="496"/>
                    </a:lnTo>
                    <a:lnTo>
                      <a:pt x="188" y="496"/>
                    </a:lnTo>
                    <a:lnTo>
                      <a:pt x="195" y="496"/>
                    </a:lnTo>
                    <a:lnTo>
                      <a:pt x="200" y="495"/>
                    </a:lnTo>
                    <a:lnTo>
                      <a:pt x="206" y="494"/>
                    </a:lnTo>
                    <a:lnTo>
                      <a:pt x="212" y="492"/>
                    </a:lnTo>
                    <a:lnTo>
                      <a:pt x="218" y="489"/>
                    </a:lnTo>
                    <a:lnTo>
                      <a:pt x="223" y="486"/>
                    </a:lnTo>
                    <a:lnTo>
                      <a:pt x="228" y="483"/>
                    </a:lnTo>
                    <a:lnTo>
                      <a:pt x="231" y="479"/>
                    </a:lnTo>
                    <a:lnTo>
                      <a:pt x="237" y="482"/>
                    </a:lnTo>
                    <a:lnTo>
                      <a:pt x="244" y="484"/>
                    </a:lnTo>
                    <a:lnTo>
                      <a:pt x="250" y="486"/>
                    </a:lnTo>
                    <a:lnTo>
                      <a:pt x="257" y="486"/>
                    </a:lnTo>
                    <a:lnTo>
                      <a:pt x="269" y="484"/>
                    </a:lnTo>
                    <a:lnTo>
                      <a:pt x="281" y="479"/>
                    </a:lnTo>
                    <a:lnTo>
                      <a:pt x="292" y="472"/>
                    </a:lnTo>
                    <a:lnTo>
                      <a:pt x="301" y="463"/>
                    </a:lnTo>
                    <a:lnTo>
                      <a:pt x="308" y="452"/>
                    </a:lnTo>
                    <a:lnTo>
                      <a:pt x="314" y="439"/>
                    </a:lnTo>
                    <a:lnTo>
                      <a:pt x="318" y="424"/>
                    </a:lnTo>
                    <a:lnTo>
                      <a:pt x="319" y="409"/>
                    </a:lnTo>
                    <a:lnTo>
                      <a:pt x="317" y="391"/>
                    </a:lnTo>
                    <a:lnTo>
                      <a:pt x="313" y="374"/>
                    </a:lnTo>
                    <a:lnTo>
                      <a:pt x="305" y="360"/>
                    </a:lnTo>
                    <a:lnTo>
                      <a:pt x="296" y="349"/>
                    </a:lnTo>
                    <a:close/>
                  </a:path>
                </a:pathLst>
              </a:custGeom>
              <a:solidFill>
                <a:srgbClr val="A0F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4" name="Freeform 297"/>
              <p:cNvSpPr>
                <a:spLocks/>
              </p:cNvSpPr>
              <p:nvPr/>
            </p:nvSpPr>
            <p:spPr bwMode="auto">
              <a:xfrm>
                <a:off x="3454" y="2495"/>
                <a:ext cx="179" cy="508"/>
              </a:xfrm>
              <a:custGeom>
                <a:avLst/>
                <a:gdLst>
                  <a:gd name="T0" fmla="*/ 172 w 179"/>
                  <a:gd name="T1" fmla="*/ 348 h 508"/>
                  <a:gd name="T2" fmla="*/ 156 w 179"/>
                  <a:gd name="T3" fmla="*/ 319 h 508"/>
                  <a:gd name="T4" fmla="*/ 161 w 179"/>
                  <a:gd name="T5" fmla="*/ 292 h 508"/>
                  <a:gd name="T6" fmla="*/ 156 w 179"/>
                  <a:gd name="T7" fmla="*/ 266 h 508"/>
                  <a:gd name="T8" fmla="*/ 144 w 179"/>
                  <a:gd name="T9" fmla="*/ 245 h 508"/>
                  <a:gd name="T10" fmla="*/ 135 w 179"/>
                  <a:gd name="T11" fmla="*/ 228 h 508"/>
                  <a:gd name="T12" fmla="*/ 140 w 179"/>
                  <a:gd name="T13" fmla="*/ 200 h 508"/>
                  <a:gd name="T14" fmla="*/ 135 w 179"/>
                  <a:gd name="T15" fmla="*/ 169 h 508"/>
                  <a:gd name="T16" fmla="*/ 121 w 179"/>
                  <a:gd name="T17" fmla="*/ 147 h 508"/>
                  <a:gd name="T18" fmla="*/ 111 w 179"/>
                  <a:gd name="T19" fmla="*/ 133 h 508"/>
                  <a:gd name="T20" fmla="*/ 114 w 179"/>
                  <a:gd name="T21" fmla="*/ 113 h 508"/>
                  <a:gd name="T22" fmla="*/ 106 w 179"/>
                  <a:gd name="T23" fmla="*/ 81 h 508"/>
                  <a:gd name="T24" fmla="*/ 87 w 179"/>
                  <a:gd name="T25" fmla="*/ 60 h 508"/>
                  <a:gd name="T26" fmla="*/ 68 w 179"/>
                  <a:gd name="T27" fmla="*/ 56 h 508"/>
                  <a:gd name="T28" fmla="*/ 58 w 179"/>
                  <a:gd name="T29" fmla="*/ 59 h 508"/>
                  <a:gd name="T30" fmla="*/ 59 w 179"/>
                  <a:gd name="T31" fmla="*/ 52 h 508"/>
                  <a:gd name="T32" fmla="*/ 56 w 179"/>
                  <a:gd name="T33" fmla="*/ 31 h 508"/>
                  <a:gd name="T34" fmla="*/ 44 w 179"/>
                  <a:gd name="T35" fmla="*/ 9 h 508"/>
                  <a:gd name="T36" fmla="*/ 25 w 179"/>
                  <a:gd name="T37" fmla="*/ 0 h 508"/>
                  <a:gd name="T38" fmla="*/ 6 w 179"/>
                  <a:gd name="T39" fmla="*/ 10 h 508"/>
                  <a:gd name="T40" fmla="*/ 9 w 179"/>
                  <a:gd name="T41" fmla="*/ 34 h 508"/>
                  <a:gd name="T42" fmla="*/ 12 w 179"/>
                  <a:gd name="T43" fmla="*/ 57 h 508"/>
                  <a:gd name="T44" fmla="*/ 11 w 179"/>
                  <a:gd name="T45" fmla="*/ 63 h 508"/>
                  <a:gd name="T46" fmla="*/ 20 w 179"/>
                  <a:gd name="T47" fmla="*/ 60 h 508"/>
                  <a:gd name="T48" fmla="*/ 40 w 179"/>
                  <a:gd name="T49" fmla="*/ 65 h 508"/>
                  <a:gd name="T50" fmla="*/ 58 w 179"/>
                  <a:gd name="T51" fmla="*/ 85 h 508"/>
                  <a:gd name="T52" fmla="*/ 66 w 179"/>
                  <a:gd name="T53" fmla="*/ 116 h 508"/>
                  <a:gd name="T54" fmla="*/ 63 w 179"/>
                  <a:gd name="T55" fmla="*/ 137 h 508"/>
                  <a:gd name="T56" fmla="*/ 73 w 179"/>
                  <a:gd name="T57" fmla="*/ 150 h 508"/>
                  <a:gd name="T58" fmla="*/ 87 w 179"/>
                  <a:gd name="T59" fmla="*/ 172 h 508"/>
                  <a:gd name="T60" fmla="*/ 92 w 179"/>
                  <a:gd name="T61" fmla="*/ 204 h 508"/>
                  <a:gd name="T62" fmla="*/ 87 w 179"/>
                  <a:gd name="T63" fmla="*/ 232 h 508"/>
                  <a:gd name="T64" fmla="*/ 96 w 179"/>
                  <a:gd name="T65" fmla="*/ 249 h 508"/>
                  <a:gd name="T66" fmla="*/ 109 w 179"/>
                  <a:gd name="T67" fmla="*/ 269 h 508"/>
                  <a:gd name="T68" fmla="*/ 114 w 179"/>
                  <a:gd name="T69" fmla="*/ 296 h 508"/>
                  <a:gd name="T70" fmla="*/ 109 w 179"/>
                  <a:gd name="T71" fmla="*/ 323 h 508"/>
                  <a:gd name="T72" fmla="*/ 124 w 179"/>
                  <a:gd name="T73" fmla="*/ 352 h 508"/>
                  <a:gd name="T74" fmla="*/ 130 w 179"/>
                  <a:gd name="T75" fmla="*/ 393 h 508"/>
                  <a:gd name="T76" fmla="*/ 121 w 179"/>
                  <a:gd name="T77" fmla="*/ 419 h 508"/>
                  <a:gd name="T78" fmla="*/ 104 w 179"/>
                  <a:gd name="T79" fmla="*/ 436 h 508"/>
                  <a:gd name="T80" fmla="*/ 101 w 179"/>
                  <a:gd name="T81" fmla="*/ 450 h 508"/>
                  <a:gd name="T82" fmla="*/ 100 w 179"/>
                  <a:gd name="T83" fmla="*/ 475 h 508"/>
                  <a:gd name="T84" fmla="*/ 74 w 179"/>
                  <a:gd name="T85" fmla="*/ 506 h 508"/>
                  <a:gd name="T86" fmla="*/ 88 w 179"/>
                  <a:gd name="T87" fmla="*/ 508 h 508"/>
                  <a:gd name="T88" fmla="*/ 116 w 179"/>
                  <a:gd name="T89" fmla="*/ 504 h 508"/>
                  <a:gd name="T90" fmla="*/ 140 w 179"/>
                  <a:gd name="T91" fmla="*/ 486 h 508"/>
                  <a:gd name="T92" fmla="*/ 150 w 179"/>
                  <a:gd name="T93" fmla="*/ 458 h 508"/>
                  <a:gd name="T94" fmla="*/ 147 w 179"/>
                  <a:gd name="T95" fmla="*/ 441 h 508"/>
                  <a:gd name="T96" fmla="*/ 157 w 179"/>
                  <a:gd name="T97" fmla="*/ 428 h 508"/>
                  <a:gd name="T98" fmla="*/ 173 w 179"/>
                  <a:gd name="T99" fmla="*/ 407 h 508"/>
                  <a:gd name="T100" fmla="*/ 179 w 179"/>
                  <a:gd name="T101" fmla="*/ 379 h 5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9"/>
                  <a:gd name="T154" fmla="*/ 0 h 508"/>
                  <a:gd name="T155" fmla="*/ 179 w 179"/>
                  <a:gd name="T156" fmla="*/ 508 h 5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9" h="508">
                    <a:moveTo>
                      <a:pt x="179" y="379"/>
                    </a:moveTo>
                    <a:lnTo>
                      <a:pt x="177" y="363"/>
                    </a:lnTo>
                    <a:lnTo>
                      <a:pt x="172" y="348"/>
                    </a:lnTo>
                    <a:lnTo>
                      <a:pt x="163" y="336"/>
                    </a:lnTo>
                    <a:lnTo>
                      <a:pt x="152" y="327"/>
                    </a:lnTo>
                    <a:lnTo>
                      <a:pt x="156" y="319"/>
                    </a:lnTo>
                    <a:lnTo>
                      <a:pt x="159" y="311"/>
                    </a:lnTo>
                    <a:lnTo>
                      <a:pt x="160" y="302"/>
                    </a:lnTo>
                    <a:lnTo>
                      <a:pt x="161" y="292"/>
                    </a:lnTo>
                    <a:lnTo>
                      <a:pt x="160" y="283"/>
                    </a:lnTo>
                    <a:lnTo>
                      <a:pt x="159" y="274"/>
                    </a:lnTo>
                    <a:lnTo>
                      <a:pt x="156" y="266"/>
                    </a:lnTo>
                    <a:lnTo>
                      <a:pt x="153" y="258"/>
                    </a:lnTo>
                    <a:lnTo>
                      <a:pt x="149" y="251"/>
                    </a:lnTo>
                    <a:lnTo>
                      <a:pt x="144" y="245"/>
                    </a:lnTo>
                    <a:lnTo>
                      <a:pt x="138" y="240"/>
                    </a:lnTo>
                    <a:lnTo>
                      <a:pt x="132" y="236"/>
                    </a:lnTo>
                    <a:lnTo>
                      <a:pt x="135" y="228"/>
                    </a:lnTo>
                    <a:lnTo>
                      <a:pt x="138" y="220"/>
                    </a:lnTo>
                    <a:lnTo>
                      <a:pt x="139" y="210"/>
                    </a:lnTo>
                    <a:lnTo>
                      <a:pt x="140" y="200"/>
                    </a:lnTo>
                    <a:lnTo>
                      <a:pt x="139" y="189"/>
                    </a:lnTo>
                    <a:lnTo>
                      <a:pt x="138" y="179"/>
                    </a:lnTo>
                    <a:lnTo>
                      <a:pt x="135" y="169"/>
                    </a:lnTo>
                    <a:lnTo>
                      <a:pt x="131" y="160"/>
                    </a:lnTo>
                    <a:lnTo>
                      <a:pt x="126" y="153"/>
                    </a:lnTo>
                    <a:lnTo>
                      <a:pt x="121" y="147"/>
                    </a:lnTo>
                    <a:lnTo>
                      <a:pt x="116" y="142"/>
                    </a:lnTo>
                    <a:lnTo>
                      <a:pt x="109" y="140"/>
                    </a:lnTo>
                    <a:lnTo>
                      <a:pt x="111" y="133"/>
                    </a:lnTo>
                    <a:lnTo>
                      <a:pt x="113" y="127"/>
                    </a:lnTo>
                    <a:lnTo>
                      <a:pt x="114" y="120"/>
                    </a:lnTo>
                    <a:lnTo>
                      <a:pt x="114" y="113"/>
                    </a:lnTo>
                    <a:lnTo>
                      <a:pt x="113" y="101"/>
                    </a:lnTo>
                    <a:lnTo>
                      <a:pt x="111" y="91"/>
                    </a:lnTo>
                    <a:lnTo>
                      <a:pt x="106" y="81"/>
                    </a:lnTo>
                    <a:lnTo>
                      <a:pt x="101" y="73"/>
                    </a:lnTo>
                    <a:lnTo>
                      <a:pt x="94" y="66"/>
                    </a:lnTo>
                    <a:lnTo>
                      <a:pt x="87" y="60"/>
                    </a:lnTo>
                    <a:lnTo>
                      <a:pt x="80" y="57"/>
                    </a:lnTo>
                    <a:lnTo>
                      <a:pt x="71" y="56"/>
                    </a:lnTo>
                    <a:lnTo>
                      <a:pt x="68" y="56"/>
                    </a:lnTo>
                    <a:lnTo>
                      <a:pt x="65" y="57"/>
                    </a:lnTo>
                    <a:lnTo>
                      <a:pt x="62" y="58"/>
                    </a:lnTo>
                    <a:lnTo>
                      <a:pt x="58" y="59"/>
                    </a:lnTo>
                    <a:lnTo>
                      <a:pt x="59" y="57"/>
                    </a:lnTo>
                    <a:lnTo>
                      <a:pt x="59" y="54"/>
                    </a:lnTo>
                    <a:lnTo>
                      <a:pt x="59" y="52"/>
                    </a:lnTo>
                    <a:lnTo>
                      <a:pt x="59" y="51"/>
                    </a:lnTo>
                    <a:lnTo>
                      <a:pt x="58" y="41"/>
                    </a:lnTo>
                    <a:lnTo>
                      <a:pt x="56" y="31"/>
                    </a:lnTo>
                    <a:lnTo>
                      <a:pt x="53" y="22"/>
                    </a:lnTo>
                    <a:lnTo>
                      <a:pt x="49" y="15"/>
                    </a:lnTo>
                    <a:lnTo>
                      <a:pt x="44" y="9"/>
                    </a:lnTo>
                    <a:lnTo>
                      <a:pt x="38" y="4"/>
                    </a:lnTo>
                    <a:lnTo>
                      <a:pt x="32" y="1"/>
                    </a:lnTo>
                    <a:lnTo>
                      <a:pt x="25" y="0"/>
                    </a:lnTo>
                    <a:lnTo>
                      <a:pt x="18" y="1"/>
                    </a:lnTo>
                    <a:lnTo>
                      <a:pt x="12" y="4"/>
                    </a:lnTo>
                    <a:lnTo>
                      <a:pt x="6" y="10"/>
                    </a:lnTo>
                    <a:lnTo>
                      <a:pt x="0" y="17"/>
                    </a:lnTo>
                    <a:lnTo>
                      <a:pt x="5" y="25"/>
                    </a:lnTo>
                    <a:lnTo>
                      <a:pt x="9" y="34"/>
                    </a:lnTo>
                    <a:lnTo>
                      <a:pt x="11" y="44"/>
                    </a:lnTo>
                    <a:lnTo>
                      <a:pt x="12" y="55"/>
                    </a:lnTo>
                    <a:lnTo>
                      <a:pt x="12" y="57"/>
                    </a:lnTo>
                    <a:lnTo>
                      <a:pt x="12" y="59"/>
                    </a:lnTo>
                    <a:lnTo>
                      <a:pt x="12" y="61"/>
                    </a:lnTo>
                    <a:lnTo>
                      <a:pt x="11" y="63"/>
                    </a:lnTo>
                    <a:lnTo>
                      <a:pt x="13" y="62"/>
                    </a:lnTo>
                    <a:lnTo>
                      <a:pt x="17" y="61"/>
                    </a:lnTo>
                    <a:lnTo>
                      <a:pt x="20" y="60"/>
                    </a:lnTo>
                    <a:lnTo>
                      <a:pt x="23" y="60"/>
                    </a:lnTo>
                    <a:lnTo>
                      <a:pt x="32" y="61"/>
                    </a:lnTo>
                    <a:lnTo>
                      <a:pt x="40" y="65"/>
                    </a:lnTo>
                    <a:lnTo>
                      <a:pt x="47" y="70"/>
                    </a:lnTo>
                    <a:lnTo>
                      <a:pt x="53" y="76"/>
                    </a:lnTo>
                    <a:lnTo>
                      <a:pt x="58" y="85"/>
                    </a:lnTo>
                    <a:lnTo>
                      <a:pt x="63" y="94"/>
                    </a:lnTo>
                    <a:lnTo>
                      <a:pt x="65" y="105"/>
                    </a:lnTo>
                    <a:lnTo>
                      <a:pt x="66" y="116"/>
                    </a:lnTo>
                    <a:lnTo>
                      <a:pt x="66" y="124"/>
                    </a:lnTo>
                    <a:lnTo>
                      <a:pt x="65" y="131"/>
                    </a:lnTo>
                    <a:lnTo>
                      <a:pt x="63" y="137"/>
                    </a:lnTo>
                    <a:lnTo>
                      <a:pt x="60" y="143"/>
                    </a:lnTo>
                    <a:lnTo>
                      <a:pt x="67" y="146"/>
                    </a:lnTo>
                    <a:lnTo>
                      <a:pt x="73" y="150"/>
                    </a:lnTo>
                    <a:lnTo>
                      <a:pt x="79" y="156"/>
                    </a:lnTo>
                    <a:lnTo>
                      <a:pt x="83" y="164"/>
                    </a:lnTo>
                    <a:lnTo>
                      <a:pt x="87" y="172"/>
                    </a:lnTo>
                    <a:lnTo>
                      <a:pt x="90" y="182"/>
                    </a:lnTo>
                    <a:lnTo>
                      <a:pt x="91" y="193"/>
                    </a:lnTo>
                    <a:lnTo>
                      <a:pt x="92" y="204"/>
                    </a:lnTo>
                    <a:lnTo>
                      <a:pt x="91" y="214"/>
                    </a:lnTo>
                    <a:lnTo>
                      <a:pt x="90" y="223"/>
                    </a:lnTo>
                    <a:lnTo>
                      <a:pt x="87" y="232"/>
                    </a:lnTo>
                    <a:lnTo>
                      <a:pt x="84" y="240"/>
                    </a:lnTo>
                    <a:lnTo>
                      <a:pt x="90" y="244"/>
                    </a:lnTo>
                    <a:lnTo>
                      <a:pt x="96" y="249"/>
                    </a:lnTo>
                    <a:lnTo>
                      <a:pt x="101" y="254"/>
                    </a:lnTo>
                    <a:lnTo>
                      <a:pt x="105" y="261"/>
                    </a:lnTo>
                    <a:lnTo>
                      <a:pt x="109" y="269"/>
                    </a:lnTo>
                    <a:lnTo>
                      <a:pt x="112" y="277"/>
                    </a:lnTo>
                    <a:lnTo>
                      <a:pt x="113" y="286"/>
                    </a:lnTo>
                    <a:lnTo>
                      <a:pt x="114" y="296"/>
                    </a:lnTo>
                    <a:lnTo>
                      <a:pt x="113" y="306"/>
                    </a:lnTo>
                    <a:lnTo>
                      <a:pt x="112" y="315"/>
                    </a:lnTo>
                    <a:lnTo>
                      <a:pt x="109" y="323"/>
                    </a:lnTo>
                    <a:lnTo>
                      <a:pt x="105" y="331"/>
                    </a:lnTo>
                    <a:lnTo>
                      <a:pt x="116" y="339"/>
                    </a:lnTo>
                    <a:lnTo>
                      <a:pt x="124" y="352"/>
                    </a:lnTo>
                    <a:lnTo>
                      <a:pt x="129" y="367"/>
                    </a:lnTo>
                    <a:lnTo>
                      <a:pt x="131" y="383"/>
                    </a:lnTo>
                    <a:lnTo>
                      <a:pt x="130" y="393"/>
                    </a:lnTo>
                    <a:lnTo>
                      <a:pt x="128" y="403"/>
                    </a:lnTo>
                    <a:lnTo>
                      <a:pt x="125" y="411"/>
                    </a:lnTo>
                    <a:lnTo>
                      <a:pt x="121" y="419"/>
                    </a:lnTo>
                    <a:lnTo>
                      <a:pt x="116" y="426"/>
                    </a:lnTo>
                    <a:lnTo>
                      <a:pt x="110" y="432"/>
                    </a:lnTo>
                    <a:lnTo>
                      <a:pt x="104" y="436"/>
                    </a:lnTo>
                    <a:lnTo>
                      <a:pt x="96" y="440"/>
                    </a:lnTo>
                    <a:lnTo>
                      <a:pt x="99" y="444"/>
                    </a:lnTo>
                    <a:lnTo>
                      <a:pt x="101" y="450"/>
                    </a:lnTo>
                    <a:lnTo>
                      <a:pt x="102" y="455"/>
                    </a:lnTo>
                    <a:lnTo>
                      <a:pt x="102" y="461"/>
                    </a:lnTo>
                    <a:lnTo>
                      <a:pt x="100" y="475"/>
                    </a:lnTo>
                    <a:lnTo>
                      <a:pt x="94" y="487"/>
                    </a:lnTo>
                    <a:lnTo>
                      <a:pt x="85" y="498"/>
                    </a:lnTo>
                    <a:lnTo>
                      <a:pt x="74" y="506"/>
                    </a:lnTo>
                    <a:lnTo>
                      <a:pt x="79" y="507"/>
                    </a:lnTo>
                    <a:lnTo>
                      <a:pt x="83" y="507"/>
                    </a:lnTo>
                    <a:lnTo>
                      <a:pt x="88" y="508"/>
                    </a:lnTo>
                    <a:lnTo>
                      <a:pt x="93" y="508"/>
                    </a:lnTo>
                    <a:lnTo>
                      <a:pt x="105" y="507"/>
                    </a:lnTo>
                    <a:lnTo>
                      <a:pt x="116" y="504"/>
                    </a:lnTo>
                    <a:lnTo>
                      <a:pt x="124" y="499"/>
                    </a:lnTo>
                    <a:lnTo>
                      <a:pt x="133" y="493"/>
                    </a:lnTo>
                    <a:lnTo>
                      <a:pt x="140" y="486"/>
                    </a:lnTo>
                    <a:lnTo>
                      <a:pt x="145" y="477"/>
                    </a:lnTo>
                    <a:lnTo>
                      <a:pt x="149" y="467"/>
                    </a:lnTo>
                    <a:lnTo>
                      <a:pt x="150" y="458"/>
                    </a:lnTo>
                    <a:lnTo>
                      <a:pt x="150" y="451"/>
                    </a:lnTo>
                    <a:lnTo>
                      <a:pt x="149" y="446"/>
                    </a:lnTo>
                    <a:lnTo>
                      <a:pt x="147" y="441"/>
                    </a:lnTo>
                    <a:lnTo>
                      <a:pt x="144" y="436"/>
                    </a:lnTo>
                    <a:lnTo>
                      <a:pt x="151" y="433"/>
                    </a:lnTo>
                    <a:lnTo>
                      <a:pt x="157" y="428"/>
                    </a:lnTo>
                    <a:lnTo>
                      <a:pt x="164" y="422"/>
                    </a:lnTo>
                    <a:lnTo>
                      <a:pt x="169" y="415"/>
                    </a:lnTo>
                    <a:lnTo>
                      <a:pt x="173" y="407"/>
                    </a:lnTo>
                    <a:lnTo>
                      <a:pt x="176" y="399"/>
                    </a:lnTo>
                    <a:lnTo>
                      <a:pt x="178" y="389"/>
                    </a:lnTo>
                    <a:lnTo>
                      <a:pt x="179" y="379"/>
                    </a:lnTo>
                    <a:close/>
                  </a:path>
                </a:pathLst>
              </a:custGeom>
              <a:solidFill>
                <a:srgbClr val="82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5" name="Freeform 298"/>
              <p:cNvSpPr>
                <a:spLocks/>
              </p:cNvSpPr>
              <p:nvPr/>
            </p:nvSpPr>
            <p:spPr bwMode="auto">
              <a:xfrm>
                <a:off x="5026" y="2452"/>
                <a:ext cx="166" cy="496"/>
              </a:xfrm>
              <a:custGeom>
                <a:avLst/>
                <a:gdLst>
                  <a:gd name="T0" fmla="*/ 154 w 166"/>
                  <a:gd name="T1" fmla="*/ 323 h 496"/>
                  <a:gd name="T2" fmla="*/ 158 w 166"/>
                  <a:gd name="T3" fmla="*/ 274 h 496"/>
                  <a:gd name="T4" fmla="*/ 149 w 166"/>
                  <a:gd name="T5" fmla="*/ 239 h 496"/>
                  <a:gd name="T6" fmla="*/ 132 w 166"/>
                  <a:gd name="T7" fmla="*/ 217 h 496"/>
                  <a:gd name="T8" fmla="*/ 130 w 166"/>
                  <a:gd name="T9" fmla="*/ 195 h 496"/>
                  <a:gd name="T10" fmla="*/ 129 w 166"/>
                  <a:gd name="T11" fmla="*/ 151 h 496"/>
                  <a:gd name="T12" fmla="*/ 104 w 166"/>
                  <a:gd name="T13" fmla="*/ 103 h 496"/>
                  <a:gd name="T14" fmla="*/ 94 w 166"/>
                  <a:gd name="T15" fmla="*/ 79 h 496"/>
                  <a:gd name="T16" fmla="*/ 77 w 166"/>
                  <a:gd name="T17" fmla="*/ 63 h 496"/>
                  <a:gd name="T18" fmla="*/ 60 w 166"/>
                  <a:gd name="T19" fmla="*/ 59 h 496"/>
                  <a:gd name="T20" fmla="*/ 54 w 166"/>
                  <a:gd name="T21" fmla="*/ 61 h 496"/>
                  <a:gd name="T22" fmla="*/ 56 w 166"/>
                  <a:gd name="T23" fmla="*/ 48 h 496"/>
                  <a:gd name="T24" fmla="*/ 48 w 166"/>
                  <a:gd name="T25" fmla="*/ 13 h 496"/>
                  <a:gd name="T26" fmla="*/ 22 w 166"/>
                  <a:gd name="T27" fmla="*/ 3 h 496"/>
                  <a:gd name="T28" fmla="*/ 6 w 166"/>
                  <a:gd name="T29" fmla="*/ 35 h 496"/>
                  <a:gd name="T30" fmla="*/ 2 w 166"/>
                  <a:gd name="T31" fmla="*/ 31 h 496"/>
                  <a:gd name="T32" fmla="*/ 2 w 166"/>
                  <a:gd name="T33" fmla="*/ 34 h 496"/>
                  <a:gd name="T34" fmla="*/ 2 w 166"/>
                  <a:gd name="T35" fmla="*/ 42 h 496"/>
                  <a:gd name="T36" fmla="*/ 0 w 166"/>
                  <a:gd name="T37" fmla="*/ 54 h 496"/>
                  <a:gd name="T38" fmla="*/ 6 w 166"/>
                  <a:gd name="T39" fmla="*/ 53 h 496"/>
                  <a:gd name="T40" fmla="*/ 22 w 166"/>
                  <a:gd name="T41" fmla="*/ 56 h 496"/>
                  <a:gd name="T42" fmla="*/ 40 w 166"/>
                  <a:gd name="T43" fmla="*/ 71 h 496"/>
                  <a:gd name="T44" fmla="*/ 49 w 166"/>
                  <a:gd name="T45" fmla="*/ 96 h 496"/>
                  <a:gd name="T46" fmla="*/ 75 w 166"/>
                  <a:gd name="T47" fmla="*/ 144 h 496"/>
                  <a:gd name="T48" fmla="*/ 76 w 166"/>
                  <a:gd name="T49" fmla="*/ 189 h 496"/>
                  <a:gd name="T50" fmla="*/ 78 w 166"/>
                  <a:gd name="T51" fmla="*/ 210 h 496"/>
                  <a:gd name="T52" fmla="*/ 95 w 166"/>
                  <a:gd name="T53" fmla="*/ 231 h 496"/>
                  <a:gd name="T54" fmla="*/ 104 w 166"/>
                  <a:gd name="T55" fmla="*/ 267 h 496"/>
                  <a:gd name="T56" fmla="*/ 100 w 166"/>
                  <a:gd name="T57" fmla="*/ 316 h 496"/>
                  <a:gd name="T58" fmla="*/ 98 w 166"/>
                  <a:gd name="T59" fmla="*/ 354 h 496"/>
                  <a:gd name="T60" fmla="*/ 112 w 166"/>
                  <a:gd name="T61" fmla="*/ 402 h 496"/>
                  <a:gd name="T62" fmla="*/ 101 w 166"/>
                  <a:gd name="T63" fmla="*/ 446 h 496"/>
                  <a:gd name="T64" fmla="*/ 74 w 166"/>
                  <a:gd name="T65" fmla="*/ 473 h 496"/>
                  <a:gd name="T66" fmla="*/ 43 w 166"/>
                  <a:gd name="T67" fmla="*/ 478 h 496"/>
                  <a:gd name="T68" fmla="*/ 24 w 166"/>
                  <a:gd name="T69" fmla="*/ 472 h 496"/>
                  <a:gd name="T70" fmla="*/ 8 w 166"/>
                  <a:gd name="T71" fmla="*/ 484 h 496"/>
                  <a:gd name="T72" fmla="*/ 9 w 166"/>
                  <a:gd name="T73" fmla="*/ 491 h 496"/>
                  <a:gd name="T74" fmla="*/ 21 w 166"/>
                  <a:gd name="T75" fmla="*/ 494 h 496"/>
                  <a:gd name="T76" fmla="*/ 35 w 166"/>
                  <a:gd name="T77" fmla="*/ 496 h 496"/>
                  <a:gd name="T78" fmla="*/ 53 w 166"/>
                  <a:gd name="T79" fmla="*/ 494 h 496"/>
                  <a:gd name="T80" fmla="*/ 70 w 166"/>
                  <a:gd name="T81" fmla="*/ 486 h 496"/>
                  <a:gd name="T82" fmla="*/ 84 w 166"/>
                  <a:gd name="T83" fmla="*/ 482 h 496"/>
                  <a:gd name="T84" fmla="*/ 104 w 166"/>
                  <a:gd name="T85" fmla="*/ 486 h 496"/>
                  <a:gd name="T86" fmla="*/ 139 w 166"/>
                  <a:gd name="T87" fmla="*/ 472 h 496"/>
                  <a:gd name="T88" fmla="*/ 161 w 166"/>
                  <a:gd name="T89" fmla="*/ 439 h 496"/>
                  <a:gd name="T90" fmla="*/ 164 w 166"/>
                  <a:gd name="T91" fmla="*/ 391 h 496"/>
                  <a:gd name="T92" fmla="*/ 143 w 166"/>
                  <a:gd name="T93" fmla="*/ 349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496"/>
                  <a:gd name="T143" fmla="*/ 166 w 166"/>
                  <a:gd name="T144" fmla="*/ 496 h 4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496">
                    <a:moveTo>
                      <a:pt x="143" y="349"/>
                    </a:moveTo>
                    <a:lnTo>
                      <a:pt x="149" y="337"/>
                    </a:lnTo>
                    <a:lnTo>
                      <a:pt x="154" y="323"/>
                    </a:lnTo>
                    <a:lnTo>
                      <a:pt x="158" y="306"/>
                    </a:lnTo>
                    <a:lnTo>
                      <a:pt x="159" y="287"/>
                    </a:lnTo>
                    <a:lnTo>
                      <a:pt x="158" y="274"/>
                    </a:lnTo>
                    <a:lnTo>
                      <a:pt x="156" y="261"/>
                    </a:lnTo>
                    <a:lnTo>
                      <a:pt x="153" y="249"/>
                    </a:lnTo>
                    <a:lnTo>
                      <a:pt x="149" y="239"/>
                    </a:lnTo>
                    <a:lnTo>
                      <a:pt x="145" y="230"/>
                    </a:lnTo>
                    <a:lnTo>
                      <a:pt x="139" y="223"/>
                    </a:lnTo>
                    <a:lnTo>
                      <a:pt x="132" y="217"/>
                    </a:lnTo>
                    <a:lnTo>
                      <a:pt x="125" y="214"/>
                    </a:lnTo>
                    <a:lnTo>
                      <a:pt x="128" y="205"/>
                    </a:lnTo>
                    <a:lnTo>
                      <a:pt x="130" y="195"/>
                    </a:lnTo>
                    <a:lnTo>
                      <a:pt x="131" y="185"/>
                    </a:lnTo>
                    <a:lnTo>
                      <a:pt x="131" y="175"/>
                    </a:lnTo>
                    <a:lnTo>
                      <a:pt x="129" y="151"/>
                    </a:lnTo>
                    <a:lnTo>
                      <a:pt x="123" y="129"/>
                    </a:lnTo>
                    <a:lnTo>
                      <a:pt x="114" y="113"/>
                    </a:lnTo>
                    <a:lnTo>
                      <a:pt x="104" y="103"/>
                    </a:lnTo>
                    <a:lnTo>
                      <a:pt x="102" y="95"/>
                    </a:lnTo>
                    <a:lnTo>
                      <a:pt x="99" y="86"/>
                    </a:lnTo>
                    <a:lnTo>
                      <a:pt x="94" y="79"/>
                    </a:lnTo>
                    <a:lnTo>
                      <a:pt x="89" y="71"/>
                    </a:lnTo>
                    <a:lnTo>
                      <a:pt x="83" y="66"/>
                    </a:lnTo>
                    <a:lnTo>
                      <a:pt x="77" y="63"/>
                    </a:lnTo>
                    <a:lnTo>
                      <a:pt x="70" y="60"/>
                    </a:lnTo>
                    <a:lnTo>
                      <a:pt x="62" y="59"/>
                    </a:lnTo>
                    <a:lnTo>
                      <a:pt x="60" y="59"/>
                    </a:lnTo>
                    <a:lnTo>
                      <a:pt x="58" y="60"/>
                    </a:lnTo>
                    <a:lnTo>
                      <a:pt x="56" y="60"/>
                    </a:lnTo>
                    <a:lnTo>
                      <a:pt x="54" y="61"/>
                    </a:lnTo>
                    <a:lnTo>
                      <a:pt x="55" y="56"/>
                    </a:lnTo>
                    <a:lnTo>
                      <a:pt x="55" y="53"/>
                    </a:lnTo>
                    <a:lnTo>
                      <a:pt x="56" y="48"/>
                    </a:lnTo>
                    <a:lnTo>
                      <a:pt x="56" y="45"/>
                    </a:lnTo>
                    <a:lnTo>
                      <a:pt x="54" y="27"/>
                    </a:lnTo>
                    <a:lnTo>
                      <a:pt x="48" y="13"/>
                    </a:lnTo>
                    <a:lnTo>
                      <a:pt x="41" y="4"/>
                    </a:lnTo>
                    <a:lnTo>
                      <a:pt x="31" y="0"/>
                    </a:lnTo>
                    <a:lnTo>
                      <a:pt x="22" y="3"/>
                    </a:lnTo>
                    <a:lnTo>
                      <a:pt x="14" y="10"/>
                    </a:lnTo>
                    <a:lnTo>
                      <a:pt x="9" y="22"/>
                    </a:lnTo>
                    <a:lnTo>
                      <a:pt x="6" y="35"/>
                    </a:lnTo>
                    <a:lnTo>
                      <a:pt x="5" y="34"/>
                    </a:lnTo>
                    <a:lnTo>
                      <a:pt x="4" y="32"/>
                    </a:lnTo>
                    <a:lnTo>
                      <a:pt x="2" y="31"/>
                    </a:lnTo>
                    <a:lnTo>
                      <a:pt x="1" y="31"/>
                    </a:lnTo>
                    <a:lnTo>
                      <a:pt x="2" y="32"/>
                    </a:lnTo>
                    <a:lnTo>
                      <a:pt x="2" y="34"/>
                    </a:lnTo>
                    <a:lnTo>
                      <a:pt x="2" y="36"/>
                    </a:lnTo>
                    <a:lnTo>
                      <a:pt x="2" y="38"/>
                    </a:lnTo>
                    <a:lnTo>
                      <a:pt x="2" y="42"/>
                    </a:lnTo>
                    <a:lnTo>
                      <a:pt x="1" y="47"/>
                    </a:lnTo>
                    <a:lnTo>
                      <a:pt x="1" y="50"/>
                    </a:lnTo>
                    <a:lnTo>
                      <a:pt x="0" y="54"/>
                    </a:lnTo>
                    <a:lnTo>
                      <a:pt x="2" y="54"/>
                    </a:lnTo>
                    <a:lnTo>
                      <a:pt x="4" y="53"/>
                    </a:lnTo>
                    <a:lnTo>
                      <a:pt x="6" y="53"/>
                    </a:lnTo>
                    <a:lnTo>
                      <a:pt x="8" y="53"/>
                    </a:lnTo>
                    <a:lnTo>
                      <a:pt x="15" y="54"/>
                    </a:lnTo>
                    <a:lnTo>
                      <a:pt x="22" y="56"/>
                    </a:lnTo>
                    <a:lnTo>
                      <a:pt x="29" y="60"/>
                    </a:lnTo>
                    <a:lnTo>
                      <a:pt x="35" y="65"/>
                    </a:lnTo>
                    <a:lnTo>
                      <a:pt x="40" y="71"/>
                    </a:lnTo>
                    <a:lnTo>
                      <a:pt x="44" y="79"/>
                    </a:lnTo>
                    <a:lnTo>
                      <a:pt x="47" y="87"/>
                    </a:lnTo>
                    <a:lnTo>
                      <a:pt x="49" y="96"/>
                    </a:lnTo>
                    <a:lnTo>
                      <a:pt x="60" y="107"/>
                    </a:lnTo>
                    <a:lnTo>
                      <a:pt x="69" y="123"/>
                    </a:lnTo>
                    <a:lnTo>
                      <a:pt x="75" y="144"/>
                    </a:lnTo>
                    <a:lnTo>
                      <a:pt x="77" y="168"/>
                    </a:lnTo>
                    <a:lnTo>
                      <a:pt x="77" y="179"/>
                    </a:lnTo>
                    <a:lnTo>
                      <a:pt x="76" y="189"/>
                    </a:lnTo>
                    <a:lnTo>
                      <a:pt x="74" y="199"/>
                    </a:lnTo>
                    <a:lnTo>
                      <a:pt x="71" y="207"/>
                    </a:lnTo>
                    <a:lnTo>
                      <a:pt x="78" y="210"/>
                    </a:lnTo>
                    <a:lnTo>
                      <a:pt x="84" y="215"/>
                    </a:lnTo>
                    <a:lnTo>
                      <a:pt x="90" y="223"/>
                    </a:lnTo>
                    <a:lnTo>
                      <a:pt x="95" y="231"/>
                    </a:lnTo>
                    <a:lnTo>
                      <a:pt x="99" y="242"/>
                    </a:lnTo>
                    <a:lnTo>
                      <a:pt x="102" y="255"/>
                    </a:lnTo>
                    <a:lnTo>
                      <a:pt x="104" y="267"/>
                    </a:lnTo>
                    <a:lnTo>
                      <a:pt x="105" y="281"/>
                    </a:lnTo>
                    <a:lnTo>
                      <a:pt x="104" y="299"/>
                    </a:lnTo>
                    <a:lnTo>
                      <a:pt x="100" y="316"/>
                    </a:lnTo>
                    <a:lnTo>
                      <a:pt x="95" y="330"/>
                    </a:lnTo>
                    <a:lnTo>
                      <a:pt x="88" y="342"/>
                    </a:lnTo>
                    <a:lnTo>
                      <a:pt x="98" y="354"/>
                    </a:lnTo>
                    <a:lnTo>
                      <a:pt x="106" y="368"/>
                    </a:lnTo>
                    <a:lnTo>
                      <a:pt x="110" y="384"/>
                    </a:lnTo>
                    <a:lnTo>
                      <a:pt x="112" y="402"/>
                    </a:lnTo>
                    <a:lnTo>
                      <a:pt x="111" y="418"/>
                    </a:lnTo>
                    <a:lnTo>
                      <a:pt x="107" y="432"/>
                    </a:lnTo>
                    <a:lnTo>
                      <a:pt x="101" y="446"/>
                    </a:lnTo>
                    <a:lnTo>
                      <a:pt x="94" y="456"/>
                    </a:lnTo>
                    <a:lnTo>
                      <a:pt x="84" y="466"/>
                    </a:lnTo>
                    <a:lnTo>
                      <a:pt x="74" y="473"/>
                    </a:lnTo>
                    <a:lnTo>
                      <a:pt x="62" y="478"/>
                    </a:lnTo>
                    <a:lnTo>
                      <a:pt x="49" y="479"/>
                    </a:lnTo>
                    <a:lnTo>
                      <a:pt x="43" y="478"/>
                    </a:lnTo>
                    <a:lnTo>
                      <a:pt x="37" y="478"/>
                    </a:lnTo>
                    <a:lnTo>
                      <a:pt x="30" y="475"/>
                    </a:lnTo>
                    <a:lnTo>
                      <a:pt x="24" y="472"/>
                    </a:lnTo>
                    <a:lnTo>
                      <a:pt x="19" y="477"/>
                    </a:lnTo>
                    <a:lnTo>
                      <a:pt x="13" y="481"/>
                    </a:lnTo>
                    <a:lnTo>
                      <a:pt x="8" y="484"/>
                    </a:lnTo>
                    <a:lnTo>
                      <a:pt x="1" y="486"/>
                    </a:lnTo>
                    <a:lnTo>
                      <a:pt x="5" y="488"/>
                    </a:lnTo>
                    <a:lnTo>
                      <a:pt x="9" y="491"/>
                    </a:lnTo>
                    <a:lnTo>
                      <a:pt x="12" y="493"/>
                    </a:lnTo>
                    <a:lnTo>
                      <a:pt x="16" y="494"/>
                    </a:lnTo>
                    <a:lnTo>
                      <a:pt x="21" y="494"/>
                    </a:lnTo>
                    <a:lnTo>
                      <a:pt x="25" y="495"/>
                    </a:lnTo>
                    <a:lnTo>
                      <a:pt x="30" y="496"/>
                    </a:lnTo>
                    <a:lnTo>
                      <a:pt x="35" y="496"/>
                    </a:lnTo>
                    <a:lnTo>
                      <a:pt x="42" y="496"/>
                    </a:lnTo>
                    <a:lnTo>
                      <a:pt x="47" y="495"/>
                    </a:lnTo>
                    <a:lnTo>
                      <a:pt x="53" y="494"/>
                    </a:lnTo>
                    <a:lnTo>
                      <a:pt x="59" y="492"/>
                    </a:lnTo>
                    <a:lnTo>
                      <a:pt x="65" y="489"/>
                    </a:lnTo>
                    <a:lnTo>
                      <a:pt x="70" y="486"/>
                    </a:lnTo>
                    <a:lnTo>
                      <a:pt x="75" y="483"/>
                    </a:lnTo>
                    <a:lnTo>
                      <a:pt x="78" y="479"/>
                    </a:lnTo>
                    <a:lnTo>
                      <a:pt x="84" y="482"/>
                    </a:lnTo>
                    <a:lnTo>
                      <a:pt x="91" y="484"/>
                    </a:lnTo>
                    <a:lnTo>
                      <a:pt x="97" y="486"/>
                    </a:lnTo>
                    <a:lnTo>
                      <a:pt x="104" y="486"/>
                    </a:lnTo>
                    <a:lnTo>
                      <a:pt x="116" y="484"/>
                    </a:lnTo>
                    <a:lnTo>
                      <a:pt x="128" y="479"/>
                    </a:lnTo>
                    <a:lnTo>
                      <a:pt x="139" y="472"/>
                    </a:lnTo>
                    <a:lnTo>
                      <a:pt x="148" y="463"/>
                    </a:lnTo>
                    <a:lnTo>
                      <a:pt x="155" y="452"/>
                    </a:lnTo>
                    <a:lnTo>
                      <a:pt x="161" y="439"/>
                    </a:lnTo>
                    <a:lnTo>
                      <a:pt x="165" y="424"/>
                    </a:lnTo>
                    <a:lnTo>
                      <a:pt x="166" y="409"/>
                    </a:lnTo>
                    <a:lnTo>
                      <a:pt x="164" y="391"/>
                    </a:lnTo>
                    <a:lnTo>
                      <a:pt x="160" y="374"/>
                    </a:lnTo>
                    <a:lnTo>
                      <a:pt x="152" y="360"/>
                    </a:lnTo>
                    <a:lnTo>
                      <a:pt x="143" y="349"/>
                    </a:lnTo>
                    <a:close/>
                  </a:path>
                </a:pathLst>
              </a:custGeom>
              <a:solidFill>
                <a:srgbClr val="82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6" name="Freeform 299"/>
              <p:cNvSpPr>
                <a:spLocks/>
              </p:cNvSpPr>
              <p:nvPr/>
            </p:nvSpPr>
            <p:spPr bwMode="auto">
              <a:xfrm>
                <a:off x="4009" y="2938"/>
                <a:ext cx="163" cy="246"/>
              </a:xfrm>
              <a:custGeom>
                <a:avLst/>
                <a:gdLst>
                  <a:gd name="T0" fmla="*/ 94 w 163"/>
                  <a:gd name="T1" fmla="*/ 67 h 246"/>
                  <a:gd name="T2" fmla="*/ 98 w 163"/>
                  <a:gd name="T3" fmla="*/ 61 h 246"/>
                  <a:gd name="T4" fmla="*/ 107 w 163"/>
                  <a:gd name="T5" fmla="*/ 35 h 246"/>
                  <a:gd name="T6" fmla="*/ 106 w 163"/>
                  <a:gd name="T7" fmla="*/ 33 h 246"/>
                  <a:gd name="T8" fmla="*/ 112 w 163"/>
                  <a:gd name="T9" fmla="*/ 37 h 246"/>
                  <a:gd name="T10" fmla="*/ 128 w 163"/>
                  <a:gd name="T11" fmla="*/ 45 h 246"/>
                  <a:gd name="T12" fmla="*/ 138 w 163"/>
                  <a:gd name="T13" fmla="*/ 39 h 246"/>
                  <a:gd name="T14" fmla="*/ 127 w 163"/>
                  <a:gd name="T15" fmla="*/ 39 h 246"/>
                  <a:gd name="T16" fmla="*/ 119 w 163"/>
                  <a:gd name="T17" fmla="*/ 26 h 246"/>
                  <a:gd name="T18" fmla="*/ 109 w 163"/>
                  <a:gd name="T19" fmla="*/ 6 h 246"/>
                  <a:gd name="T20" fmla="*/ 93 w 163"/>
                  <a:gd name="T21" fmla="*/ 6 h 246"/>
                  <a:gd name="T22" fmla="*/ 93 w 163"/>
                  <a:gd name="T23" fmla="*/ 7 h 246"/>
                  <a:gd name="T24" fmla="*/ 84 w 163"/>
                  <a:gd name="T25" fmla="*/ 2 h 246"/>
                  <a:gd name="T26" fmla="*/ 65 w 163"/>
                  <a:gd name="T27" fmla="*/ 1 h 246"/>
                  <a:gd name="T28" fmla="*/ 47 w 163"/>
                  <a:gd name="T29" fmla="*/ 13 h 246"/>
                  <a:gd name="T30" fmla="*/ 46 w 163"/>
                  <a:gd name="T31" fmla="*/ 12 h 246"/>
                  <a:gd name="T32" fmla="*/ 37 w 163"/>
                  <a:gd name="T33" fmla="*/ 10 h 246"/>
                  <a:gd name="T34" fmla="*/ 21 w 163"/>
                  <a:gd name="T35" fmla="*/ 24 h 246"/>
                  <a:gd name="T36" fmla="*/ 16 w 163"/>
                  <a:gd name="T37" fmla="*/ 41 h 246"/>
                  <a:gd name="T38" fmla="*/ 3 w 163"/>
                  <a:gd name="T39" fmla="*/ 45 h 246"/>
                  <a:gd name="T40" fmla="*/ 5 w 163"/>
                  <a:gd name="T41" fmla="*/ 48 h 246"/>
                  <a:gd name="T42" fmla="*/ 26 w 163"/>
                  <a:gd name="T43" fmla="*/ 43 h 246"/>
                  <a:gd name="T44" fmla="*/ 38 w 163"/>
                  <a:gd name="T45" fmla="*/ 30 h 246"/>
                  <a:gd name="T46" fmla="*/ 39 w 163"/>
                  <a:gd name="T47" fmla="*/ 28 h 246"/>
                  <a:gd name="T48" fmla="*/ 39 w 163"/>
                  <a:gd name="T49" fmla="*/ 31 h 246"/>
                  <a:gd name="T50" fmla="*/ 41 w 163"/>
                  <a:gd name="T51" fmla="*/ 46 h 246"/>
                  <a:gd name="T52" fmla="*/ 62 w 163"/>
                  <a:gd name="T53" fmla="*/ 69 h 246"/>
                  <a:gd name="T54" fmla="*/ 54 w 163"/>
                  <a:gd name="T55" fmla="*/ 72 h 246"/>
                  <a:gd name="T56" fmla="*/ 41 w 163"/>
                  <a:gd name="T57" fmla="*/ 85 h 246"/>
                  <a:gd name="T58" fmla="*/ 12 w 163"/>
                  <a:gd name="T59" fmla="*/ 115 h 246"/>
                  <a:gd name="T60" fmla="*/ 1 w 163"/>
                  <a:gd name="T61" fmla="*/ 135 h 246"/>
                  <a:gd name="T62" fmla="*/ 21 w 163"/>
                  <a:gd name="T63" fmla="*/ 124 h 246"/>
                  <a:gd name="T64" fmla="*/ 47 w 163"/>
                  <a:gd name="T65" fmla="*/ 102 h 246"/>
                  <a:gd name="T66" fmla="*/ 46 w 163"/>
                  <a:gd name="T67" fmla="*/ 128 h 246"/>
                  <a:gd name="T68" fmla="*/ 24 w 163"/>
                  <a:gd name="T69" fmla="*/ 163 h 246"/>
                  <a:gd name="T70" fmla="*/ 34 w 163"/>
                  <a:gd name="T71" fmla="*/ 170 h 246"/>
                  <a:gd name="T72" fmla="*/ 52 w 163"/>
                  <a:gd name="T73" fmla="*/ 177 h 246"/>
                  <a:gd name="T74" fmla="*/ 41 w 163"/>
                  <a:gd name="T75" fmla="*/ 222 h 246"/>
                  <a:gd name="T76" fmla="*/ 25 w 163"/>
                  <a:gd name="T77" fmla="*/ 234 h 246"/>
                  <a:gd name="T78" fmla="*/ 22 w 163"/>
                  <a:gd name="T79" fmla="*/ 242 h 246"/>
                  <a:gd name="T80" fmla="*/ 45 w 163"/>
                  <a:gd name="T81" fmla="*/ 245 h 246"/>
                  <a:gd name="T82" fmla="*/ 66 w 163"/>
                  <a:gd name="T83" fmla="*/ 196 h 246"/>
                  <a:gd name="T84" fmla="*/ 76 w 163"/>
                  <a:gd name="T85" fmla="*/ 180 h 246"/>
                  <a:gd name="T86" fmla="*/ 84 w 163"/>
                  <a:gd name="T87" fmla="*/ 178 h 246"/>
                  <a:gd name="T88" fmla="*/ 95 w 163"/>
                  <a:gd name="T89" fmla="*/ 177 h 246"/>
                  <a:gd name="T90" fmla="*/ 104 w 163"/>
                  <a:gd name="T91" fmla="*/ 218 h 246"/>
                  <a:gd name="T92" fmla="*/ 97 w 163"/>
                  <a:gd name="T93" fmla="*/ 232 h 246"/>
                  <a:gd name="T94" fmla="*/ 98 w 163"/>
                  <a:gd name="T95" fmla="*/ 239 h 246"/>
                  <a:gd name="T96" fmla="*/ 119 w 163"/>
                  <a:gd name="T97" fmla="*/ 236 h 246"/>
                  <a:gd name="T98" fmla="*/ 117 w 163"/>
                  <a:gd name="T99" fmla="*/ 191 h 246"/>
                  <a:gd name="T100" fmla="*/ 131 w 163"/>
                  <a:gd name="T101" fmla="*/ 168 h 246"/>
                  <a:gd name="T102" fmla="*/ 117 w 163"/>
                  <a:gd name="T103" fmla="*/ 129 h 246"/>
                  <a:gd name="T104" fmla="*/ 113 w 163"/>
                  <a:gd name="T105" fmla="*/ 104 h 246"/>
                  <a:gd name="T106" fmla="*/ 141 w 163"/>
                  <a:gd name="T107" fmla="*/ 117 h 246"/>
                  <a:gd name="T108" fmla="*/ 163 w 163"/>
                  <a:gd name="T109" fmla="*/ 123 h 246"/>
                  <a:gd name="T110" fmla="*/ 148 w 163"/>
                  <a:gd name="T111" fmla="*/ 105 h 246"/>
                  <a:gd name="T112" fmla="*/ 111 w 163"/>
                  <a:gd name="T113" fmla="*/ 79 h 2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3"/>
                  <a:gd name="T172" fmla="*/ 0 h 246"/>
                  <a:gd name="T173" fmla="*/ 163 w 163"/>
                  <a:gd name="T174" fmla="*/ 246 h 2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3" h="246">
                    <a:moveTo>
                      <a:pt x="96" y="69"/>
                    </a:moveTo>
                    <a:lnTo>
                      <a:pt x="95" y="68"/>
                    </a:lnTo>
                    <a:lnTo>
                      <a:pt x="94" y="67"/>
                    </a:lnTo>
                    <a:lnTo>
                      <a:pt x="93" y="67"/>
                    </a:lnTo>
                    <a:lnTo>
                      <a:pt x="92" y="66"/>
                    </a:lnTo>
                    <a:lnTo>
                      <a:pt x="98" y="61"/>
                    </a:lnTo>
                    <a:lnTo>
                      <a:pt x="103" y="54"/>
                    </a:lnTo>
                    <a:lnTo>
                      <a:pt x="106" y="46"/>
                    </a:lnTo>
                    <a:lnTo>
                      <a:pt x="107" y="35"/>
                    </a:lnTo>
                    <a:lnTo>
                      <a:pt x="107" y="34"/>
                    </a:lnTo>
                    <a:lnTo>
                      <a:pt x="107" y="33"/>
                    </a:lnTo>
                    <a:lnTo>
                      <a:pt x="106" y="33"/>
                    </a:lnTo>
                    <a:lnTo>
                      <a:pt x="106" y="32"/>
                    </a:lnTo>
                    <a:lnTo>
                      <a:pt x="108" y="34"/>
                    </a:lnTo>
                    <a:lnTo>
                      <a:pt x="112" y="37"/>
                    </a:lnTo>
                    <a:lnTo>
                      <a:pt x="115" y="40"/>
                    </a:lnTo>
                    <a:lnTo>
                      <a:pt x="119" y="42"/>
                    </a:lnTo>
                    <a:lnTo>
                      <a:pt x="128" y="45"/>
                    </a:lnTo>
                    <a:lnTo>
                      <a:pt x="134" y="43"/>
                    </a:lnTo>
                    <a:lnTo>
                      <a:pt x="137" y="40"/>
                    </a:lnTo>
                    <a:lnTo>
                      <a:pt x="138" y="39"/>
                    </a:lnTo>
                    <a:lnTo>
                      <a:pt x="136" y="40"/>
                    </a:lnTo>
                    <a:lnTo>
                      <a:pt x="133" y="40"/>
                    </a:lnTo>
                    <a:lnTo>
                      <a:pt x="127" y="39"/>
                    </a:lnTo>
                    <a:lnTo>
                      <a:pt x="122" y="36"/>
                    </a:lnTo>
                    <a:lnTo>
                      <a:pt x="119" y="32"/>
                    </a:lnTo>
                    <a:lnTo>
                      <a:pt x="119" y="26"/>
                    </a:lnTo>
                    <a:lnTo>
                      <a:pt x="118" y="19"/>
                    </a:lnTo>
                    <a:lnTo>
                      <a:pt x="115" y="12"/>
                    </a:lnTo>
                    <a:lnTo>
                      <a:pt x="109" y="6"/>
                    </a:lnTo>
                    <a:lnTo>
                      <a:pt x="102" y="5"/>
                    </a:lnTo>
                    <a:lnTo>
                      <a:pt x="96" y="5"/>
                    </a:lnTo>
                    <a:lnTo>
                      <a:pt x="93" y="6"/>
                    </a:lnTo>
                    <a:lnTo>
                      <a:pt x="93" y="7"/>
                    </a:lnTo>
                    <a:lnTo>
                      <a:pt x="88" y="4"/>
                    </a:lnTo>
                    <a:lnTo>
                      <a:pt x="84" y="2"/>
                    </a:lnTo>
                    <a:lnTo>
                      <a:pt x="79" y="1"/>
                    </a:lnTo>
                    <a:lnTo>
                      <a:pt x="73" y="0"/>
                    </a:lnTo>
                    <a:lnTo>
                      <a:pt x="65" y="1"/>
                    </a:lnTo>
                    <a:lnTo>
                      <a:pt x="58" y="4"/>
                    </a:lnTo>
                    <a:lnTo>
                      <a:pt x="51" y="8"/>
                    </a:lnTo>
                    <a:lnTo>
                      <a:pt x="47" y="13"/>
                    </a:lnTo>
                    <a:lnTo>
                      <a:pt x="46" y="12"/>
                    </a:lnTo>
                    <a:lnTo>
                      <a:pt x="46" y="11"/>
                    </a:lnTo>
                    <a:lnTo>
                      <a:pt x="43" y="10"/>
                    </a:lnTo>
                    <a:lnTo>
                      <a:pt x="37" y="10"/>
                    </a:lnTo>
                    <a:lnTo>
                      <a:pt x="30" y="12"/>
                    </a:lnTo>
                    <a:lnTo>
                      <a:pt x="24" y="17"/>
                    </a:lnTo>
                    <a:lnTo>
                      <a:pt x="21" y="24"/>
                    </a:lnTo>
                    <a:lnTo>
                      <a:pt x="20" y="32"/>
                    </a:lnTo>
                    <a:lnTo>
                      <a:pt x="19" y="37"/>
                    </a:lnTo>
                    <a:lnTo>
                      <a:pt x="16" y="41"/>
                    </a:lnTo>
                    <a:lnTo>
                      <a:pt x="12" y="45"/>
                    </a:lnTo>
                    <a:lnTo>
                      <a:pt x="6" y="46"/>
                    </a:lnTo>
                    <a:lnTo>
                      <a:pt x="3" y="45"/>
                    </a:lnTo>
                    <a:lnTo>
                      <a:pt x="1" y="45"/>
                    </a:lnTo>
                    <a:lnTo>
                      <a:pt x="2" y="47"/>
                    </a:lnTo>
                    <a:lnTo>
                      <a:pt x="5" y="48"/>
                    </a:lnTo>
                    <a:lnTo>
                      <a:pt x="11" y="50"/>
                    </a:lnTo>
                    <a:lnTo>
                      <a:pt x="18" y="48"/>
                    </a:lnTo>
                    <a:lnTo>
                      <a:pt x="26" y="43"/>
                    </a:lnTo>
                    <a:lnTo>
                      <a:pt x="32" y="39"/>
                    </a:lnTo>
                    <a:lnTo>
                      <a:pt x="35" y="34"/>
                    </a:lnTo>
                    <a:lnTo>
                      <a:pt x="38" y="30"/>
                    </a:lnTo>
                    <a:lnTo>
                      <a:pt x="38" y="29"/>
                    </a:lnTo>
                    <a:lnTo>
                      <a:pt x="39" y="28"/>
                    </a:lnTo>
                    <a:lnTo>
                      <a:pt x="40" y="27"/>
                    </a:lnTo>
                    <a:lnTo>
                      <a:pt x="39" y="29"/>
                    </a:lnTo>
                    <a:lnTo>
                      <a:pt x="39" y="31"/>
                    </a:lnTo>
                    <a:lnTo>
                      <a:pt x="39" y="33"/>
                    </a:lnTo>
                    <a:lnTo>
                      <a:pt x="39" y="35"/>
                    </a:lnTo>
                    <a:lnTo>
                      <a:pt x="41" y="46"/>
                    </a:lnTo>
                    <a:lnTo>
                      <a:pt x="46" y="56"/>
                    </a:lnTo>
                    <a:lnTo>
                      <a:pt x="53" y="64"/>
                    </a:lnTo>
                    <a:lnTo>
                      <a:pt x="62" y="69"/>
                    </a:lnTo>
                    <a:lnTo>
                      <a:pt x="60" y="70"/>
                    </a:lnTo>
                    <a:lnTo>
                      <a:pt x="57" y="72"/>
                    </a:lnTo>
                    <a:lnTo>
                      <a:pt x="54" y="72"/>
                    </a:lnTo>
                    <a:lnTo>
                      <a:pt x="52" y="74"/>
                    </a:lnTo>
                    <a:lnTo>
                      <a:pt x="48" y="78"/>
                    </a:lnTo>
                    <a:lnTo>
                      <a:pt x="41" y="85"/>
                    </a:lnTo>
                    <a:lnTo>
                      <a:pt x="31" y="94"/>
                    </a:lnTo>
                    <a:lnTo>
                      <a:pt x="21" y="104"/>
                    </a:lnTo>
                    <a:lnTo>
                      <a:pt x="12" y="115"/>
                    </a:lnTo>
                    <a:lnTo>
                      <a:pt x="5" y="124"/>
                    </a:lnTo>
                    <a:lnTo>
                      <a:pt x="0" y="131"/>
                    </a:lnTo>
                    <a:lnTo>
                      <a:pt x="1" y="135"/>
                    </a:lnTo>
                    <a:lnTo>
                      <a:pt x="6" y="135"/>
                    </a:lnTo>
                    <a:lnTo>
                      <a:pt x="13" y="130"/>
                    </a:lnTo>
                    <a:lnTo>
                      <a:pt x="21" y="124"/>
                    </a:lnTo>
                    <a:lnTo>
                      <a:pt x="30" y="116"/>
                    </a:lnTo>
                    <a:lnTo>
                      <a:pt x="39" y="109"/>
                    </a:lnTo>
                    <a:lnTo>
                      <a:pt x="47" y="102"/>
                    </a:lnTo>
                    <a:lnTo>
                      <a:pt x="51" y="96"/>
                    </a:lnTo>
                    <a:lnTo>
                      <a:pt x="53" y="95"/>
                    </a:lnTo>
                    <a:lnTo>
                      <a:pt x="46" y="128"/>
                    </a:lnTo>
                    <a:lnTo>
                      <a:pt x="22" y="161"/>
                    </a:lnTo>
                    <a:lnTo>
                      <a:pt x="23" y="162"/>
                    </a:lnTo>
                    <a:lnTo>
                      <a:pt x="24" y="163"/>
                    </a:lnTo>
                    <a:lnTo>
                      <a:pt x="27" y="165"/>
                    </a:lnTo>
                    <a:lnTo>
                      <a:pt x="30" y="168"/>
                    </a:lnTo>
                    <a:lnTo>
                      <a:pt x="34" y="170"/>
                    </a:lnTo>
                    <a:lnTo>
                      <a:pt x="40" y="173"/>
                    </a:lnTo>
                    <a:lnTo>
                      <a:pt x="46" y="176"/>
                    </a:lnTo>
                    <a:lnTo>
                      <a:pt x="52" y="177"/>
                    </a:lnTo>
                    <a:lnTo>
                      <a:pt x="49" y="192"/>
                    </a:lnTo>
                    <a:lnTo>
                      <a:pt x="45" y="208"/>
                    </a:lnTo>
                    <a:lnTo>
                      <a:pt x="41" y="222"/>
                    </a:lnTo>
                    <a:lnTo>
                      <a:pt x="37" y="230"/>
                    </a:lnTo>
                    <a:lnTo>
                      <a:pt x="32" y="233"/>
                    </a:lnTo>
                    <a:lnTo>
                      <a:pt x="25" y="234"/>
                    </a:lnTo>
                    <a:lnTo>
                      <a:pt x="20" y="235"/>
                    </a:lnTo>
                    <a:lnTo>
                      <a:pt x="18" y="239"/>
                    </a:lnTo>
                    <a:lnTo>
                      <a:pt x="22" y="242"/>
                    </a:lnTo>
                    <a:lnTo>
                      <a:pt x="30" y="245"/>
                    </a:lnTo>
                    <a:lnTo>
                      <a:pt x="38" y="246"/>
                    </a:lnTo>
                    <a:lnTo>
                      <a:pt x="45" y="245"/>
                    </a:lnTo>
                    <a:lnTo>
                      <a:pt x="50" y="236"/>
                    </a:lnTo>
                    <a:lnTo>
                      <a:pt x="58" y="216"/>
                    </a:lnTo>
                    <a:lnTo>
                      <a:pt x="66" y="196"/>
                    </a:lnTo>
                    <a:lnTo>
                      <a:pt x="72" y="180"/>
                    </a:lnTo>
                    <a:lnTo>
                      <a:pt x="74" y="180"/>
                    </a:lnTo>
                    <a:lnTo>
                      <a:pt x="76" y="180"/>
                    </a:lnTo>
                    <a:lnTo>
                      <a:pt x="78" y="180"/>
                    </a:lnTo>
                    <a:lnTo>
                      <a:pt x="80" y="179"/>
                    </a:lnTo>
                    <a:lnTo>
                      <a:pt x="84" y="178"/>
                    </a:lnTo>
                    <a:lnTo>
                      <a:pt x="87" y="178"/>
                    </a:lnTo>
                    <a:lnTo>
                      <a:pt x="91" y="178"/>
                    </a:lnTo>
                    <a:lnTo>
                      <a:pt x="95" y="177"/>
                    </a:lnTo>
                    <a:lnTo>
                      <a:pt x="98" y="191"/>
                    </a:lnTo>
                    <a:lnTo>
                      <a:pt x="102" y="206"/>
                    </a:lnTo>
                    <a:lnTo>
                      <a:pt x="104" y="218"/>
                    </a:lnTo>
                    <a:lnTo>
                      <a:pt x="105" y="226"/>
                    </a:lnTo>
                    <a:lnTo>
                      <a:pt x="102" y="231"/>
                    </a:lnTo>
                    <a:lnTo>
                      <a:pt x="97" y="232"/>
                    </a:lnTo>
                    <a:lnTo>
                      <a:pt x="93" y="233"/>
                    </a:lnTo>
                    <a:lnTo>
                      <a:pt x="93" y="236"/>
                    </a:lnTo>
                    <a:lnTo>
                      <a:pt x="98" y="239"/>
                    </a:lnTo>
                    <a:lnTo>
                      <a:pt x="107" y="240"/>
                    </a:lnTo>
                    <a:lnTo>
                      <a:pt x="115" y="239"/>
                    </a:lnTo>
                    <a:lnTo>
                      <a:pt x="119" y="236"/>
                    </a:lnTo>
                    <a:lnTo>
                      <a:pt x="120" y="227"/>
                    </a:lnTo>
                    <a:lnTo>
                      <a:pt x="119" y="210"/>
                    </a:lnTo>
                    <a:lnTo>
                      <a:pt x="117" y="191"/>
                    </a:lnTo>
                    <a:lnTo>
                      <a:pt x="114" y="173"/>
                    </a:lnTo>
                    <a:lnTo>
                      <a:pt x="123" y="170"/>
                    </a:lnTo>
                    <a:lnTo>
                      <a:pt x="131" y="168"/>
                    </a:lnTo>
                    <a:lnTo>
                      <a:pt x="135" y="167"/>
                    </a:lnTo>
                    <a:lnTo>
                      <a:pt x="137" y="166"/>
                    </a:lnTo>
                    <a:lnTo>
                      <a:pt x="117" y="129"/>
                    </a:lnTo>
                    <a:lnTo>
                      <a:pt x="105" y="99"/>
                    </a:lnTo>
                    <a:lnTo>
                      <a:pt x="107" y="100"/>
                    </a:lnTo>
                    <a:lnTo>
                      <a:pt x="113" y="104"/>
                    </a:lnTo>
                    <a:lnTo>
                      <a:pt x="121" y="108"/>
                    </a:lnTo>
                    <a:lnTo>
                      <a:pt x="131" y="112"/>
                    </a:lnTo>
                    <a:lnTo>
                      <a:pt x="141" y="117"/>
                    </a:lnTo>
                    <a:lnTo>
                      <a:pt x="151" y="120"/>
                    </a:lnTo>
                    <a:lnTo>
                      <a:pt x="158" y="123"/>
                    </a:lnTo>
                    <a:lnTo>
                      <a:pt x="163" y="123"/>
                    </a:lnTo>
                    <a:lnTo>
                      <a:pt x="163" y="120"/>
                    </a:lnTo>
                    <a:lnTo>
                      <a:pt x="157" y="113"/>
                    </a:lnTo>
                    <a:lnTo>
                      <a:pt x="148" y="105"/>
                    </a:lnTo>
                    <a:lnTo>
                      <a:pt x="135" y="96"/>
                    </a:lnTo>
                    <a:lnTo>
                      <a:pt x="122" y="87"/>
                    </a:lnTo>
                    <a:lnTo>
                      <a:pt x="111" y="79"/>
                    </a:lnTo>
                    <a:lnTo>
                      <a:pt x="101" y="72"/>
                    </a:lnTo>
                    <a:lnTo>
                      <a:pt x="96" y="69"/>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7" name="Freeform 300"/>
              <p:cNvSpPr>
                <a:spLocks/>
              </p:cNvSpPr>
              <p:nvPr/>
            </p:nvSpPr>
            <p:spPr bwMode="auto">
              <a:xfrm>
                <a:off x="3771" y="2930"/>
                <a:ext cx="156" cy="290"/>
              </a:xfrm>
              <a:custGeom>
                <a:avLst/>
                <a:gdLst>
                  <a:gd name="T0" fmla="*/ 112 w 156"/>
                  <a:gd name="T1" fmla="*/ 83 h 290"/>
                  <a:gd name="T2" fmla="*/ 112 w 156"/>
                  <a:gd name="T3" fmla="*/ 70 h 290"/>
                  <a:gd name="T4" fmla="*/ 124 w 156"/>
                  <a:gd name="T5" fmla="*/ 40 h 290"/>
                  <a:gd name="T6" fmla="*/ 122 w 156"/>
                  <a:gd name="T7" fmla="*/ 25 h 290"/>
                  <a:gd name="T8" fmla="*/ 122 w 156"/>
                  <a:gd name="T9" fmla="*/ 22 h 290"/>
                  <a:gd name="T10" fmla="*/ 140 w 156"/>
                  <a:gd name="T11" fmla="*/ 16 h 290"/>
                  <a:gd name="T12" fmla="*/ 155 w 156"/>
                  <a:gd name="T13" fmla="*/ 10 h 290"/>
                  <a:gd name="T14" fmla="*/ 148 w 156"/>
                  <a:gd name="T15" fmla="*/ 8 h 290"/>
                  <a:gd name="T16" fmla="*/ 130 w 156"/>
                  <a:gd name="T17" fmla="*/ 10 h 290"/>
                  <a:gd name="T18" fmla="*/ 119 w 156"/>
                  <a:gd name="T19" fmla="*/ 12 h 290"/>
                  <a:gd name="T20" fmla="*/ 113 w 156"/>
                  <a:gd name="T21" fmla="*/ 6 h 290"/>
                  <a:gd name="T22" fmla="*/ 94 w 156"/>
                  <a:gd name="T23" fmla="*/ 0 h 290"/>
                  <a:gd name="T24" fmla="*/ 62 w 156"/>
                  <a:gd name="T25" fmla="*/ 14 h 290"/>
                  <a:gd name="T26" fmla="*/ 56 w 156"/>
                  <a:gd name="T27" fmla="*/ 41 h 290"/>
                  <a:gd name="T28" fmla="*/ 62 w 156"/>
                  <a:gd name="T29" fmla="*/ 56 h 290"/>
                  <a:gd name="T30" fmla="*/ 67 w 156"/>
                  <a:gd name="T31" fmla="*/ 71 h 290"/>
                  <a:gd name="T32" fmla="*/ 56 w 156"/>
                  <a:gd name="T33" fmla="*/ 80 h 290"/>
                  <a:gd name="T34" fmla="*/ 43 w 156"/>
                  <a:gd name="T35" fmla="*/ 108 h 290"/>
                  <a:gd name="T36" fmla="*/ 25 w 156"/>
                  <a:gd name="T37" fmla="*/ 152 h 290"/>
                  <a:gd name="T38" fmla="*/ 26 w 156"/>
                  <a:gd name="T39" fmla="*/ 170 h 290"/>
                  <a:gd name="T40" fmla="*/ 25 w 156"/>
                  <a:gd name="T41" fmla="*/ 202 h 290"/>
                  <a:gd name="T42" fmla="*/ 26 w 156"/>
                  <a:gd name="T43" fmla="*/ 226 h 290"/>
                  <a:gd name="T44" fmla="*/ 18 w 156"/>
                  <a:gd name="T45" fmla="*/ 240 h 290"/>
                  <a:gd name="T46" fmla="*/ 4 w 156"/>
                  <a:gd name="T47" fmla="*/ 268 h 290"/>
                  <a:gd name="T48" fmla="*/ 1 w 156"/>
                  <a:gd name="T49" fmla="*/ 279 h 290"/>
                  <a:gd name="T50" fmla="*/ 14 w 156"/>
                  <a:gd name="T51" fmla="*/ 283 h 290"/>
                  <a:gd name="T52" fmla="*/ 28 w 156"/>
                  <a:gd name="T53" fmla="*/ 285 h 290"/>
                  <a:gd name="T54" fmla="*/ 27 w 156"/>
                  <a:gd name="T55" fmla="*/ 277 h 290"/>
                  <a:gd name="T56" fmla="*/ 26 w 156"/>
                  <a:gd name="T57" fmla="*/ 269 h 290"/>
                  <a:gd name="T58" fmla="*/ 44 w 156"/>
                  <a:gd name="T59" fmla="*/ 238 h 290"/>
                  <a:gd name="T60" fmla="*/ 52 w 156"/>
                  <a:gd name="T61" fmla="*/ 216 h 290"/>
                  <a:gd name="T62" fmla="*/ 58 w 156"/>
                  <a:gd name="T63" fmla="*/ 208 h 290"/>
                  <a:gd name="T64" fmla="*/ 63 w 156"/>
                  <a:gd name="T65" fmla="*/ 208 h 290"/>
                  <a:gd name="T66" fmla="*/ 70 w 156"/>
                  <a:gd name="T67" fmla="*/ 208 h 290"/>
                  <a:gd name="T68" fmla="*/ 75 w 156"/>
                  <a:gd name="T69" fmla="*/ 240 h 290"/>
                  <a:gd name="T70" fmla="*/ 71 w 156"/>
                  <a:gd name="T71" fmla="*/ 276 h 290"/>
                  <a:gd name="T72" fmla="*/ 88 w 156"/>
                  <a:gd name="T73" fmla="*/ 290 h 290"/>
                  <a:gd name="T74" fmla="*/ 104 w 156"/>
                  <a:gd name="T75" fmla="*/ 289 h 290"/>
                  <a:gd name="T76" fmla="*/ 114 w 156"/>
                  <a:gd name="T77" fmla="*/ 286 h 290"/>
                  <a:gd name="T78" fmla="*/ 116 w 156"/>
                  <a:gd name="T79" fmla="*/ 281 h 290"/>
                  <a:gd name="T80" fmla="*/ 97 w 156"/>
                  <a:gd name="T81" fmla="*/ 276 h 290"/>
                  <a:gd name="T82" fmla="*/ 99 w 156"/>
                  <a:gd name="T83" fmla="*/ 242 h 290"/>
                  <a:gd name="T84" fmla="*/ 102 w 156"/>
                  <a:gd name="T85" fmla="*/ 222 h 290"/>
                  <a:gd name="T86" fmla="*/ 99 w 156"/>
                  <a:gd name="T87" fmla="*/ 208 h 290"/>
                  <a:gd name="T88" fmla="*/ 99 w 156"/>
                  <a:gd name="T89" fmla="*/ 208 h 290"/>
                  <a:gd name="T90" fmla="*/ 109 w 156"/>
                  <a:gd name="T91" fmla="*/ 207 h 290"/>
                  <a:gd name="T92" fmla="*/ 113 w 156"/>
                  <a:gd name="T93" fmla="*/ 187 h 290"/>
                  <a:gd name="T94" fmla="*/ 109 w 156"/>
                  <a:gd name="T95" fmla="*/ 168 h 290"/>
                  <a:gd name="T96" fmla="*/ 111 w 156"/>
                  <a:gd name="T97" fmla="*/ 154 h 290"/>
                  <a:gd name="T98" fmla="*/ 108 w 156"/>
                  <a:gd name="T99" fmla="*/ 120 h 290"/>
                  <a:gd name="T100" fmla="*/ 113 w 156"/>
                  <a:gd name="T101" fmla="*/ 123 h 290"/>
                  <a:gd name="T102" fmla="*/ 134 w 156"/>
                  <a:gd name="T103" fmla="*/ 147 h 290"/>
                  <a:gd name="T104" fmla="*/ 155 w 156"/>
                  <a:gd name="T105" fmla="*/ 158 h 290"/>
                  <a:gd name="T106" fmla="*/ 151 w 156"/>
                  <a:gd name="T107" fmla="*/ 143 h 290"/>
                  <a:gd name="T108" fmla="*/ 135 w 156"/>
                  <a:gd name="T109" fmla="*/ 114 h 2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290"/>
                  <a:gd name="T167" fmla="*/ 156 w 156"/>
                  <a:gd name="T168" fmla="*/ 290 h 2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290">
                    <a:moveTo>
                      <a:pt x="123" y="96"/>
                    </a:moveTo>
                    <a:lnTo>
                      <a:pt x="117" y="89"/>
                    </a:lnTo>
                    <a:lnTo>
                      <a:pt x="112" y="83"/>
                    </a:lnTo>
                    <a:lnTo>
                      <a:pt x="107" y="78"/>
                    </a:lnTo>
                    <a:lnTo>
                      <a:pt x="103" y="74"/>
                    </a:lnTo>
                    <a:lnTo>
                      <a:pt x="112" y="70"/>
                    </a:lnTo>
                    <a:lnTo>
                      <a:pt x="118" y="62"/>
                    </a:lnTo>
                    <a:lnTo>
                      <a:pt x="123" y="52"/>
                    </a:lnTo>
                    <a:lnTo>
                      <a:pt x="124" y="40"/>
                    </a:lnTo>
                    <a:lnTo>
                      <a:pt x="124" y="34"/>
                    </a:lnTo>
                    <a:lnTo>
                      <a:pt x="123" y="30"/>
                    </a:lnTo>
                    <a:lnTo>
                      <a:pt x="122" y="25"/>
                    </a:lnTo>
                    <a:lnTo>
                      <a:pt x="120" y="22"/>
                    </a:lnTo>
                    <a:lnTo>
                      <a:pt x="122" y="22"/>
                    </a:lnTo>
                    <a:lnTo>
                      <a:pt x="126" y="20"/>
                    </a:lnTo>
                    <a:lnTo>
                      <a:pt x="133" y="19"/>
                    </a:lnTo>
                    <a:lnTo>
                      <a:pt x="140" y="16"/>
                    </a:lnTo>
                    <a:lnTo>
                      <a:pt x="147" y="15"/>
                    </a:lnTo>
                    <a:lnTo>
                      <a:pt x="151" y="12"/>
                    </a:lnTo>
                    <a:lnTo>
                      <a:pt x="155" y="10"/>
                    </a:lnTo>
                    <a:lnTo>
                      <a:pt x="154" y="8"/>
                    </a:lnTo>
                    <a:lnTo>
                      <a:pt x="152" y="8"/>
                    </a:lnTo>
                    <a:lnTo>
                      <a:pt x="148" y="8"/>
                    </a:lnTo>
                    <a:lnTo>
                      <a:pt x="142" y="8"/>
                    </a:lnTo>
                    <a:lnTo>
                      <a:pt x="136" y="9"/>
                    </a:lnTo>
                    <a:lnTo>
                      <a:pt x="130" y="10"/>
                    </a:lnTo>
                    <a:lnTo>
                      <a:pt x="124" y="11"/>
                    </a:lnTo>
                    <a:lnTo>
                      <a:pt x="120" y="12"/>
                    </a:lnTo>
                    <a:lnTo>
                      <a:pt x="119" y="12"/>
                    </a:lnTo>
                    <a:lnTo>
                      <a:pt x="118" y="11"/>
                    </a:lnTo>
                    <a:lnTo>
                      <a:pt x="116" y="9"/>
                    </a:lnTo>
                    <a:lnTo>
                      <a:pt x="113" y="6"/>
                    </a:lnTo>
                    <a:lnTo>
                      <a:pt x="109" y="3"/>
                    </a:lnTo>
                    <a:lnTo>
                      <a:pt x="102" y="1"/>
                    </a:lnTo>
                    <a:lnTo>
                      <a:pt x="94" y="0"/>
                    </a:lnTo>
                    <a:lnTo>
                      <a:pt x="84" y="0"/>
                    </a:lnTo>
                    <a:lnTo>
                      <a:pt x="74" y="4"/>
                    </a:lnTo>
                    <a:lnTo>
                      <a:pt x="62" y="14"/>
                    </a:lnTo>
                    <a:lnTo>
                      <a:pt x="57" y="26"/>
                    </a:lnTo>
                    <a:lnTo>
                      <a:pt x="56" y="37"/>
                    </a:lnTo>
                    <a:lnTo>
                      <a:pt x="56" y="41"/>
                    </a:lnTo>
                    <a:lnTo>
                      <a:pt x="57" y="41"/>
                    </a:lnTo>
                    <a:lnTo>
                      <a:pt x="59" y="49"/>
                    </a:lnTo>
                    <a:lnTo>
                      <a:pt x="62" y="56"/>
                    </a:lnTo>
                    <a:lnTo>
                      <a:pt x="66" y="64"/>
                    </a:lnTo>
                    <a:lnTo>
                      <a:pt x="72" y="69"/>
                    </a:lnTo>
                    <a:lnTo>
                      <a:pt x="67" y="71"/>
                    </a:lnTo>
                    <a:lnTo>
                      <a:pt x="63" y="73"/>
                    </a:lnTo>
                    <a:lnTo>
                      <a:pt x="59" y="77"/>
                    </a:lnTo>
                    <a:lnTo>
                      <a:pt x="56" y="80"/>
                    </a:lnTo>
                    <a:lnTo>
                      <a:pt x="51" y="88"/>
                    </a:lnTo>
                    <a:lnTo>
                      <a:pt x="47" y="97"/>
                    </a:lnTo>
                    <a:lnTo>
                      <a:pt x="43" y="108"/>
                    </a:lnTo>
                    <a:lnTo>
                      <a:pt x="38" y="121"/>
                    </a:lnTo>
                    <a:lnTo>
                      <a:pt x="32" y="136"/>
                    </a:lnTo>
                    <a:lnTo>
                      <a:pt x="25" y="152"/>
                    </a:lnTo>
                    <a:lnTo>
                      <a:pt x="19" y="164"/>
                    </a:lnTo>
                    <a:lnTo>
                      <a:pt x="17" y="168"/>
                    </a:lnTo>
                    <a:lnTo>
                      <a:pt x="26" y="170"/>
                    </a:lnTo>
                    <a:lnTo>
                      <a:pt x="24" y="202"/>
                    </a:lnTo>
                    <a:lnTo>
                      <a:pt x="25" y="202"/>
                    </a:lnTo>
                    <a:lnTo>
                      <a:pt x="26" y="202"/>
                    </a:lnTo>
                    <a:lnTo>
                      <a:pt x="28" y="203"/>
                    </a:lnTo>
                    <a:lnTo>
                      <a:pt x="26" y="226"/>
                    </a:lnTo>
                    <a:lnTo>
                      <a:pt x="25" y="228"/>
                    </a:lnTo>
                    <a:lnTo>
                      <a:pt x="22" y="232"/>
                    </a:lnTo>
                    <a:lnTo>
                      <a:pt x="18" y="240"/>
                    </a:lnTo>
                    <a:lnTo>
                      <a:pt x="12" y="248"/>
                    </a:lnTo>
                    <a:lnTo>
                      <a:pt x="8" y="258"/>
                    </a:lnTo>
                    <a:lnTo>
                      <a:pt x="4" y="268"/>
                    </a:lnTo>
                    <a:lnTo>
                      <a:pt x="1" y="276"/>
                    </a:lnTo>
                    <a:lnTo>
                      <a:pt x="0" y="279"/>
                    </a:lnTo>
                    <a:lnTo>
                      <a:pt x="1" y="279"/>
                    </a:lnTo>
                    <a:lnTo>
                      <a:pt x="5" y="280"/>
                    </a:lnTo>
                    <a:lnTo>
                      <a:pt x="9" y="281"/>
                    </a:lnTo>
                    <a:lnTo>
                      <a:pt x="14" y="283"/>
                    </a:lnTo>
                    <a:lnTo>
                      <a:pt x="19" y="284"/>
                    </a:lnTo>
                    <a:lnTo>
                      <a:pt x="24" y="285"/>
                    </a:lnTo>
                    <a:lnTo>
                      <a:pt x="28" y="285"/>
                    </a:lnTo>
                    <a:lnTo>
                      <a:pt x="30" y="283"/>
                    </a:lnTo>
                    <a:lnTo>
                      <a:pt x="30" y="280"/>
                    </a:lnTo>
                    <a:lnTo>
                      <a:pt x="27" y="277"/>
                    </a:lnTo>
                    <a:lnTo>
                      <a:pt x="24" y="274"/>
                    </a:lnTo>
                    <a:lnTo>
                      <a:pt x="23" y="273"/>
                    </a:lnTo>
                    <a:lnTo>
                      <a:pt x="26" y="269"/>
                    </a:lnTo>
                    <a:lnTo>
                      <a:pt x="33" y="258"/>
                    </a:lnTo>
                    <a:lnTo>
                      <a:pt x="40" y="246"/>
                    </a:lnTo>
                    <a:lnTo>
                      <a:pt x="44" y="238"/>
                    </a:lnTo>
                    <a:lnTo>
                      <a:pt x="46" y="232"/>
                    </a:lnTo>
                    <a:lnTo>
                      <a:pt x="49" y="224"/>
                    </a:lnTo>
                    <a:lnTo>
                      <a:pt x="52" y="216"/>
                    </a:lnTo>
                    <a:lnTo>
                      <a:pt x="54" y="208"/>
                    </a:lnTo>
                    <a:lnTo>
                      <a:pt x="56" y="208"/>
                    </a:lnTo>
                    <a:lnTo>
                      <a:pt x="58" y="208"/>
                    </a:lnTo>
                    <a:lnTo>
                      <a:pt x="59" y="208"/>
                    </a:lnTo>
                    <a:lnTo>
                      <a:pt x="61" y="208"/>
                    </a:lnTo>
                    <a:lnTo>
                      <a:pt x="63" y="208"/>
                    </a:lnTo>
                    <a:lnTo>
                      <a:pt x="66" y="208"/>
                    </a:lnTo>
                    <a:lnTo>
                      <a:pt x="68" y="208"/>
                    </a:lnTo>
                    <a:lnTo>
                      <a:pt x="70" y="208"/>
                    </a:lnTo>
                    <a:lnTo>
                      <a:pt x="78" y="231"/>
                    </a:lnTo>
                    <a:lnTo>
                      <a:pt x="77" y="233"/>
                    </a:lnTo>
                    <a:lnTo>
                      <a:pt x="75" y="240"/>
                    </a:lnTo>
                    <a:lnTo>
                      <a:pt x="73" y="252"/>
                    </a:lnTo>
                    <a:lnTo>
                      <a:pt x="71" y="264"/>
                    </a:lnTo>
                    <a:lnTo>
                      <a:pt x="71" y="276"/>
                    </a:lnTo>
                    <a:lnTo>
                      <a:pt x="74" y="284"/>
                    </a:lnTo>
                    <a:lnTo>
                      <a:pt x="79" y="288"/>
                    </a:lnTo>
                    <a:lnTo>
                      <a:pt x="88" y="290"/>
                    </a:lnTo>
                    <a:lnTo>
                      <a:pt x="94" y="290"/>
                    </a:lnTo>
                    <a:lnTo>
                      <a:pt x="99" y="289"/>
                    </a:lnTo>
                    <a:lnTo>
                      <a:pt x="104" y="289"/>
                    </a:lnTo>
                    <a:lnTo>
                      <a:pt x="108" y="288"/>
                    </a:lnTo>
                    <a:lnTo>
                      <a:pt x="112" y="288"/>
                    </a:lnTo>
                    <a:lnTo>
                      <a:pt x="114" y="286"/>
                    </a:lnTo>
                    <a:lnTo>
                      <a:pt x="116" y="285"/>
                    </a:lnTo>
                    <a:lnTo>
                      <a:pt x="117" y="283"/>
                    </a:lnTo>
                    <a:lnTo>
                      <a:pt x="116" y="281"/>
                    </a:lnTo>
                    <a:lnTo>
                      <a:pt x="112" y="280"/>
                    </a:lnTo>
                    <a:lnTo>
                      <a:pt x="105" y="278"/>
                    </a:lnTo>
                    <a:lnTo>
                      <a:pt x="97" y="276"/>
                    </a:lnTo>
                    <a:lnTo>
                      <a:pt x="93" y="269"/>
                    </a:lnTo>
                    <a:lnTo>
                      <a:pt x="95" y="256"/>
                    </a:lnTo>
                    <a:lnTo>
                      <a:pt x="99" y="242"/>
                    </a:lnTo>
                    <a:lnTo>
                      <a:pt x="103" y="233"/>
                    </a:lnTo>
                    <a:lnTo>
                      <a:pt x="103" y="228"/>
                    </a:lnTo>
                    <a:lnTo>
                      <a:pt x="102" y="222"/>
                    </a:lnTo>
                    <a:lnTo>
                      <a:pt x="100" y="214"/>
                    </a:lnTo>
                    <a:lnTo>
                      <a:pt x="98" y="208"/>
                    </a:lnTo>
                    <a:lnTo>
                      <a:pt x="99" y="208"/>
                    </a:lnTo>
                    <a:lnTo>
                      <a:pt x="101" y="208"/>
                    </a:lnTo>
                    <a:lnTo>
                      <a:pt x="105" y="207"/>
                    </a:lnTo>
                    <a:lnTo>
                      <a:pt x="109" y="207"/>
                    </a:lnTo>
                    <a:lnTo>
                      <a:pt x="113" y="206"/>
                    </a:lnTo>
                    <a:lnTo>
                      <a:pt x="113" y="200"/>
                    </a:lnTo>
                    <a:lnTo>
                      <a:pt x="113" y="187"/>
                    </a:lnTo>
                    <a:lnTo>
                      <a:pt x="110" y="174"/>
                    </a:lnTo>
                    <a:lnTo>
                      <a:pt x="109" y="168"/>
                    </a:lnTo>
                    <a:lnTo>
                      <a:pt x="110" y="164"/>
                    </a:lnTo>
                    <a:lnTo>
                      <a:pt x="111" y="160"/>
                    </a:lnTo>
                    <a:lnTo>
                      <a:pt x="111" y="154"/>
                    </a:lnTo>
                    <a:lnTo>
                      <a:pt x="111" y="144"/>
                    </a:lnTo>
                    <a:lnTo>
                      <a:pt x="110" y="131"/>
                    </a:lnTo>
                    <a:lnTo>
                      <a:pt x="108" y="120"/>
                    </a:lnTo>
                    <a:lnTo>
                      <a:pt x="108" y="115"/>
                    </a:lnTo>
                    <a:lnTo>
                      <a:pt x="109" y="117"/>
                    </a:lnTo>
                    <a:lnTo>
                      <a:pt x="113" y="123"/>
                    </a:lnTo>
                    <a:lnTo>
                      <a:pt x="119" y="130"/>
                    </a:lnTo>
                    <a:lnTo>
                      <a:pt x="126" y="139"/>
                    </a:lnTo>
                    <a:lnTo>
                      <a:pt x="134" y="147"/>
                    </a:lnTo>
                    <a:lnTo>
                      <a:pt x="142" y="154"/>
                    </a:lnTo>
                    <a:lnTo>
                      <a:pt x="149" y="158"/>
                    </a:lnTo>
                    <a:lnTo>
                      <a:pt x="155" y="158"/>
                    </a:lnTo>
                    <a:lnTo>
                      <a:pt x="156" y="155"/>
                    </a:lnTo>
                    <a:lnTo>
                      <a:pt x="154" y="150"/>
                    </a:lnTo>
                    <a:lnTo>
                      <a:pt x="151" y="143"/>
                    </a:lnTo>
                    <a:lnTo>
                      <a:pt x="147" y="134"/>
                    </a:lnTo>
                    <a:lnTo>
                      <a:pt x="141" y="124"/>
                    </a:lnTo>
                    <a:lnTo>
                      <a:pt x="135" y="114"/>
                    </a:lnTo>
                    <a:lnTo>
                      <a:pt x="129" y="104"/>
                    </a:lnTo>
                    <a:lnTo>
                      <a:pt x="123" y="9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8" name="Rectangle 301"/>
              <p:cNvSpPr>
                <a:spLocks noChangeArrowheads="1"/>
              </p:cNvSpPr>
              <p:nvPr/>
            </p:nvSpPr>
            <p:spPr bwMode="auto">
              <a:xfrm>
                <a:off x="5053" y="2907"/>
                <a:ext cx="141" cy="6"/>
              </a:xfrm>
              <a:prstGeom prst="rect">
                <a:avLst/>
              </a:prstGeom>
              <a:solidFill>
                <a:srgbClr val="6D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89" name="Freeform 302"/>
              <p:cNvSpPr>
                <a:spLocks/>
              </p:cNvSpPr>
              <p:nvPr/>
            </p:nvSpPr>
            <p:spPr bwMode="auto">
              <a:xfrm>
                <a:off x="3865" y="2480"/>
                <a:ext cx="623" cy="111"/>
              </a:xfrm>
              <a:custGeom>
                <a:avLst/>
                <a:gdLst>
                  <a:gd name="T0" fmla="*/ 1 w 623"/>
                  <a:gd name="T1" fmla="*/ 78 h 111"/>
                  <a:gd name="T2" fmla="*/ 8 w 623"/>
                  <a:gd name="T3" fmla="*/ 67 h 111"/>
                  <a:gd name="T4" fmla="*/ 19 w 623"/>
                  <a:gd name="T5" fmla="*/ 57 h 111"/>
                  <a:gd name="T6" fmla="*/ 36 w 623"/>
                  <a:gd name="T7" fmla="*/ 48 h 111"/>
                  <a:gd name="T8" fmla="*/ 56 w 623"/>
                  <a:gd name="T9" fmla="*/ 41 h 111"/>
                  <a:gd name="T10" fmla="*/ 82 w 623"/>
                  <a:gd name="T11" fmla="*/ 35 h 111"/>
                  <a:gd name="T12" fmla="*/ 111 w 623"/>
                  <a:gd name="T13" fmla="*/ 32 h 111"/>
                  <a:gd name="T14" fmla="*/ 144 w 623"/>
                  <a:gd name="T15" fmla="*/ 31 h 111"/>
                  <a:gd name="T16" fmla="*/ 180 w 623"/>
                  <a:gd name="T17" fmla="*/ 31 h 111"/>
                  <a:gd name="T18" fmla="*/ 218 w 623"/>
                  <a:gd name="T19" fmla="*/ 28 h 111"/>
                  <a:gd name="T20" fmla="*/ 259 w 623"/>
                  <a:gd name="T21" fmla="*/ 23 h 111"/>
                  <a:gd name="T22" fmla="*/ 300 w 623"/>
                  <a:gd name="T23" fmla="*/ 17 h 111"/>
                  <a:gd name="T24" fmla="*/ 341 w 623"/>
                  <a:gd name="T25" fmla="*/ 10 h 111"/>
                  <a:gd name="T26" fmla="*/ 382 w 623"/>
                  <a:gd name="T27" fmla="*/ 3 h 111"/>
                  <a:gd name="T28" fmla="*/ 421 w 623"/>
                  <a:gd name="T29" fmla="*/ 0 h 111"/>
                  <a:gd name="T30" fmla="*/ 458 w 623"/>
                  <a:gd name="T31" fmla="*/ 0 h 111"/>
                  <a:gd name="T32" fmla="*/ 491 w 623"/>
                  <a:gd name="T33" fmla="*/ 4 h 111"/>
                  <a:gd name="T34" fmla="*/ 521 w 623"/>
                  <a:gd name="T35" fmla="*/ 9 h 111"/>
                  <a:gd name="T36" fmla="*/ 549 w 623"/>
                  <a:gd name="T37" fmla="*/ 14 h 111"/>
                  <a:gd name="T38" fmla="*/ 575 w 623"/>
                  <a:gd name="T39" fmla="*/ 20 h 111"/>
                  <a:gd name="T40" fmla="*/ 595 w 623"/>
                  <a:gd name="T41" fmla="*/ 27 h 111"/>
                  <a:gd name="T42" fmla="*/ 611 w 623"/>
                  <a:gd name="T43" fmla="*/ 35 h 111"/>
                  <a:gd name="T44" fmla="*/ 620 w 623"/>
                  <a:gd name="T45" fmla="*/ 44 h 111"/>
                  <a:gd name="T46" fmla="*/ 623 w 623"/>
                  <a:gd name="T47" fmla="*/ 56 h 111"/>
                  <a:gd name="T48" fmla="*/ 619 w 623"/>
                  <a:gd name="T49" fmla="*/ 68 h 111"/>
                  <a:gd name="T50" fmla="*/ 608 w 623"/>
                  <a:gd name="T51" fmla="*/ 81 h 111"/>
                  <a:gd name="T52" fmla="*/ 590 w 623"/>
                  <a:gd name="T53" fmla="*/ 91 h 111"/>
                  <a:gd name="T54" fmla="*/ 567 w 623"/>
                  <a:gd name="T55" fmla="*/ 99 h 111"/>
                  <a:gd name="T56" fmla="*/ 540 w 623"/>
                  <a:gd name="T57" fmla="*/ 104 h 111"/>
                  <a:gd name="T58" fmla="*/ 508 w 623"/>
                  <a:gd name="T59" fmla="*/ 108 h 111"/>
                  <a:gd name="T60" fmla="*/ 476 w 623"/>
                  <a:gd name="T61" fmla="*/ 110 h 111"/>
                  <a:gd name="T62" fmla="*/ 443 w 623"/>
                  <a:gd name="T63" fmla="*/ 109 h 111"/>
                  <a:gd name="T64" fmla="*/ 410 w 623"/>
                  <a:gd name="T65" fmla="*/ 107 h 111"/>
                  <a:gd name="T66" fmla="*/ 379 w 623"/>
                  <a:gd name="T67" fmla="*/ 104 h 111"/>
                  <a:gd name="T68" fmla="*/ 349 w 623"/>
                  <a:gd name="T69" fmla="*/ 101 h 111"/>
                  <a:gd name="T70" fmla="*/ 321 w 623"/>
                  <a:gd name="T71" fmla="*/ 99 h 111"/>
                  <a:gd name="T72" fmla="*/ 296 w 623"/>
                  <a:gd name="T73" fmla="*/ 96 h 111"/>
                  <a:gd name="T74" fmla="*/ 271 w 623"/>
                  <a:gd name="T75" fmla="*/ 95 h 111"/>
                  <a:gd name="T76" fmla="*/ 250 w 623"/>
                  <a:gd name="T77" fmla="*/ 95 h 111"/>
                  <a:gd name="T78" fmla="*/ 231 w 623"/>
                  <a:gd name="T79" fmla="*/ 97 h 111"/>
                  <a:gd name="T80" fmla="*/ 213 w 623"/>
                  <a:gd name="T81" fmla="*/ 100 h 111"/>
                  <a:gd name="T82" fmla="*/ 186 w 623"/>
                  <a:gd name="T83" fmla="*/ 105 h 111"/>
                  <a:gd name="T84" fmla="*/ 152 w 623"/>
                  <a:gd name="T85" fmla="*/ 108 h 111"/>
                  <a:gd name="T86" fmla="*/ 114 w 623"/>
                  <a:gd name="T87" fmla="*/ 111 h 111"/>
                  <a:gd name="T88" fmla="*/ 76 w 623"/>
                  <a:gd name="T89" fmla="*/ 111 h 111"/>
                  <a:gd name="T90" fmla="*/ 42 w 623"/>
                  <a:gd name="T91" fmla="*/ 109 h 111"/>
                  <a:gd name="T92" fmla="*/ 16 w 623"/>
                  <a:gd name="T93" fmla="*/ 103 h 111"/>
                  <a:gd name="T94" fmla="*/ 2 w 623"/>
                  <a:gd name="T95" fmla="*/ 91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3"/>
                  <a:gd name="T145" fmla="*/ 0 h 111"/>
                  <a:gd name="T146" fmla="*/ 623 w 623"/>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3" h="111">
                    <a:moveTo>
                      <a:pt x="0" y="84"/>
                    </a:moveTo>
                    <a:lnTo>
                      <a:pt x="1" y="78"/>
                    </a:lnTo>
                    <a:lnTo>
                      <a:pt x="4" y="72"/>
                    </a:lnTo>
                    <a:lnTo>
                      <a:pt x="8" y="67"/>
                    </a:lnTo>
                    <a:lnTo>
                      <a:pt x="13" y="61"/>
                    </a:lnTo>
                    <a:lnTo>
                      <a:pt x="19" y="57"/>
                    </a:lnTo>
                    <a:lnTo>
                      <a:pt x="27" y="52"/>
                    </a:lnTo>
                    <a:lnTo>
                      <a:pt x="36" y="48"/>
                    </a:lnTo>
                    <a:lnTo>
                      <a:pt x="46" y="44"/>
                    </a:lnTo>
                    <a:lnTo>
                      <a:pt x="56" y="41"/>
                    </a:lnTo>
                    <a:lnTo>
                      <a:pt x="69" y="38"/>
                    </a:lnTo>
                    <a:lnTo>
                      <a:pt x="82" y="35"/>
                    </a:lnTo>
                    <a:lnTo>
                      <a:pt x="96" y="34"/>
                    </a:lnTo>
                    <a:lnTo>
                      <a:pt x="111" y="32"/>
                    </a:lnTo>
                    <a:lnTo>
                      <a:pt x="127" y="31"/>
                    </a:lnTo>
                    <a:lnTo>
                      <a:pt x="144" y="31"/>
                    </a:lnTo>
                    <a:lnTo>
                      <a:pt x="161" y="31"/>
                    </a:lnTo>
                    <a:lnTo>
                      <a:pt x="180" y="31"/>
                    </a:lnTo>
                    <a:lnTo>
                      <a:pt x="198" y="30"/>
                    </a:lnTo>
                    <a:lnTo>
                      <a:pt x="218" y="28"/>
                    </a:lnTo>
                    <a:lnTo>
                      <a:pt x="238" y="26"/>
                    </a:lnTo>
                    <a:lnTo>
                      <a:pt x="259" y="23"/>
                    </a:lnTo>
                    <a:lnTo>
                      <a:pt x="279" y="19"/>
                    </a:lnTo>
                    <a:lnTo>
                      <a:pt x="300" y="17"/>
                    </a:lnTo>
                    <a:lnTo>
                      <a:pt x="321" y="13"/>
                    </a:lnTo>
                    <a:lnTo>
                      <a:pt x="341" y="10"/>
                    </a:lnTo>
                    <a:lnTo>
                      <a:pt x="362" y="7"/>
                    </a:lnTo>
                    <a:lnTo>
                      <a:pt x="382" y="3"/>
                    </a:lnTo>
                    <a:lnTo>
                      <a:pt x="403" y="2"/>
                    </a:lnTo>
                    <a:lnTo>
                      <a:pt x="421" y="0"/>
                    </a:lnTo>
                    <a:lnTo>
                      <a:pt x="439" y="0"/>
                    </a:lnTo>
                    <a:lnTo>
                      <a:pt x="458" y="0"/>
                    </a:lnTo>
                    <a:lnTo>
                      <a:pt x="474" y="2"/>
                    </a:lnTo>
                    <a:lnTo>
                      <a:pt x="491" y="4"/>
                    </a:lnTo>
                    <a:lnTo>
                      <a:pt x="507" y="6"/>
                    </a:lnTo>
                    <a:lnTo>
                      <a:pt x="521" y="9"/>
                    </a:lnTo>
                    <a:lnTo>
                      <a:pt x="536" y="11"/>
                    </a:lnTo>
                    <a:lnTo>
                      <a:pt x="549" y="14"/>
                    </a:lnTo>
                    <a:lnTo>
                      <a:pt x="563" y="17"/>
                    </a:lnTo>
                    <a:lnTo>
                      <a:pt x="575" y="20"/>
                    </a:lnTo>
                    <a:lnTo>
                      <a:pt x="585" y="23"/>
                    </a:lnTo>
                    <a:lnTo>
                      <a:pt x="595" y="27"/>
                    </a:lnTo>
                    <a:lnTo>
                      <a:pt x="603" y="31"/>
                    </a:lnTo>
                    <a:lnTo>
                      <a:pt x="611" y="35"/>
                    </a:lnTo>
                    <a:lnTo>
                      <a:pt x="616" y="39"/>
                    </a:lnTo>
                    <a:lnTo>
                      <a:pt x="620" y="44"/>
                    </a:lnTo>
                    <a:lnTo>
                      <a:pt x="622" y="50"/>
                    </a:lnTo>
                    <a:lnTo>
                      <a:pt x="623" y="56"/>
                    </a:lnTo>
                    <a:lnTo>
                      <a:pt x="622" y="62"/>
                    </a:lnTo>
                    <a:lnTo>
                      <a:pt x="619" y="68"/>
                    </a:lnTo>
                    <a:lnTo>
                      <a:pt x="614" y="75"/>
                    </a:lnTo>
                    <a:lnTo>
                      <a:pt x="608" y="81"/>
                    </a:lnTo>
                    <a:lnTo>
                      <a:pt x="600" y="86"/>
                    </a:lnTo>
                    <a:lnTo>
                      <a:pt x="590" y="91"/>
                    </a:lnTo>
                    <a:lnTo>
                      <a:pt x="578" y="95"/>
                    </a:lnTo>
                    <a:lnTo>
                      <a:pt x="567" y="99"/>
                    </a:lnTo>
                    <a:lnTo>
                      <a:pt x="553" y="101"/>
                    </a:lnTo>
                    <a:lnTo>
                      <a:pt x="540" y="104"/>
                    </a:lnTo>
                    <a:lnTo>
                      <a:pt x="524" y="107"/>
                    </a:lnTo>
                    <a:lnTo>
                      <a:pt x="508" y="108"/>
                    </a:lnTo>
                    <a:lnTo>
                      <a:pt x="493" y="109"/>
                    </a:lnTo>
                    <a:lnTo>
                      <a:pt x="476" y="110"/>
                    </a:lnTo>
                    <a:lnTo>
                      <a:pt x="460" y="110"/>
                    </a:lnTo>
                    <a:lnTo>
                      <a:pt x="443" y="109"/>
                    </a:lnTo>
                    <a:lnTo>
                      <a:pt x="427" y="108"/>
                    </a:lnTo>
                    <a:lnTo>
                      <a:pt x="410" y="107"/>
                    </a:lnTo>
                    <a:lnTo>
                      <a:pt x="395" y="106"/>
                    </a:lnTo>
                    <a:lnTo>
                      <a:pt x="379" y="104"/>
                    </a:lnTo>
                    <a:lnTo>
                      <a:pt x="364" y="102"/>
                    </a:lnTo>
                    <a:lnTo>
                      <a:pt x="349" y="101"/>
                    </a:lnTo>
                    <a:lnTo>
                      <a:pt x="335" y="99"/>
                    </a:lnTo>
                    <a:lnTo>
                      <a:pt x="321" y="99"/>
                    </a:lnTo>
                    <a:lnTo>
                      <a:pt x="308" y="97"/>
                    </a:lnTo>
                    <a:lnTo>
                      <a:pt x="296" y="96"/>
                    </a:lnTo>
                    <a:lnTo>
                      <a:pt x="283" y="96"/>
                    </a:lnTo>
                    <a:lnTo>
                      <a:pt x="271" y="95"/>
                    </a:lnTo>
                    <a:lnTo>
                      <a:pt x="261" y="95"/>
                    </a:lnTo>
                    <a:lnTo>
                      <a:pt x="250" y="95"/>
                    </a:lnTo>
                    <a:lnTo>
                      <a:pt x="240" y="96"/>
                    </a:lnTo>
                    <a:lnTo>
                      <a:pt x="231" y="97"/>
                    </a:lnTo>
                    <a:lnTo>
                      <a:pt x="223" y="99"/>
                    </a:lnTo>
                    <a:lnTo>
                      <a:pt x="213" y="100"/>
                    </a:lnTo>
                    <a:lnTo>
                      <a:pt x="200" y="102"/>
                    </a:lnTo>
                    <a:lnTo>
                      <a:pt x="186" y="105"/>
                    </a:lnTo>
                    <a:lnTo>
                      <a:pt x="169" y="107"/>
                    </a:lnTo>
                    <a:lnTo>
                      <a:pt x="152" y="108"/>
                    </a:lnTo>
                    <a:lnTo>
                      <a:pt x="132" y="110"/>
                    </a:lnTo>
                    <a:lnTo>
                      <a:pt x="114" y="111"/>
                    </a:lnTo>
                    <a:lnTo>
                      <a:pt x="94" y="111"/>
                    </a:lnTo>
                    <a:lnTo>
                      <a:pt x="76" y="111"/>
                    </a:lnTo>
                    <a:lnTo>
                      <a:pt x="58" y="110"/>
                    </a:lnTo>
                    <a:lnTo>
                      <a:pt x="42" y="109"/>
                    </a:lnTo>
                    <a:lnTo>
                      <a:pt x="27" y="107"/>
                    </a:lnTo>
                    <a:lnTo>
                      <a:pt x="16" y="103"/>
                    </a:lnTo>
                    <a:lnTo>
                      <a:pt x="7" y="98"/>
                    </a:lnTo>
                    <a:lnTo>
                      <a:pt x="2" y="91"/>
                    </a:lnTo>
                    <a:lnTo>
                      <a:pt x="0" y="84"/>
                    </a:lnTo>
                    <a:close/>
                  </a:path>
                </a:pathLst>
              </a:custGeom>
              <a:solidFill>
                <a:srgbClr val="C4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0" name="Freeform 303"/>
              <p:cNvSpPr>
                <a:spLocks/>
              </p:cNvSpPr>
              <p:nvPr/>
            </p:nvSpPr>
            <p:spPr bwMode="auto">
              <a:xfrm>
                <a:off x="4418" y="2403"/>
                <a:ext cx="307" cy="41"/>
              </a:xfrm>
              <a:custGeom>
                <a:avLst/>
                <a:gdLst>
                  <a:gd name="T0" fmla="*/ 0 w 307"/>
                  <a:gd name="T1" fmla="*/ 19 h 41"/>
                  <a:gd name="T2" fmla="*/ 4 w 307"/>
                  <a:gd name="T3" fmla="*/ 16 h 41"/>
                  <a:gd name="T4" fmla="*/ 14 w 307"/>
                  <a:gd name="T5" fmla="*/ 11 h 41"/>
                  <a:gd name="T6" fmla="*/ 28 w 307"/>
                  <a:gd name="T7" fmla="*/ 8 h 41"/>
                  <a:gd name="T8" fmla="*/ 48 w 307"/>
                  <a:gd name="T9" fmla="*/ 6 h 41"/>
                  <a:gd name="T10" fmla="*/ 71 w 307"/>
                  <a:gd name="T11" fmla="*/ 3 h 41"/>
                  <a:gd name="T12" fmla="*/ 97 w 307"/>
                  <a:gd name="T13" fmla="*/ 1 h 41"/>
                  <a:gd name="T14" fmla="*/ 126 w 307"/>
                  <a:gd name="T15" fmla="*/ 0 h 41"/>
                  <a:gd name="T16" fmla="*/ 154 w 307"/>
                  <a:gd name="T17" fmla="*/ 0 h 41"/>
                  <a:gd name="T18" fmla="*/ 182 w 307"/>
                  <a:gd name="T19" fmla="*/ 0 h 41"/>
                  <a:gd name="T20" fmla="*/ 210 w 307"/>
                  <a:gd name="T21" fmla="*/ 0 h 41"/>
                  <a:gd name="T22" fmla="*/ 236 w 307"/>
                  <a:gd name="T23" fmla="*/ 2 h 41"/>
                  <a:gd name="T24" fmla="*/ 260 w 307"/>
                  <a:gd name="T25" fmla="*/ 4 h 41"/>
                  <a:gd name="T26" fmla="*/ 279 w 307"/>
                  <a:gd name="T27" fmla="*/ 8 h 41"/>
                  <a:gd name="T28" fmla="*/ 294 w 307"/>
                  <a:gd name="T29" fmla="*/ 11 h 41"/>
                  <a:gd name="T30" fmla="*/ 303 w 307"/>
                  <a:gd name="T31" fmla="*/ 16 h 41"/>
                  <a:gd name="T32" fmla="*/ 307 w 307"/>
                  <a:gd name="T33" fmla="*/ 21 h 41"/>
                  <a:gd name="T34" fmla="*/ 303 w 307"/>
                  <a:gd name="T35" fmla="*/ 26 h 41"/>
                  <a:gd name="T36" fmla="*/ 294 w 307"/>
                  <a:gd name="T37" fmla="*/ 31 h 41"/>
                  <a:gd name="T38" fmla="*/ 279 w 307"/>
                  <a:gd name="T39" fmla="*/ 34 h 41"/>
                  <a:gd name="T40" fmla="*/ 260 w 307"/>
                  <a:gd name="T41" fmla="*/ 38 h 41"/>
                  <a:gd name="T42" fmla="*/ 236 w 307"/>
                  <a:gd name="T43" fmla="*/ 40 h 41"/>
                  <a:gd name="T44" fmla="*/ 210 w 307"/>
                  <a:gd name="T45" fmla="*/ 40 h 41"/>
                  <a:gd name="T46" fmla="*/ 182 w 307"/>
                  <a:gd name="T47" fmla="*/ 41 h 41"/>
                  <a:gd name="T48" fmla="*/ 154 w 307"/>
                  <a:gd name="T49" fmla="*/ 41 h 41"/>
                  <a:gd name="T50" fmla="*/ 126 w 307"/>
                  <a:gd name="T51" fmla="*/ 40 h 41"/>
                  <a:gd name="T52" fmla="*/ 97 w 307"/>
                  <a:gd name="T53" fmla="*/ 39 h 41"/>
                  <a:gd name="T54" fmla="*/ 71 w 307"/>
                  <a:gd name="T55" fmla="*/ 37 h 41"/>
                  <a:gd name="T56" fmla="*/ 48 w 307"/>
                  <a:gd name="T57" fmla="*/ 34 h 41"/>
                  <a:gd name="T58" fmla="*/ 28 w 307"/>
                  <a:gd name="T59" fmla="*/ 31 h 41"/>
                  <a:gd name="T60" fmla="*/ 14 w 307"/>
                  <a:gd name="T61" fmla="*/ 27 h 41"/>
                  <a:gd name="T62" fmla="*/ 4 w 307"/>
                  <a:gd name="T63" fmla="*/ 24 h 41"/>
                  <a:gd name="T64" fmla="*/ 0 w 307"/>
                  <a:gd name="T65" fmla="*/ 19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7"/>
                  <a:gd name="T100" fmla="*/ 0 h 41"/>
                  <a:gd name="T101" fmla="*/ 307 w 30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7" h="41">
                    <a:moveTo>
                      <a:pt x="0" y="19"/>
                    </a:moveTo>
                    <a:lnTo>
                      <a:pt x="4" y="16"/>
                    </a:lnTo>
                    <a:lnTo>
                      <a:pt x="14" y="11"/>
                    </a:lnTo>
                    <a:lnTo>
                      <a:pt x="28" y="8"/>
                    </a:lnTo>
                    <a:lnTo>
                      <a:pt x="48" y="6"/>
                    </a:lnTo>
                    <a:lnTo>
                      <a:pt x="71" y="3"/>
                    </a:lnTo>
                    <a:lnTo>
                      <a:pt x="97" y="1"/>
                    </a:lnTo>
                    <a:lnTo>
                      <a:pt x="126" y="0"/>
                    </a:lnTo>
                    <a:lnTo>
                      <a:pt x="154" y="0"/>
                    </a:lnTo>
                    <a:lnTo>
                      <a:pt x="182" y="0"/>
                    </a:lnTo>
                    <a:lnTo>
                      <a:pt x="210" y="0"/>
                    </a:lnTo>
                    <a:lnTo>
                      <a:pt x="236" y="2"/>
                    </a:lnTo>
                    <a:lnTo>
                      <a:pt x="260" y="4"/>
                    </a:lnTo>
                    <a:lnTo>
                      <a:pt x="279" y="8"/>
                    </a:lnTo>
                    <a:lnTo>
                      <a:pt x="294" y="11"/>
                    </a:lnTo>
                    <a:lnTo>
                      <a:pt x="303" y="16"/>
                    </a:lnTo>
                    <a:lnTo>
                      <a:pt x="307" y="21"/>
                    </a:lnTo>
                    <a:lnTo>
                      <a:pt x="303" y="26"/>
                    </a:lnTo>
                    <a:lnTo>
                      <a:pt x="294" y="31"/>
                    </a:lnTo>
                    <a:lnTo>
                      <a:pt x="279" y="34"/>
                    </a:lnTo>
                    <a:lnTo>
                      <a:pt x="260" y="38"/>
                    </a:lnTo>
                    <a:lnTo>
                      <a:pt x="236" y="40"/>
                    </a:lnTo>
                    <a:lnTo>
                      <a:pt x="210" y="40"/>
                    </a:lnTo>
                    <a:lnTo>
                      <a:pt x="182" y="41"/>
                    </a:lnTo>
                    <a:lnTo>
                      <a:pt x="154" y="41"/>
                    </a:lnTo>
                    <a:lnTo>
                      <a:pt x="126" y="40"/>
                    </a:lnTo>
                    <a:lnTo>
                      <a:pt x="97" y="39"/>
                    </a:lnTo>
                    <a:lnTo>
                      <a:pt x="71" y="37"/>
                    </a:lnTo>
                    <a:lnTo>
                      <a:pt x="48" y="34"/>
                    </a:lnTo>
                    <a:lnTo>
                      <a:pt x="28" y="31"/>
                    </a:lnTo>
                    <a:lnTo>
                      <a:pt x="14" y="27"/>
                    </a:lnTo>
                    <a:lnTo>
                      <a:pt x="4" y="24"/>
                    </a:lnTo>
                    <a:lnTo>
                      <a:pt x="0" y="19"/>
                    </a:lnTo>
                    <a:close/>
                  </a:path>
                </a:pathLst>
              </a:custGeom>
              <a:solidFill>
                <a:srgbClr val="C4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1" name="Freeform 304"/>
              <p:cNvSpPr>
                <a:spLocks/>
              </p:cNvSpPr>
              <p:nvPr/>
            </p:nvSpPr>
            <p:spPr bwMode="auto">
              <a:xfrm>
                <a:off x="4904" y="2857"/>
                <a:ext cx="112" cy="187"/>
              </a:xfrm>
              <a:custGeom>
                <a:avLst/>
                <a:gdLst>
                  <a:gd name="T0" fmla="*/ 98 w 112"/>
                  <a:gd name="T1" fmla="*/ 75 h 187"/>
                  <a:gd name="T2" fmla="*/ 85 w 112"/>
                  <a:gd name="T3" fmla="*/ 54 h 187"/>
                  <a:gd name="T4" fmla="*/ 79 w 112"/>
                  <a:gd name="T5" fmla="*/ 42 h 187"/>
                  <a:gd name="T6" fmla="*/ 81 w 112"/>
                  <a:gd name="T7" fmla="*/ 33 h 187"/>
                  <a:gd name="T8" fmla="*/ 79 w 112"/>
                  <a:gd name="T9" fmla="*/ 17 h 187"/>
                  <a:gd name="T10" fmla="*/ 63 w 112"/>
                  <a:gd name="T11" fmla="*/ 1 h 187"/>
                  <a:gd name="T12" fmla="*/ 42 w 112"/>
                  <a:gd name="T13" fmla="*/ 1 h 187"/>
                  <a:gd name="T14" fmla="*/ 26 w 112"/>
                  <a:gd name="T15" fmla="*/ 17 h 187"/>
                  <a:gd name="T16" fmla="*/ 25 w 112"/>
                  <a:gd name="T17" fmla="*/ 33 h 187"/>
                  <a:gd name="T18" fmla="*/ 27 w 112"/>
                  <a:gd name="T19" fmla="*/ 41 h 187"/>
                  <a:gd name="T20" fmla="*/ 25 w 112"/>
                  <a:gd name="T21" fmla="*/ 53 h 187"/>
                  <a:gd name="T22" fmla="*/ 10 w 112"/>
                  <a:gd name="T23" fmla="*/ 74 h 187"/>
                  <a:gd name="T24" fmla="*/ 15 w 112"/>
                  <a:gd name="T25" fmla="*/ 92 h 187"/>
                  <a:gd name="T26" fmla="*/ 26 w 112"/>
                  <a:gd name="T27" fmla="*/ 73 h 187"/>
                  <a:gd name="T28" fmla="*/ 32 w 112"/>
                  <a:gd name="T29" fmla="*/ 64 h 187"/>
                  <a:gd name="T30" fmla="*/ 4 w 112"/>
                  <a:gd name="T31" fmla="*/ 124 h 187"/>
                  <a:gd name="T32" fmla="*/ 11 w 112"/>
                  <a:gd name="T33" fmla="*/ 127 h 187"/>
                  <a:gd name="T34" fmla="*/ 29 w 112"/>
                  <a:gd name="T35" fmla="*/ 132 h 187"/>
                  <a:gd name="T36" fmla="*/ 23 w 112"/>
                  <a:gd name="T37" fmla="*/ 156 h 187"/>
                  <a:gd name="T38" fmla="*/ 17 w 112"/>
                  <a:gd name="T39" fmla="*/ 173 h 187"/>
                  <a:gd name="T40" fmla="*/ 6 w 112"/>
                  <a:gd name="T41" fmla="*/ 177 h 187"/>
                  <a:gd name="T42" fmla="*/ 0 w 112"/>
                  <a:gd name="T43" fmla="*/ 180 h 187"/>
                  <a:gd name="T44" fmla="*/ 11 w 112"/>
                  <a:gd name="T45" fmla="*/ 186 h 187"/>
                  <a:gd name="T46" fmla="*/ 24 w 112"/>
                  <a:gd name="T47" fmla="*/ 186 h 187"/>
                  <a:gd name="T48" fmla="*/ 34 w 112"/>
                  <a:gd name="T49" fmla="*/ 166 h 187"/>
                  <a:gd name="T50" fmla="*/ 47 w 112"/>
                  <a:gd name="T51" fmla="*/ 133 h 187"/>
                  <a:gd name="T52" fmla="*/ 52 w 112"/>
                  <a:gd name="T53" fmla="*/ 133 h 187"/>
                  <a:gd name="T54" fmla="*/ 58 w 112"/>
                  <a:gd name="T55" fmla="*/ 132 h 187"/>
                  <a:gd name="T56" fmla="*/ 61 w 112"/>
                  <a:gd name="T57" fmla="*/ 132 h 187"/>
                  <a:gd name="T58" fmla="*/ 65 w 112"/>
                  <a:gd name="T59" fmla="*/ 131 h 187"/>
                  <a:gd name="T60" fmla="*/ 77 w 112"/>
                  <a:gd name="T61" fmla="*/ 164 h 187"/>
                  <a:gd name="T62" fmla="*/ 89 w 112"/>
                  <a:gd name="T63" fmla="*/ 186 h 187"/>
                  <a:gd name="T64" fmla="*/ 102 w 112"/>
                  <a:gd name="T65" fmla="*/ 186 h 187"/>
                  <a:gd name="T66" fmla="*/ 112 w 112"/>
                  <a:gd name="T67" fmla="*/ 180 h 187"/>
                  <a:gd name="T68" fmla="*/ 106 w 112"/>
                  <a:gd name="T69" fmla="*/ 177 h 187"/>
                  <a:gd name="T70" fmla="*/ 96 w 112"/>
                  <a:gd name="T71" fmla="*/ 173 h 187"/>
                  <a:gd name="T72" fmla="*/ 89 w 112"/>
                  <a:gd name="T73" fmla="*/ 155 h 187"/>
                  <a:gd name="T74" fmla="*/ 82 w 112"/>
                  <a:gd name="T75" fmla="*/ 129 h 187"/>
                  <a:gd name="T76" fmla="*/ 102 w 112"/>
                  <a:gd name="T77" fmla="*/ 129 h 187"/>
                  <a:gd name="T78" fmla="*/ 109 w 112"/>
                  <a:gd name="T79" fmla="*/ 129 h 187"/>
                  <a:gd name="T80" fmla="*/ 80 w 112"/>
                  <a:gd name="T81" fmla="*/ 68 h 187"/>
                  <a:gd name="T82" fmla="*/ 85 w 112"/>
                  <a:gd name="T83" fmla="*/ 75 h 187"/>
                  <a:gd name="T84" fmla="*/ 96 w 112"/>
                  <a:gd name="T85" fmla="*/ 90 h 1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
                  <a:gd name="T130" fmla="*/ 0 h 187"/>
                  <a:gd name="T131" fmla="*/ 112 w 112"/>
                  <a:gd name="T132" fmla="*/ 187 h 1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 h="187">
                    <a:moveTo>
                      <a:pt x="105" y="86"/>
                    </a:moveTo>
                    <a:lnTo>
                      <a:pt x="98" y="75"/>
                    </a:lnTo>
                    <a:lnTo>
                      <a:pt x="92" y="65"/>
                    </a:lnTo>
                    <a:lnTo>
                      <a:pt x="85" y="54"/>
                    </a:lnTo>
                    <a:lnTo>
                      <a:pt x="78" y="46"/>
                    </a:lnTo>
                    <a:lnTo>
                      <a:pt x="79" y="42"/>
                    </a:lnTo>
                    <a:lnTo>
                      <a:pt x="80" y="38"/>
                    </a:lnTo>
                    <a:lnTo>
                      <a:pt x="81" y="33"/>
                    </a:lnTo>
                    <a:lnTo>
                      <a:pt x="81" y="28"/>
                    </a:lnTo>
                    <a:lnTo>
                      <a:pt x="79" y="17"/>
                    </a:lnTo>
                    <a:lnTo>
                      <a:pt x="73" y="7"/>
                    </a:lnTo>
                    <a:lnTo>
                      <a:pt x="63" y="1"/>
                    </a:lnTo>
                    <a:lnTo>
                      <a:pt x="53" y="0"/>
                    </a:lnTo>
                    <a:lnTo>
                      <a:pt x="42" y="1"/>
                    </a:lnTo>
                    <a:lnTo>
                      <a:pt x="33" y="7"/>
                    </a:lnTo>
                    <a:lnTo>
                      <a:pt x="26" y="17"/>
                    </a:lnTo>
                    <a:lnTo>
                      <a:pt x="25" y="28"/>
                    </a:lnTo>
                    <a:lnTo>
                      <a:pt x="25" y="33"/>
                    </a:lnTo>
                    <a:lnTo>
                      <a:pt x="26" y="38"/>
                    </a:lnTo>
                    <a:lnTo>
                      <a:pt x="27" y="41"/>
                    </a:lnTo>
                    <a:lnTo>
                      <a:pt x="29" y="46"/>
                    </a:lnTo>
                    <a:lnTo>
                      <a:pt x="25" y="53"/>
                    </a:lnTo>
                    <a:lnTo>
                      <a:pt x="18" y="63"/>
                    </a:lnTo>
                    <a:lnTo>
                      <a:pt x="10" y="74"/>
                    </a:lnTo>
                    <a:lnTo>
                      <a:pt x="4" y="86"/>
                    </a:lnTo>
                    <a:lnTo>
                      <a:pt x="15" y="92"/>
                    </a:lnTo>
                    <a:lnTo>
                      <a:pt x="22" y="82"/>
                    </a:lnTo>
                    <a:lnTo>
                      <a:pt x="26" y="73"/>
                    </a:lnTo>
                    <a:lnTo>
                      <a:pt x="30" y="66"/>
                    </a:lnTo>
                    <a:lnTo>
                      <a:pt x="32" y="64"/>
                    </a:lnTo>
                    <a:lnTo>
                      <a:pt x="26" y="94"/>
                    </a:lnTo>
                    <a:lnTo>
                      <a:pt x="4" y="124"/>
                    </a:lnTo>
                    <a:lnTo>
                      <a:pt x="6" y="125"/>
                    </a:lnTo>
                    <a:lnTo>
                      <a:pt x="11" y="127"/>
                    </a:lnTo>
                    <a:lnTo>
                      <a:pt x="19" y="129"/>
                    </a:lnTo>
                    <a:lnTo>
                      <a:pt x="29" y="132"/>
                    </a:lnTo>
                    <a:lnTo>
                      <a:pt x="26" y="145"/>
                    </a:lnTo>
                    <a:lnTo>
                      <a:pt x="23" y="156"/>
                    </a:lnTo>
                    <a:lnTo>
                      <a:pt x="20" y="167"/>
                    </a:lnTo>
                    <a:lnTo>
                      <a:pt x="17" y="173"/>
                    </a:lnTo>
                    <a:lnTo>
                      <a:pt x="12" y="176"/>
                    </a:lnTo>
                    <a:lnTo>
                      <a:pt x="6" y="177"/>
                    </a:lnTo>
                    <a:lnTo>
                      <a:pt x="2" y="177"/>
                    </a:lnTo>
                    <a:lnTo>
                      <a:pt x="0" y="180"/>
                    </a:lnTo>
                    <a:lnTo>
                      <a:pt x="3" y="184"/>
                    </a:lnTo>
                    <a:lnTo>
                      <a:pt x="11" y="186"/>
                    </a:lnTo>
                    <a:lnTo>
                      <a:pt x="18" y="187"/>
                    </a:lnTo>
                    <a:lnTo>
                      <a:pt x="24" y="186"/>
                    </a:lnTo>
                    <a:lnTo>
                      <a:pt x="27" y="180"/>
                    </a:lnTo>
                    <a:lnTo>
                      <a:pt x="34" y="166"/>
                    </a:lnTo>
                    <a:lnTo>
                      <a:pt x="41" y="149"/>
                    </a:lnTo>
                    <a:lnTo>
                      <a:pt x="47" y="133"/>
                    </a:lnTo>
                    <a:lnTo>
                      <a:pt x="49" y="133"/>
                    </a:lnTo>
                    <a:lnTo>
                      <a:pt x="52" y="133"/>
                    </a:lnTo>
                    <a:lnTo>
                      <a:pt x="55" y="133"/>
                    </a:lnTo>
                    <a:lnTo>
                      <a:pt x="58" y="132"/>
                    </a:lnTo>
                    <a:lnTo>
                      <a:pt x="60" y="132"/>
                    </a:lnTo>
                    <a:lnTo>
                      <a:pt x="61" y="132"/>
                    </a:lnTo>
                    <a:lnTo>
                      <a:pt x="63" y="132"/>
                    </a:lnTo>
                    <a:lnTo>
                      <a:pt x="65" y="131"/>
                    </a:lnTo>
                    <a:lnTo>
                      <a:pt x="71" y="146"/>
                    </a:lnTo>
                    <a:lnTo>
                      <a:pt x="77" y="164"/>
                    </a:lnTo>
                    <a:lnTo>
                      <a:pt x="84" y="179"/>
                    </a:lnTo>
                    <a:lnTo>
                      <a:pt x="89" y="186"/>
                    </a:lnTo>
                    <a:lnTo>
                      <a:pt x="95" y="187"/>
                    </a:lnTo>
                    <a:lnTo>
                      <a:pt x="102" y="186"/>
                    </a:lnTo>
                    <a:lnTo>
                      <a:pt x="109" y="184"/>
                    </a:lnTo>
                    <a:lnTo>
                      <a:pt x="112" y="180"/>
                    </a:lnTo>
                    <a:lnTo>
                      <a:pt x="110" y="177"/>
                    </a:lnTo>
                    <a:lnTo>
                      <a:pt x="106" y="177"/>
                    </a:lnTo>
                    <a:lnTo>
                      <a:pt x="100" y="176"/>
                    </a:lnTo>
                    <a:lnTo>
                      <a:pt x="96" y="173"/>
                    </a:lnTo>
                    <a:lnTo>
                      <a:pt x="93" y="167"/>
                    </a:lnTo>
                    <a:lnTo>
                      <a:pt x="89" y="155"/>
                    </a:lnTo>
                    <a:lnTo>
                      <a:pt x="85" y="142"/>
                    </a:lnTo>
                    <a:lnTo>
                      <a:pt x="82" y="129"/>
                    </a:lnTo>
                    <a:lnTo>
                      <a:pt x="94" y="129"/>
                    </a:lnTo>
                    <a:lnTo>
                      <a:pt x="102" y="129"/>
                    </a:lnTo>
                    <a:lnTo>
                      <a:pt x="107" y="129"/>
                    </a:lnTo>
                    <a:lnTo>
                      <a:pt x="109" y="129"/>
                    </a:lnTo>
                    <a:lnTo>
                      <a:pt x="90" y="95"/>
                    </a:lnTo>
                    <a:lnTo>
                      <a:pt x="80" y="68"/>
                    </a:lnTo>
                    <a:lnTo>
                      <a:pt x="81" y="70"/>
                    </a:lnTo>
                    <a:lnTo>
                      <a:pt x="85" y="75"/>
                    </a:lnTo>
                    <a:lnTo>
                      <a:pt x="90" y="82"/>
                    </a:lnTo>
                    <a:lnTo>
                      <a:pt x="96" y="90"/>
                    </a:lnTo>
                    <a:lnTo>
                      <a:pt x="105" y="8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2" name="Rectangle 305"/>
              <p:cNvSpPr>
                <a:spLocks noChangeArrowheads="1"/>
              </p:cNvSpPr>
              <p:nvPr/>
            </p:nvSpPr>
            <p:spPr bwMode="auto">
              <a:xfrm>
                <a:off x="4840" y="2954"/>
                <a:ext cx="225" cy="5"/>
              </a:xfrm>
              <a:prstGeom prst="rect">
                <a:avLst/>
              </a:prstGeom>
              <a:solidFill>
                <a:srgbClr val="6D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93" name="Rectangle 306"/>
              <p:cNvSpPr>
                <a:spLocks noChangeArrowheads="1"/>
              </p:cNvSpPr>
              <p:nvPr/>
            </p:nvSpPr>
            <p:spPr bwMode="auto">
              <a:xfrm>
                <a:off x="4840" y="2950"/>
                <a:ext cx="10" cy="158"/>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94" name="Rectangle 307"/>
              <p:cNvSpPr>
                <a:spLocks noChangeArrowheads="1"/>
              </p:cNvSpPr>
              <p:nvPr/>
            </p:nvSpPr>
            <p:spPr bwMode="auto">
              <a:xfrm>
                <a:off x="5054" y="2900"/>
                <a:ext cx="10" cy="208"/>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95" name="Freeform 308"/>
              <p:cNvSpPr>
                <a:spLocks/>
              </p:cNvSpPr>
              <p:nvPr/>
            </p:nvSpPr>
            <p:spPr bwMode="auto">
              <a:xfrm>
                <a:off x="4903" y="2943"/>
                <a:ext cx="16" cy="18"/>
              </a:xfrm>
              <a:custGeom>
                <a:avLst/>
                <a:gdLst>
                  <a:gd name="T0" fmla="*/ 5 w 16"/>
                  <a:gd name="T1" fmla="*/ 0 h 18"/>
                  <a:gd name="T2" fmla="*/ 2 w 16"/>
                  <a:gd name="T3" fmla="*/ 7 h 18"/>
                  <a:gd name="T4" fmla="*/ 0 w 16"/>
                  <a:gd name="T5" fmla="*/ 12 h 18"/>
                  <a:gd name="T6" fmla="*/ 0 w 16"/>
                  <a:gd name="T7" fmla="*/ 16 h 18"/>
                  <a:gd name="T8" fmla="*/ 1 w 16"/>
                  <a:gd name="T9" fmla="*/ 18 h 18"/>
                  <a:gd name="T10" fmla="*/ 4 w 16"/>
                  <a:gd name="T11" fmla="*/ 18 h 18"/>
                  <a:gd name="T12" fmla="*/ 8 w 16"/>
                  <a:gd name="T13" fmla="*/ 16 h 18"/>
                  <a:gd name="T14" fmla="*/ 12 w 16"/>
                  <a:gd name="T15" fmla="*/ 11 h 18"/>
                  <a:gd name="T16" fmla="*/ 16 w 16"/>
                  <a:gd name="T17" fmla="*/ 6 h 18"/>
                  <a:gd name="T18" fmla="*/ 5 w 1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8"/>
                  <a:gd name="T32" fmla="*/ 16 w 16"/>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8">
                    <a:moveTo>
                      <a:pt x="5" y="0"/>
                    </a:moveTo>
                    <a:lnTo>
                      <a:pt x="2" y="7"/>
                    </a:lnTo>
                    <a:lnTo>
                      <a:pt x="0" y="12"/>
                    </a:lnTo>
                    <a:lnTo>
                      <a:pt x="0" y="16"/>
                    </a:lnTo>
                    <a:lnTo>
                      <a:pt x="1" y="18"/>
                    </a:lnTo>
                    <a:lnTo>
                      <a:pt x="4" y="18"/>
                    </a:lnTo>
                    <a:lnTo>
                      <a:pt x="8" y="16"/>
                    </a:lnTo>
                    <a:lnTo>
                      <a:pt x="12" y="11"/>
                    </a:lnTo>
                    <a:lnTo>
                      <a:pt x="16" y="6"/>
                    </a:lnTo>
                    <a:lnTo>
                      <a:pt x="5"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6" name="Freeform 309"/>
              <p:cNvSpPr>
                <a:spLocks/>
              </p:cNvSpPr>
              <p:nvPr/>
            </p:nvSpPr>
            <p:spPr bwMode="auto">
              <a:xfrm>
                <a:off x="5000" y="2943"/>
                <a:ext cx="15" cy="17"/>
              </a:xfrm>
              <a:custGeom>
                <a:avLst/>
                <a:gdLst>
                  <a:gd name="T0" fmla="*/ 0 w 15"/>
                  <a:gd name="T1" fmla="*/ 4 h 17"/>
                  <a:gd name="T2" fmla="*/ 3 w 15"/>
                  <a:gd name="T3" fmla="*/ 10 h 17"/>
                  <a:gd name="T4" fmla="*/ 7 w 15"/>
                  <a:gd name="T5" fmla="*/ 14 h 17"/>
                  <a:gd name="T6" fmla="*/ 11 w 15"/>
                  <a:gd name="T7" fmla="*/ 17 h 17"/>
                  <a:gd name="T8" fmla="*/ 14 w 15"/>
                  <a:gd name="T9" fmla="*/ 17 h 17"/>
                  <a:gd name="T10" fmla="*/ 15 w 15"/>
                  <a:gd name="T11" fmla="*/ 15 h 17"/>
                  <a:gd name="T12" fmla="*/ 14 w 15"/>
                  <a:gd name="T13" fmla="*/ 11 h 17"/>
                  <a:gd name="T14" fmla="*/ 12 w 15"/>
                  <a:gd name="T15" fmla="*/ 6 h 17"/>
                  <a:gd name="T16" fmla="*/ 9 w 15"/>
                  <a:gd name="T17" fmla="*/ 0 h 17"/>
                  <a:gd name="T18" fmla="*/ 0 w 15"/>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7"/>
                  <a:gd name="T32" fmla="*/ 15 w 1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7">
                    <a:moveTo>
                      <a:pt x="0" y="4"/>
                    </a:moveTo>
                    <a:lnTo>
                      <a:pt x="3" y="10"/>
                    </a:lnTo>
                    <a:lnTo>
                      <a:pt x="7" y="14"/>
                    </a:lnTo>
                    <a:lnTo>
                      <a:pt x="11" y="17"/>
                    </a:lnTo>
                    <a:lnTo>
                      <a:pt x="14" y="17"/>
                    </a:lnTo>
                    <a:lnTo>
                      <a:pt x="15" y="15"/>
                    </a:lnTo>
                    <a:lnTo>
                      <a:pt x="14" y="11"/>
                    </a:lnTo>
                    <a:lnTo>
                      <a:pt x="12" y="6"/>
                    </a:lnTo>
                    <a:lnTo>
                      <a:pt x="9" y="0"/>
                    </a:lnTo>
                    <a:lnTo>
                      <a:pt x="0" y="4"/>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7" name="Freeform 310"/>
              <p:cNvSpPr>
                <a:spLocks/>
              </p:cNvSpPr>
              <p:nvPr/>
            </p:nvSpPr>
            <p:spPr bwMode="auto">
              <a:xfrm>
                <a:off x="4663" y="3747"/>
                <a:ext cx="425" cy="78"/>
              </a:xfrm>
              <a:custGeom>
                <a:avLst/>
                <a:gdLst>
                  <a:gd name="T0" fmla="*/ 2 w 425"/>
                  <a:gd name="T1" fmla="*/ 26 h 78"/>
                  <a:gd name="T2" fmla="*/ 22 w 425"/>
                  <a:gd name="T3" fmla="*/ 10 h 78"/>
                  <a:gd name="T4" fmla="*/ 58 w 425"/>
                  <a:gd name="T5" fmla="*/ 2 h 78"/>
                  <a:gd name="T6" fmla="*/ 99 w 425"/>
                  <a:gd name="T7" fmla="*/ 0 h 78"/>
                  <a:gd name="T8" fmla="*/ 129 w 425"/>
                  <a:gd name="T9" fmla="*/ 0 h 78"/>
                  <a:gd name="T10" fmla="*/ 151 w 425"/>
                  <a:gd name="T11" fmla="*/ 1 h 78"/>
                  <a:gd name="T12" fmla="*/ 171 w 425"/>
                  <a:gd name="T13" fmla="*/ 3 h 78"/>
                  <a:gd name="T14" fmla="*/ 193 w 425"/>
                  <a:gd name="T15" fmla="*/ 6 h 78"/>
                  <a:gd name="T16" fmla="*/ 214 w 425"/>
                  <a:gd name="T17" fmla="*/ 7 h 78"/>
                  <a:gd name="T18" fmla="*/ 235 w 425"/>
                  <a:gd name="T19" fmla="*/ 10 h 78"/>
                  <a:gd name="T20" fmla="*/ 256 w 425"/>
                  <a:gd name="T21" fmla="*/ 12 h 78"/>
                  <a:gd name="T22" fmla="*/ 277 w 425"/>
                  <a:gd name="T23" fmla="*/ 13 h 78"/>
                  <a:gd name="T24" fmla="*/ 308 w 425"/>
                  <a:gd name="T25" fmla="*/ 14 h 78"/>
                  <a:gd name="T26" fmla="*/ 355 w 425"/>
                  <a:gd name="T27" fmla="*/ 17 h 78"/>
                  <a:gd name="T28" fmla="*/ 397 w 425"/>
                  <a:gd name="T29" fmla="*/ 26 h 78"/>
                  <a:gd name="T30" fmla="*/ 422 w 425"/>
                  <a:gd name="T31" fmla="*/ 39 h 78"/>
                  <a:gd name="T32" fmla="*/ 423 w 425"/>
                  <a:gd name="T33" fmla="*/ 57 h 78"/>
                  <a:gd name="T34" fmla="*/ 413 w 425"/>
                  <a:gd name="T35" fmla="*/ 70 h 78"/>
                  <a:gd name="T36" fmla="*/ 397 w 425"/>
                  <a:gd name="T37" fmla="*/ 75 h 78"/>
                  <a:gd name="T38" fmla="*/ 373 w 425"/>
                  <a:gd name="T39" fmla="*/ 78 h 78"/>
                  <a:gd name="T40" fmla="*/ 344 w 425"/>
                  <a:gd name="T41" fmla="*/ 78 h 78"/>
                  <a:gd name="T42" fmla="*/ 319 w 425"/>
                  <a:gd name="T43" fmla="*/ 75 h 78"/>
                  <a:gd name="T44" fmla="*/ 294 w 425"/>
                  <a:gd name="T45" fmla="*/ 72 h 78"/>
                  <a:gd name="T46" fmla="*/ 265 w 425"/>
                  <a:gd name="T47" fmla="*/ 71 h 78"/>
                  <a:gd name="T48" fmla="*/ 229 w 425"/>
                  <a:gd name="T49" fmla="*/ 74 h 78"/>
                  <a:gd name="T50" fmla="*/ 196 w 425"/>
                  <a:gd name="T51" fmla="*/ 78 h 78"/>
                  <a:gd name="T52" fmla="*/ 162 w 425"/>
                  <a:gd name="T53" fmla="*/ 78 h 78"/>
                  <a:gd name="T54" fmla="*/ 126 w 425"/>
                  <a:gd name="T55" fmla="*/ 76 h 78"/>
                  <a:gd name="T56" fmla="*/ 82 w 425"/>
                  <a:gd name="T57" fmla="*/ 70 h 78"/>
                  <a:gd name="T58" fmla="*/ 45 w 425"/>
                  <a:gd name="T59" fmla="*/ 63 h 78"/>
                  <a:gd name="T60" fmla="*/ 19 w 425"/>
                  <a:gd name="T61" fmla="*/ 57 h 78"/>
                  <a:gd name="T62" fmla="*/ 3 w 425"/>
                  <a:gd name="T63" fmla="*/ 46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5"/>
                  <a:gd name="T97" fmla="*/ 0 h 78"/>
                  <a:gd name="T98" fmla="*/ 425 w 425"/>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5" h="78">
                    <a:moveTo>
                      <a:pt x="0" y="39"/>
                    </a:moveTo>
                    <a:lnTo>
                      <a:pt x="2" y="26"/>
                    </a:lnTo>
                    <a:lnTo>
                      <a:pt x="9" y="17"/>
                    </a:lnTo>
                    <a:lnTo>
                      <a:pt x="22" y="10"/>
                    </a:lnTo>
                    <a:lnTo>
                      <a:pt x="38" y="5"/>
                    </a:lnTo>
                    <a:lnTo>
                      <a:pt x="58" y="2"/>
                    </a:lnTo>
                    <a:lnTo>
                      <a:pt x="78" y="1"/>
                    </a:lnTo>
                    <a:lnTo>
                      <a:pt x="99" y="0"/>
                    </a:lnTo>
                    <a:lnTo>
                      <a:pt x="120" y="0"/>
                    </a:lnTo>
                    <a:lnTo>
                      <a:pt x="129" y="0"/>
                    </a:lnTo>
                    <a:lnTo>
                      <a:pt x="140" y="1"/>
                    </a:lnTo>
                    <a:lnTo>
                      <a:pt x="151" y="1"/>
                    </a:lnTo>
                    <a:lnTo>
                      <a:pt x="161" y="2"/>
                    </a:lnTo>
                    <a:lnTo>
                      <a:pt x="171" y="3"/>
                    </a:lnTo>
                    <a:lnTo>
                      <a:pt x="182" y="4"/>
                    </a:lnTo>
                    <a:lnTo>
                      <a:pt x="193" y="6"/>
                    </a:lnTo>
                    <a:lnTo>
                      <a:pt x="203" y="6"/>
                    </a:lnTo>
                    <a:lnTo>
                      <a:pt x="214" y="7"/>
                    </a:lnTo>
                    <a:lnTo>
                      <a:pt x="225" y="9"/>
                    </a:lnTo>
                    <a:lnTo>
                      <a:pt x="235" y="10"/>
                    </a:lnTo>
                    <a:lnTo>
                      <a:pt x="246" y="11"/>
                    </a:lnTo>
                    <a:lnTo>
                      <a:pt x="256" y="12"/>
                    </a:lnTo>
                    <a:lnTo>
                      <a:pt x="267" y="12"/>
                    </a:lnTo>
                    <a:lnTo>
                      <a:pt x="277" y="13"/>
                    </a:lnTo>
                    <a:lnTo>
                      <a:pt x="287" y="13"/>
                    </a:lnTo>
                    <a:lnTo>
                      <a:pt x="308" y="14"/>
                    </a:lnTo>
                    <a:lnTo>
                      <a:pt x="332" y="14"/>
                    </a:lnTo>
                    <a:lnTo>
                      <a:pt x="355" y="17"/>
                    </a:lnTo>
                    <a:lnTo>
                      <a:pt x="377" y="21"/>
                    </a:lnTo>
                    <a:lnTo>
                      <a:pt x="397" y="26"/>
                    </a:lnTo>
                    <a:lnTo>
                      <a:pt x="412" y="32"/>
                    </a:lnTo>
                    <a:lnTo>
                      <a:pt x="422" y="39"/>
                    </a:lnTo>
                    <a:lnTo>
                      <a:pt x="425" y="48"/>
                    </a:lnTo>
                    <a:lnTo>
                      <a:pt x="423" y="57"/>
                    </a:lnTo>
                    <a:lnTo>
                      <a:pt x="419" y="64"/>
                    </a:lnTo>
                    <a:lnTo>
                      <a:pt x="413" y="70"/>
                    </a:lnTo>
                    <a:lnTo>
                      <a:pt x="406" y="73"/>
                    </a:lnTo>
                    <a:lnTo>
                      <a:pt x="397" y="75"/>
                    </a:lnTo>
                    <a:lnTo>
                      <a:pt x="386" y="77"/>
                    </a:lnTo>
                    <a:lnTo>
                      <a:pt x="373" y="78"/>
                    </a:lnTo>
                    <a:lnTo>
                      <a:pt x="359" y="78"/>
                    </a:lnTo>
                    <a:lnTo>
                      <a:pt x="344" y="78"/>
                    </a:lnTo>
                    <a:lnTo>
                      <a:pt x="332" y="76"/>
                    </a:lnTo>
                    <a:lnTo>
                      <a:pt x="319" y="75"/>
                    </a:lnTo>
                    <a:lnTo>
                      <a:pt x="307" y="73"/>
                    </a:lnTo>
                    <a:lnTo>
                      <a:pt x="294" y="72"/>
                    </a:lnTo>
                    <a:lnTo>
                      <a:pt x="280" y="71"/>
                    </a:lnTo>
                    <a:lnTo>
                      <a:pt x="265" y="71"/>
                    </a:lnTo>
                    <a:lnTo>
                      <a:pt x="247" y="72"/>
                    </a:lnTo>
                    <a:lnTo>
                      <a:pt x="229" y="74"/>
                    </a:lnTo>
                    <a:lnTo>
                      <a:pt x="212" y="76"/>
                    </a:lnTo>
                    <a:lnTo>
                      <a:pt x="196" y="78"/>
                    </a:lnTo>
                    <a:lnTo>
                      <a:pt x="179" y="78"/>
                    </a:lnTo>
                    <a:lnTo>
                      <a:pt x="162" y="78"/>
                    </a:lnTo>
                    <a:lnTo>
                      <a:pt x="145" y="78"/>
                    </a:lnTo>
                    <a:lnTo>
                      <a:pt x="126" y="76"/>
                    </a:lnTo>
                    <a:lnTo>
                      <a:pt x="104" y="73"/>
                    </a:lnTo>
                    <a:lnTo>
                      <a:pt x="82" y="70"/>
                    </a:lnTo>
                    <a:lnTo>
                      <a:pt x="62" y="67"/>
                    </a:lnTo>
                    <a:lnTo>
                      <a:pt x="45" y="63"/>
                    </a:lnTo>
                    <a:lnTo>
                      <a:pt x="30" y="61"/>
                    </a:lnTo>
                    <a:lnTo>
                      <a:pt x="19" y="57"/>
                    </a:lnTo>
                    <a:lnTo>
                      <a:pt x="9" y="53"/>
                    </a:lnTo>
                    <a:lnTo>
                      <a:pt x="3" y="46"/>
                    </a:lnTo>
                    <a:lnTo>
                      <a:pt x="0" y="39"/>
                    </a:lnTo>
                    <a:close/>
                  </a:path>
                </a:pathLst>
              </a:custGeom>
              <a:solidFill>
                <a:srgbClr val="A37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8" name="Freeform 311"/>
              <p:cNvSpPr>
                <a:spLocks/>
              </p:cNvSpPr>
              <p:nvPr/>
            </p:nvSpPr>
            <p:spPr bwMode="auto">
              <a:xfrm>
                <a:off x="4781" y="3535"/>
                <a:ext cx="127" cy="166"/>
              </a:xfrm>
              <a:custGeom>
                <a:avLst/>
                <a:gdLst>
                  <a:gd name="T0" fmla="*/ 45 w 127"/>
                  <a:gd name="T1" fmla="*/ 5 h 166"/>
                  <a:gd name="T2" fmla="*/ 44 w 127"/>
                  <a:gd name="T3" fmla="*/ 10 h 166"/>
                  <a:gd name="T4" fmla="*/ 41 w 127"/>
                  <a:gd name="T5" fmla="*/ 22 h 166"/>
                  <a:gd name="T6" fmla="*/ 35 w 127"/>
                  <a:gd name="T7" fmla="*/ 41 h 166"/>
                  <a:gd name="T8" fmla="*/ 28 w 127"/>
                  <a:gd name="T9" fmla="*/ 61 h 166"/>
                  <a:gd name="T10" fmla="*/ 19 w 127"/>
                  <a:gd name="T11" fmla="*/ 85 h 166"/>
                  <a:gd name="T12" fmla="*/ 10 w 127"/>
                  <a:gd name="T13" fmla="*/ 113 h 166"/>
                  <a:gd name="T14" fmla="*/ 4 w 127"/>
                  <a:gd name="T15" fmla="*/ 137 h 166"/>
                  <a:gd name="T16" fmla="*/ 1 w 127"/>
                  <a:gd name="T17" fmla="*/ 150 h 166"/>
                  <a:gd name="T18" fmla="*/ 1 w 127"/>
                  <a:gd name="T19" fmla="*/ 151 h 166"/>
                  <a:gd name="T20" fmla="*/ 1 w 127"/>
                  <a:gd name="T21" fmla="*/ 153 h 166"/>
                  <a:gd name="T22" fmla="*/ 1 w 127"/>
                  <a:gd name="T23" fmla="*/ 154 h 166"/>
                  <a:gd name="T24" fmla="*/ 0 w 127"/>
                  <a:gd name="T25" fmla="*/ 154 h 166"/>
                  <a:gd name="T26" fmla="*/ 3 w 127"/>
                  <a:gd name="T27" fmla="*/ 155 h 166"/>
                  <a:gd name="T28" fmla="*/ 6 w 127"/>
                  <a:gd name="T29" fmla="*/ 156 h 166"/>
                  <a:gd name="T30" fmla="*/ 9 w 127"/>
                  <a:gd name="T31" fmla="*/ 157 h 166"/>
                  <a:gd name="T32" fmla="*/ 12 w 127"/>
                  <a:gd name="T33" fmla="*/ 158 h 166"/>
                  <a:gd name="T34" fmla="*/ 16 w 127"/>
                  <a:gd name="T35" fmla="*/ 159 h 166"/>
                  <a:gd name="T36" fmla="*/ 21 w 127"/>
                  <a:gd name="T37" fmla="*/ 160 h 166"/>
                  <a:gd name="T38" fmla="*/ 25 w 127"/>
                  <a:gd name="T39" fmla="*/ 161 h 166"/>
                  <a:gd name="T40" fmla="*/ 30 w 127"/>
                  <a:gd name="T41" fmla="*/ 162 h 166"/>
                  <a:gd name="T42" fmla="*/ 35 w 127"/>
                  <a:gd name="T43" fmla="*/ 162 h 166"/>
                  <a:gd name="T44" fmla="*/ 40 w 127"/>
                  <a:gd name="T45" fmla="*/ 162 h 166"/>
                  <a:gd name="T46" fmla="*/ 44 w 127"/>
                  <a:gd name="T47" fmla="*/ 163 h 166"/>
                  <a:gd name="T48" fmla="*/ 49 w 127"/>
                  <a:gd name="T49" fmla="*/ 164 h 166"/>
                  <a:gd name="T50" fmla="*/ 54 w 127"/>
                  <a:gd name="T51" fmla="*/ 165 h 166"/>
                  <a:gd name="T52" fmla="*/ 58 w 127"/>
                  <a:gd name="T53" fmla="*/ 165 h 166"/>
                  <a:gd name="T54" fmla="*/ 63 w 127"/>
                  <a:gd name="T55" fmla="*/ 166 h 166"/>
                  <a:gd name="T56" fmla="*/ 67 w 127"/>
                  <a:gd name="T57" fmla="*/ 166 h 166"/>
                  <a:gd name="T58" fmla="*/ 72 w 127"/>
                  <a:gd name="T59" fmla="*/ 155 h 166"/>
                  <a:gd name="T60" fmla="*/ 78 w 127"/>
                  <a:gd name="T61" fmla="*/ 139 h 166"/>
                  <a:gd name="T62" fmla="*/ 84 w 127"/>
                  <a:gd name="T63" fmla="*/ 122 h 166"/>
                  <a:gd name="T64" fmla="*/ 90 w 127"/>
                  <a:gd name="T65" fmla="*/ 107 h 166"/>
                  <a:gd name="T66" fmla="*/ 96 w 127"/>
                  <a:gd name="T67" fmla="*/ 93 h 166"/>
                  <a:gd name="T68" fmla="*/ 104 w 127"/>
                  <a:gd name="T69" fmla="*/ 79 h 166"/>
                  <a:gd name="T70" fmla="*/ 111 w 127"/>
                  <a:gd name="T71" fmla="*/ 66 h 166"/>
                  <a:gd name="T72" fmla="*/ 116 w 127"/>
                  <a:gd name="T73" fmla="*/ 55 h 166"/>
                  <a:gd name="T74" fmla="*/ 120 w 127"/>
                  <a:gd name="T75" fmla="*/ 44 h 166"/>
                  <a:gd name="T76" fmla="*/ 124 w 127"/>
                  <a:gd name="T77" fmla="*/ 34 h 166"/>
                  <a:gd name="T78" fmla="*/ 126 w 127"/>
                  <a:gd name="T79" fmla="*/ 27 h 166"/>
                  <a:gd name="T80" fmla="*/ 127 w 127"/>
                  <a:gd name="T81" fmla="*/ 25 h 166"/>
                  <a:gd name="T82" fmla="*/ 124 w 127"/>
                  <a:gd name="T83" fmla="*/ 23 h 166"/>
                  <a:gd name="T84" fmla="*/ 117 w 127"/>
                  <a:gd name="T85" fmla="*/ 18 h 166"/>
                  <a:gd name="T86" fmla="*/ 108 w 127"/>
                  <a:gd name="T87" fmla="*/ 13 h 166"/>
                  <a:gd name="T88" fmla="*/ 95 w 127"/>
                  <a:gd name="T89" fmla="*/ 7 h 166"/>
                  <a:gd name="T90" fmla="*/ 81 w 127"/>
                  <a:gd name="T91" fmla="*/ 2 h 166"/>
                  <a:gd name="T92" fmla="*/ 68 w 127"/>
                  <a:gd name="T93" fmla="*/ 0 h 166"/>
                  <a:gd name="T94" fmla="*/ 56 w 127"/>
                  <a:gd name="T95" fmla="*/ 0 h 166"/>
                  <a:gd name="T96" fmla="*/ 45 w 127"/>
                  <a:gd name="T97" fmla="*/ 5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166"/>
                  <a:gd name="T149" fmla="*/ 127 w 127"/>
                  <a:gd name="T150" fmla="*/ 166 h 1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166">
                    <a:moveTo>
                      <a:pt x="45" y="5"/>
                    </a:moveTo>
                    <a:lnTo>
                      <a:pt x="44" y="10"/>
                    </a:lnTo>
                    <a:lnTo>
                      <a:pt x="41" y="22"/>
                    </a:lnTo>
                    <a:lnTo>
                      <a:pt x="35" y="41"/>
                    </a:lnTo>
                    <a:lnTo>
                      <a:pt x="28" y="61"/>
                    </a:lnTo>
                    <a:lnTo>
                      <a:pt x="19" y="85"/>
                    </a:lnTo>
                    <a:lnTo>
                      <a:pt x="10" y="113"/>
                    </a:lnTo>
                    <a:lnTo>
                      <a:pt x="4" y="137"/>
                    </a:lnTo>
                    <a:lnTo>
                      <a:pt x="1" y="150"/>
                    </a:lnTo>
                    <a:lnTo>
                      <a:pt x="1" y="151"/>
                    </a:lnTo>
                    <a:lnTo>
                      <a:pt x="1" y="153"/>
                    </a:lnTo>
                    <a:lnTo>
                      <a:pt x="1" y="154"/>
                    </a:lnTo>
                    <a:lnTo>
                      <a:pt x="0" y="154"/>
                    </a:lnTo>
                    <a:lnTo>
                      <a:pt x="3" y="155"/>
                    </a:lnTo>
                    <a:lnTo>
                      <a:pt x="6" y="156"/>
                    </a:lnTo>
                    <a:lnTo>
                      <a:pt x="9" y="157"/>
                    </a:lnTo>
                    <a:lnTo>
                      <a:pt x="12" y="158"/>
                    </a:lnTo>
                    <a:lnTo>
                      <a:pt x="16" y="159"/>
                    </a:lnTo>
                    <a:lnTo>
                      <a:pt x="21" y="160"/>
                    </a:lnTo>
                    <a:lnTo>
                      <a:pt x="25" y="161"/>
                    </a:lnTo>
                    <a:lnTo>
                      <a:pt x="30" y="162"/>
                    </a:lnTo>
                    <a:lnTo>
                      <a:pt x="35" y="162"/>
                    </a:lnTo>
                    <a:lnTo>
                      <a:pt x="40" y="162"/>
                    </a:lnTo>
                    <a:lnTo>
                      <a:pt x="44" y="163"/>
                    </a:lnTo>
                    <a:lnTo>
                      <a:pt x="49" y="164"/>
                    </a:lnTo>
                    <a:lnTo>
                      <a:pt x="54" y="165"/>
                    </a:lnTo>
                    <a:lnTo>
                      <a:pt x="58" y="165"/>
                    </a:lnTo>
                    <a:lnTo>
                      <a:pt x="63" y="166"/>
                    </a:lnTo>
                    <a:lnTo>
                      <a:pt x="67" y="166"/>
                    </a:lnTo>
                    <a:lnTo>
                      <a:pt x="72" y="155"/>
                    </a:lnTo>
                    <a:lnTo>
                      <a:pt x="78" y="139"/>
                    </a:lnTo>
                    <a:lnTo>
                      <a:pt x="84" y="122"/>
                    </a:lnTo>
                    <a:lnTo>
                      <a:pt x="90" y="107"/>
                    </a:lnTo>
                    <a:lnTo>
                      <a:pt x="96" y="93"/>
                    </a:lnTo>
                    <a:lnTo>
                      <a:pt x="104" y="79"/>
                    </a:lnTo>
                    <a:lnTo>
                      <a:pt x="111" y="66"/>
                    </a:lnTo>
                    <a:lnTo>
                      <a:pt x="116" y="55"/>
                    </a:lnTo>
                    <a:lnTo>
                      <a:pt x="120" y="44"/>
                    </a:lnTo>
                    <a:lnTo>
                      <a:pt x="124" y="34"/>
                    </a:lnTo>
                    <a:lnTo>
                      <a:pt x="126" y="27"/>
                    </a:lnTo>
                    <a:lnTo>
                      <a:pt x="127" y="25"/>
                    </a:lnTo>
                    <a:lnTo>
                      <a:pt x="124" y="23"/>
                    </a:lnTo>
                    <a:lnTo>
                      <a:pt x="117" y="18"/>
                    </a:lnTo>
                    <a:lnTo>
                      <a:pt x="108" y="13"/>
                    </a:lnTo>
                    <a:lnTo>
                      <a:pt x="95" y="7"/>
                    </a:lnTo>
                    <a:lnTo>
                      <a:pt x="81" y="2"/>
                    </a:lnTo>
                    <a:lnTo>
                      <a:pt x="68" y="0"/>
                    </a:lnTo>
                    <a:lnTo>
                      <a:pt x="56" y="0"/>
                    </a:lnTo>
                    <a:lnTo>
                      <a:pt x="45" y="5"/>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9" name="Freeform 312"/>
              <p:cNvSpPr>
                <a:spLocks/>
              </p:cNvSpPr>
              <p:nvPr/>
            </p:nvSpPr>
            <p:spPr bwMode="auto">
              <a:xfrm>
                <a:off x="4912" y="3545"/>
                <a:ext cx="88" cy="158"/>
              </a:xfrm>
              <a:custGeom>
                <a:avLst/>
                <a:gdLst>
                  <a:gd name="T0" fmla="*/ 40 w 88"/>
                  <a:gd name="T1" fmla="*/ 158 h 158"/>
                  <a:gd name="T2" fmla="*/ 45 w 88"/>
                  <a:gd name="T3" fmla="*/ 158 h 158"/>
                  <a:gd name="T4" fmla="*/ 50 w 88"/>
                  <a:gd name="T5" fmla="*/ 157 h 158"/>
                  <a:gd name="T6" fmla="*/ 54 w 88"/>
                  <a:gd name="T7" fmla="*/ 157 h 158"/>
                  <a:gd name="T8" fmla="*/ 58 w 88"/>
                  <a:gd name="T9" fmla="*/ 156 h 158"/>
                  <a:gd name="T10" fmla="*/ 63 w 88"/>
                  <a:gd name="T11" fmla="*/ 155 h 158"/>
                  <a:gd name="T12" fmla="*/ 67 w 88"/>
                  <a:gd name="T13" fmla="*/ 154 h 158"/>
                  <a:gd name="T14" fmla="*/ 70 w 88"/>
                  <a:gd name="T15" fmla="*/ 154 h 158"/>
                  <a:gd name="T16" fmla="*/ 74 w 88"/>
                  <a:gd name="T17" fmla="*/ 153 h 158"/>
                  <a:gd name="T18" fmla="*/ 75 w 88"/>
                  <a:gd name="T19" fmla="*/ 151 h 158"/>
                  <a:gd name="T20" fmla="*/ 76 w 88"/>
                  <a:gd name="T21" fmla="*/ 144 h 158"/>
                  <a:gd name="T22" fmla="*/ 78 w 88"/>
                  <a:gd name="T23" fmla="*/ 133 h 158"/>
                  <a:gd name="T24" fmla="*/ 79 w 88"/>
                  <a:gd name="T25" fmla="*/ 121 h 158"/>
                  <a:gd name="T26" fmla="*/ 80 w 88"/>
                  <a:gd name="T27" fmla="*/ 104 h 158"/>
                  <a:gd name="T28" fmla="*/ 82 w 88"/>
                  <a:gd name="T29" fmla="*/ 80 h 158"/>
                  <a:gd name="T30" fmla="*/ 84 w 88"/>
                  <a:gd name="T31" fmla="*/ 58 h 158"/>
                  <a:gd name="T32" fmla="*/ 86 w 88"/>
                  <a:gd name="T33" fmla="*/ 45 h 158"/>
                  <a:gd name="T34" fmla="*/ 87 w 88"/>
                  <a:gd name="T35" fmla="*/ 35 h 158"/>
                  <a:gd name="T36" fmla="*/ 88 w 88"/>
                  <a:gd name="T37" fmla="*/ 24 h 158"/>
                  <a:gd name="T38" fmla="*/ 88 w 88"/>
                  <a:gd name="T39" fmla="*/ 14 h 158"/>
                  <a:gd name="T40" fmla="*/ 88 w 88"/>
                  <a:gd name="T41" fmla="*/ 9 h 158"/>
                  <a:gd name="T42" fmla="*/ 86 w 88"/>
                  <a:gd name="T43" fmla="*/ 8 h 158"/>
                  <a:gd name="T44" fmla="*/ 77 w 88"/>
                  <a:gd name="T45" fmla="*/ 7 h 158"/>
                  <a:gd name="T46" fmla="*/ 64 w 88"/>
                  <a:gd name="T47" fmla="*/ 4 h 158"/>
                  <a:gd name="T48" fmla="*/ 50 w 88"/>
                  <a:gd name="T49" fmla="*/ 1 h 158"/>
                  <a:gd name="T50" fmla="*/ 34 w 88"/>
                  <a:gd name="T51" fmla="*/ 0 h 158"/>
                  <a:gd name="T52" fmla="*/ 19 w 88"/>
                  <a:gd name="T53" fmla="*/ 0 h 158"/>
                  <a:gd name="T54" fmla="*/ 8 w 88"/>
                  <a:gd name="T55" fmla="*/ 2 h 158"/>
                  <a:gd name="T56" fmla="*/ 0 w 88"/>
                  <a:gd name="T57" fmla="*/ 8 h 158"/>
                  <a:gd name="T58" fmla="*/ 1 w 88"/>
                  <a:gd name="T59" fmla="*/ 18 h 158"/>
                  <a:gd name="T60" fmla="*/ 2 w 88"/>
                  <a:gd name="T61" fmla="*/ 42 h 158"/>
                  <a:gd name="T62" fmla="*/ 3 w 88"/>
                  <a:gd name="T63" fmla="*/ 69 h 158"/>
                  <a:gd name="T64" fmla="*/ 4 w 88"/>
                  <a:gd name="T65" fmla="*/ 86 h 158"/>
                  <a:gd name="T66" fmla="*/ 4 w 88"/>
                  <a:gd name="T67" fmla="*/ 101 h 158"/>
                  <a:gd name="T68" fmla="*/ 6 w 88"/>
                  <a:gd name="T69" fmla="*/ 124 h 158"/>
                  <a:gd name="T70" fmla="*/ 7 w 88"/>
                  <a:gd name="T71" fmla="*/ 145 h 158"/>
                  <a:gd name="T72" fmla="*/ 7 w 88"/>
                  <a:gd name="T73" fmla="*/ 155 h 158"/>
                  <a:gd name="T74" fmla="*/ 7 w 88"/>
                  <a:gd name="T75" fmla="*/ 155 h 158"/>
                  <a:gd name="T76" fmla="*/ 7 w 88"/>
                  <a:gd name="T77" fmla="*/ 156 h 158"/>
                  <a:gd name="T78" fmla="*/ 7 w 88"/>
                  <a:gd name="T79" fmla="*/ 156 h 158"/>
                  <a:gd name="T80" fmla="*/ 6 w 88"/>
                  <a:gd name="T81" fmla="*/ 157 h 158"/>
                  <a:gd name="T82" fmla="*/ 9 w 88"/>
                  <a:gd name="T83" fmla="*/ 157 h 158"/>
                  <a:gd name="T84" fmla="*/ 13 w 88"/>
                  <a:gd name="T85" fmla="*/ 158 h 158"/>
                  <a:gd name="T86" fmla="*/ 17 w 88"/>
                  <a:gd name="T87" fmla="*/ 158 h 158"/>
                  <a:gd name="T88" fmla="*/ 20 w 88"/>
                  <a:gd name="T89" fmla="*/ 158 h 158"/>
                  <a:gd name="T90" fmla="*/ 25 w 88"/>
                  <a:gd name="T91" fmla="*/ 158 h 158"/>
                  <a:gd name="T92" fmla="*/ 30 w 88"/>
                  <a:gd name="T93" fmla="*/ 158 h 158"/>
                  <a:gd name="T94" fmla="*/ 35 w 88"/>
                  <a:gd name="T95" fmla="*/ 158 h 158"/>
                  <a:gd name="T96" fmla="*/ 40 w 88"/>
                  <a:gd name="T97" fmla="*/ 158 h 1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58"/>
                  <a:gd name="T149" fmla="*/ 88 w 88"/>
                  <a:gd name="T150" fmla="*/ 158 h 1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58">
                    <a:moveTo>
                      <a:pt x="40" y="158"/>
                    </a:moveTo>
                    <a:lnTo>
                      <a:pt x="45" y="158"/>
                    </a:lnTo>
                    <a:lnTo>
                      <a:pt x="50" y="157"/>
                    </a:lnTo>
                    <a:lnTo>
                      <a:pt x="54" y="157"/>
                    </a:lnTo>
                    <a:lnTo>
                      <a:pt x="58" y="156"/>
                    </a:lnTo>
                    <a:lnTo>
                      <a:pt x="63" y="155"/>
                    </a:lnTo>
                    <a:lnTo>
                      <a:pt x="67" y="154"/>
                    </a:lnTo>
                    <a:lnTo>
                      <a:pt x="70" y="154"/>
                    </a:lnTo>
                    <a:lnTo>
                      <a:pt x="74" y="153"/>
                    </a:lnTo>
                    <a:lnTo>
                      <a:pt x="75" y="151"/>
                    </a:lnTo>
                    <a:lnTo>
                      <a:pt x="76" y="144"/>
                    </a:lnTo>
                    <a:lnTo>
                      <a:pt x="78" y="133"/>
                    </a:lnTo>
                    <a:lnTo>
                      <a:pt x="79" y="121"/>
                    </a:lnTo>
                    <a:lnTo>
                      <a:pt x="80" y="104"/>
                    </a:lnTo>
                    <a:lnTo>
                      <a:pt x="82" y="80"/>
                    </a:lnTo>
                    <a:lnTo>
                      <a:pt x="84" y="58"/>
                    </a:lnTo>
                    <a:lnTo>
                      <a:pt x="86" y="45"/>
                    </a:lnTo>
                    <a:lnTo>
                      <a:pt x="87" y="35"/>
                    </a:lnTo>
                    <a:lnTo>
                      <a:pt x="88" y="24"/>
                    </a:lnTo>
                    <a:lnTo>
                      <a:pt x="88" y="14"/>
                    </a:lnTo>
                    <a:lnTo>
                      <a:pt x="88" y="9"/>
                    </a:lnTo>
                    <a:lnTo>
                      <a:pt x="86" y="8"/>
                    </a:lnTo>
                    <a:lnTo>
                      <a:pt x="77" y="7"/>
                    </a:lnTo>
                    <a:lnTo>
                      <a:pt x="64" y="4"/>
                    </a:lnTo>
                    <a:lnTo>
                      <a:pt x="50" y="1"/>
                    </a:lnTo>
                    <a:lnTo>
                      <a:pt x="34" y="0"/>
                    </a:lnTo>
                    <a:lnTo>
                      <a:pt x="19" y="0"/>
                    </a:lnTo>
                    <a:lnTo>
                      <a:pt x="8" y="2"/>
                    </a:lnTo>
                    <a:lnTo>
                      <a:pt x="0" y="8"/>
                    </a:lnTo>
                    <a:lnTo>
                      <a:pt x="1" y="18"/>
                    </a:lnTo>
                    <a:lnTo>
                      <a:pt x="2" y="42"/>
                    </a:lnTo>
                    <a:lnTo>
                      <a:pt x="3" y="69"/>
                    </a:lnTo>
                    <a:lnTo>
                      <a:pt x="4" y="86"/>
                    </a:lnTo>
                    <a:lnTo>
                      <a:pt x="4" y="101"/>
                    </a:lnTo>
                    <a:lnTo>
                      <a:pt x="6" y="124"/>
                    </a:lnTo>
                    <a:lnTo>
                      <a:pt x="7" y="145"/>
                    </a:lnTo>
                    <a:lnTo>
                      <a:pt x="7" y="155"/>
                    </a:lnTo>
                    <a:lnTo>
                      <a:pt x="7" y="156"/>
                    </a:lnTo>
                    <a:lnTo>
                      <a:pt x="6" y="157"/>
                    </a:lnTo>
                    <a:lnTo>
                      <a:pt x="9" y="157"/>
                    </a:lnTo>
                    <a:lnTo>
                      <a:pt x="13" y="158"/>
                    </a:lnTo>
                    <a:lnTo>
                      <a:pt x="17" y="158"/>
                    </a:lnTo>
                    <a:lnTo>
                      <a:pt x="20" y="158"/>
                    </a:lnTo>
                    <a:lnTo>
                      <a:pt x="25" y="158"/>
                    </a:lnTo>
                    <a:lnTo>
                      <a:pt x="30" y="158"/>
                    </a:lnTo>
                    <a:lnTo>
                      <a:pt x="35" y="158"/>
                    </a:lnTo>
                    <a:lnTo>
                      <a:pt x="40" y="158"/>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0" name="Freeform 313"/>
              <p:cNvSpPr>
                <a:spLocks/>
              </p:cNvSpPr>
              <p:nvPr/>
            </p:nvSpPr>
            <p:spPr bwMode="auto">
              <a:xfrm>
                <a:off x="4785" y="3470"/>
                <a:ext cx="289" cy="95"/>
              </a:xfrm>
              <a:custGeom>
                <a:avLst/>
                <a:gdLst>
                  <a:gd name="T0" fmla="*/ 47 w 289"/>
                  <a:gd name="T1" fmla="*/ 10 h 95"/>
                  <a:gd name="T2" fmla="*/ 31 w 289"/>
                  <a:gd name="T3" fmla="*/ 26 h 95"/>
                  <a:gd name="T4" fmla="*/ 14 w 289"/>
                  <a:gd name="T5" fmla="*/ 42 h 95"/>
                  <a:gd name="T6" fmla="*/ 1 w 289"/>
                  <a:gd name="T7" fmla="*/ 51 h 95"/>
                  <a:gd name="T8" fmla="*/ 3 w 289"/>
                  <a:gd name="T9" fmla="*/ 58 h 95"/>
                  <a:gd name="T10" fmla="*/ 16 w 289"/>
                  <a:gd name="T11" fmla="*/ 66 h 95"/>
                  <a:gd name="T12" fmla="*/ 36 w 289"/>
                  <a:gd name="T13" fmla="*/ 75 h 95"/>
                  <a:gd name="T14" fmla="*/ 54 w 289"/>
                  <a:gd name="T15" fmla="*/ 83 h 95"/>
                  <a:gd name="T16" fmla="*/ 69 w 289"/>
                  <a:gd name="T17" fmla="*/ 88 h 95"/>
                  <a:gd name="T18" fmla="*/ 83 w 289"/>
                  <a:gd name="T19" fmla="*/ 92 h 95"/>
                  <a:gd name="T20" fmla="*/ 101 w 289"/>
                  <a:gd name="T21" fmla="*/ 95 h 95"/>
                  <a:gd name="T22" fmla="*/ 120 w 289"/>
                  <a:gd name="T23" fmla="*/ 94 h 95"/>
                  <a:gd name="T24" fmla="*/ 142 w 289"/>
                  <a:gd name="T25" fmla="*/ 91 h 95"/>
                  <a:gd name="T26" fmla="*/ 159 w 289"/>
                  <a:gd name="T27" fmla="*/ 87 h 95"/>
                  <a:gd name="T28" fmla="*/ 174 w 289"/>
                  <a:gd name="T29" fmla="*/ 86 h 95"/>
                  <a:gd name="T30" fmla="*/ 188 w 289"/>
                  <a:gd name="T31" fmla="*/ 86 h 95"/>
                  <a:gd name="T32" fmla="*/ 204 w 289"/>
                  <a:gd name="T33" fmla="*/ 88 h 95"/>
                  <a:gd name="T34" fmla="*/ 219 w 289"/>
                  <a:gd name="T35" fmla="*/ 91 h 95"/>
                  <a:gd name="T36" fmla="*/ 234 w 289"/>
                  <a:gd name="T37" fmla="*/ 94 h 95"/>
                  <a:gd name="T38" fmla="*/ 248 w 289"/>
                  <a:gd name="T39" fmla="*/ 95 h 95"/>
                  <a:gd name="T40" fmla="*/ 259 w 289"/>
                  <a:gd name="T41" fmla="*/ 92 h 95"/>
                  <a:gd name="T42" fmla="*/ 272 w 289"/>
                  <a:gd name="T43" fmla="*/ 85 h 95"/>
                  <a:gd name="T44" fmla="*/ 283 w 289"/>
                  <a:gd name="T45" fmla="*/ 78 h 95"/>
                  <a:gd name="T46" fmla="*/ 288 w 289"/>
                  <a:gd name="T47" fmla="*/ 74 h 95"/>
                  <a:gd name="T48" fmla="*/ 288 w 289"/>
                  <a:gd name="T49" fmla="*/ 72 h 95"/>
                  <a:gd name="T50" fmla="*/ 277 w 289"/>
                  <a:gd name="T51" fmla="*/ 64 h 95"/>
                  <a:gd name="T52" fmla="*/ 256 w 289"/>
                  <a:gd name="T53" fmla="*/ 43 h 95"/>
                  <a:gd name="T54" fmla="*/ 244 w 289"/>
                  <a:gd name="T55" fmla="*/ 21 h 95"/>
                  <a:gd name="T56" fmla="*/ 240 w 289"/>
                  <a:gd name="T57" fmla="*/ 18 h 95"/>
                  <a:gd name="T58" fmla="*/ 225 w 289"/>
                  <a:gd name="T59" fmla="*/ 15 h 95"/>
                  <a:gd name="T60" fmla="*/ 200 w 289"/>
                  <a:gd name="T61" fmla="*/ 11 h 95"/>
                  <a:gd name="T62" fmla="*/ 169 w 289"/>
                  <a:gd name="T63" fmla="*/ 7 h 95"/>
                  <a:gd name="T64" fmla="*/ 134 w 289"/>
                  <a:gd name="T65" fmla="*/ 3 h 95"/>
                  <a:gd name="T66" fmla="*/ 101 w 289"/>
                  <a:gd name="T67" fmla="*/ 1 h 95"/>
                  <a:gd name="T68" fmla="*/ 74 w 289"/>
                  <a:gd name="T69" fmla="*/ 1 h 95"/>
                  <a:gd name="T70" fmla="*/ 55 w 289"/>
                  <a:gd name="T71" fmla="*/ 3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9"/>
                  <a:gd name="T109" fmla="*/ 0 h 95"/>
                  <a:gd name="T110" fmla="*/ 289 w 289"/>
                  <a:gd name="T111" fmla="*/ 95 h 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9" h="95">
                    <a:moveTo>
                      <a:pt x="50" y="7"/>
                    </a:moveTo>
                    <a:lnTo>
                      <a:pt x="47" y="10"/>
                    </a:lnTo>
                    <a:lnTo>
                      <a:pt x="40" y="17"/>
                    </a:lnTo>
                    <a:lnTo>
                      <a:pt x="31" y="26"/>
                    </a:lnTo>
                    <a:lnTo>
                      <a:pt x="22" y="35"/>
                    </a:lnTo>
                    <a:lnTo>
                      <a:pt x="14" y="42"/>
                    </a:lnTo>
                    <a:lnTo>
                      <a:pt x="6" y="47"/>
                    </a:lnTo>
                    <a:lnTo>
                      <a:pt x="1" y="51"/>
                    </a:lnTo>
                    <a:lnTo>
                      <a:pt x="0" y="55"/>
                    </a:lnTo>
                    <a:lnTo>
                      <a:pt x="3" y="58"/>
                    </a:lnTo>
                    <a:lnTo>
                      <a:pt x="8" y="62"/>
                    </a:lnTo>
                    <a:lnTo>
                      <a:pt x="16" y="66"/>
                    </a:lnTo>
                    <a:lnTo>
                      <a:pt x="25" y="70"/>
                    </a:lnTo>
                    <a:lnTo>
                      <a:pt x="36" y="75"/>
                    </a:lnTo>
                    <a:lnTo>
                      <a:pt x="45" y="78"/>
                    </a:lnTo>
                    <a:lnTo>
                      <a:pt x="54" y="83"/>
                    </a:lnTo>
                    <a:lnTo>
                      <a:pt x="62" y="85"/>
                    </a:lnTo>
                    <a:lnTo>
                      <a:pt x="69" y="88"/>
                    </a:lnTo>
                    <a:lnTo>
                      <a:pt x="75" y="91"/>
                    </a:lnTo>
                    <a:lnTo>
                      <a:pt x="83" y="92"/>
                    </a:lnTo>
                    <a:lnTo>
                      <a:pt x="92" y="94"/>
                    </a:lnTo>
                    <a:lnTo>
                      <a:pt x="101" y="95"/>
                    </a:lnTo>
                    <a:lnTo>
                      <a:pt x="110" y="95"/>
                    </a:lnTo>
                    <a:lnTo>
                      <a:pt x="120" y="94"/>
                    </a:lnTo>
                    <a:lnTo>
                      <a:pt x="131" y="92"/>
                    </a:lnTo>
                    <a:lnTo>
                      <a:pt x="142" y="91"/>
                    </a:lnTo>
                    <a:lnTo>
                      <a:pt x="150" y="89"/>
                    </a:lnTo>
                    <a:lnTo>
                      <a:pt x="159" y="87"/>
                    </a:lnTo>
                    <a:lnTo>
                      <a:pt x="167" y="87"/>
                    </a:lnTo>
                    <a:lnTo>
                      <a:pt x="174" y="86"/>
                    </a:lnTo>
                    <a:lnTo>
                      <a:pt x="180" y="86"/>
                    </a:lnTo>
                    <a:lnTo>
                      <a:pt x="188" y="86"/>
                    </a:lnTo>
                    <a:lnTo>
                      <a:pt x="196" y="87"/>
                    </a:lnTo>
                    <a:lnTo>
                      <a:pt x="204" y="88"/>
                    </a:lnTo>
                    <a:lnTo>
                      <a:pt x="212" y="90"/>
                    </a:lnTo>
                    <a:lnTo>
                      <a:pt x="219" y="91"/>
                    </a:lnTo>
                    <a:lnTo>
                      <a:pt x="226" y="93"/>
                    </a:lnTo>
                    <a:lnTo>
                      <a:pt x="234" y="94"/>
                    </a:lnTo>
                    <a:lnTo>
                      <a:pt x="241" y="95"/>
                    </a:lnTo>
                    <a:lnTo>
                      <a:pt x="248" y="95"/>
                    </a:lnTo>
                    <a:lnTo>
                      <a:pt x="253" y="94"/>
                    </a:lnTo>
                    <a:lnTo>
                      <a:pt x="259" y="92"/>
                    </a:lnTo>
                    <a:lnTo>
                      <a:pt x="266" y="89"/>
                    </a:lnTo>
                    <a:lnTo>
                      <a:pt x="272" y="85"/>
                    </a:lnTo>
                    <a:lnTo>
                      <a:pt x="278" y="82"/>
                    </a:lnTo>
                    <a:lnTo>
                      <a:pt x="283" y="78"/>
                    </a:lnTo>
                    <a:lnTo>
                      <a:pt x="286" y="75"/>
                    </a:lnTo>
                    <a:lnTo>
                      <a:pt x="288" y="74"/>
                    </a:lnTo>
                    <a:lnTo>
                      <a:pt x="289" y="73"/>
                    </a:lnTo>
                    <a:lnTo>
                      <a:pt x="288" y="72"/>
                    </a:lnTo>
                    <a:lnTo>
                      <a:pt x="284" y="69"/>
                    </a:lnTo>
                    <a:lnTo>
                      <a:pt x="277" y="64"/>
                    </a:lnTo>
                    <a:lnTo>
                      <a:pt x="267" y="55"/>
                    </a:lnTo>
                    <a:lnTo>
                      <a:pt x="256" y="43"/>
                    </a:lnTo>
                    <a:lnTo>
                      <a:pt x="249" y="31"/>
                    </a:lnTo>
                    <a:lnTo>
                      <a:pt x="244" y="21"/>
                    </a:lnTo>
                    <a:lnTo>
                      <a:pt x="242" y="18"/>
                    </a:lnTo>
                    <a:lnTo>
                      <a:pt x="240" y="18"/>
                    </a:lnTo>
                    <a:lnTo>
                      <a:pt x="234" y="17"/>
                    </a:lnTo>
                    <a:lnTo>
                      <a:pt x="225" y="15"/>
                    </a:lnTo>
                    <a:lnTo>
                      <a:pt x="214" y="13"/>
                    </a:lnTo>
                    <a:lnTo>
                      <a:pt x="200" y="11"/>
                    </a:lnTo>
                    <a:lnTo>
                      <a:pt x="185" y="9"/>
                    </a:lnTo>
                    <a:lnTo>
                      <a:pt x="169" y="7"/>
                    </a:lnTo>
                    <a:lnTo>
                      <a:pt x="151" y="4"/>
                    </a:lnTo>
                    <a:lnTo>
                      <a:pt x="134" y="3"/>
                    </a:lnTo>
                    <a:lnTo>
                      <a:pt x="117" y="2"/>
                    </a:lnTo>
                    <a:lnTo>
                      <a:pt x="101" y="1"/>
                    </a:lnTo>
                    <a:lnTo>
                      <a:pt x="86" y="0"/>
                    </a:lnTo>
                    <a:lnTo>
                      <a:pt x="74" y="1"/>
                    </a:lnTo>
                    <a:lnTo>
                      <a:pt x="63" y="2"/>
                    </a:lnTo>
                    <a:lnTo>
                      <a:pt x="55" y="3"/>
                    </a:lnTo>
                    <a:lnTo>
                      <a:pt x="50" y="7"/>
                    </a:lnTo>
                    <a:close/>
                  </a:path>
                </a:pathLst>
              </a:custGeom>
              <a:solidFill>
                <a:srgbClr val="A0F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1" name="Freeform 314"/>
              <p:cNvSpPr>
                <a:spLocks/>
              </p:cNvSpPr>
              <p:nvPr/>
            </p:nvSpPr>
            <p:spPr bwMode="auto">
              <a:xfrm>
                <a:off x="4688" y="3377"/>
                <a:ext cx="177" cy="122"/>
              </a:xfrm>
              <a:custGeom>
                <a:avLst/>
                <a:gdLst>
                  <a:gd name="T0" fmla="*/ 140 w 177"/>
                  <a:gd name="T1" fmla="*/ 2 h 122"/>
                  <a:gd name="T2" fmla="*/ 128 w 177"/>
                  <a:gd name="T3" fmla="*/ 16 h 122"/>
                  <a:gd name="T4" fmla="*/ 109 w 177"/>
                  <a:gd name="T5" fmla="*/ 35 h 122"/>
                  <a:gd name="T6" fmla="*/ 92 w 177"/>
                  <a:gd name="T7" fmla="*/ 53 h 122"/>
                  <a:gd name="T8" fmla="*/ 80 w 177"/>
                  <a:gd name="T9" fmla="*/ 64 h 122"/>
                  <a:gd name="T10" fmla="*/ 72 w 177"/>
                  <a:gd name="T11" fmla="*/ 73 h 122"/>
                  <a:gd name="T12" fmla="*/ 66 w 177"/>
                  <a:gd name="T13" fmla="*/ 81 h 122"/>
                  <a:gd name="T14" fmla="*/ 58 w 177"/>
                  <a:gd name="T15" fmla="*/ 87 h 122"/>
                  <a:gd name="T16" fmla="*/ 47 w 177"/>
                  <a:gd name="T17" fmla="*/ 90 h 122"/>
                  <a:gd name="T18" fmla="*/ 30 w 177"/>
                  <a:gd name="T19" fmla="*/ 93 h 122"/>
                  <a:gd name="T20" fmla="*/ 13 w 177"/>
                  <a:gd name="T21" fmla="*/ 97 h 122"/>
                  <a:gd name="T22" fmla="*/ 1 w 177"/>
                  <a:gd name="T23" fmla="*/ 103 h 122"/>
                  <a:gd name="T24" fmla="*/ 2 w 177"/>
                  <a:gd name="T25" fmla="*/ 107 h 122"/>
                  <a:gd name="T26" fmla="*/ 14 w 177"/>
                  <a:gd name="T27" fmla="*/ 108 h 122"/>
                  <a:gd name="T28" fmla="*/ 30 w 177"/>
                  <a:gd name="T29" fmla="*/ 108 h 122"/>
                  <a:gd name="T30" fmla="*/ 40 w 177"/>
                  <a:gd name="T31" fmla="*/ 107 h 122"/>
                  <a:gd name="T32" fmla="*/ 38 w 177"/>
                  <a:gd name="T33" fmla="*/ 108 h 122"/>
                  <a:gd name="T34" fmla="*/ 24 w 177"/>
                  <a:gd name="T35" fmla="*/ 115 h 122"/>
                  <a:gd name="T36" fmla="*/ 26 w 177"/>
                  <a:gd name="T37" fmla="*/ 122 h 122"/>
                  <a:gd name="T38" fmla="*/ 42 w 177"/>
                  <a:gd name="T39" fmla="*/ 120 h 122"/>
                  <a:gd name="T40" fmla="*/ 48 w 177"/>
                  <a:gd name="T41" fmla="*/ 120 h 122"/>
                  <a:gd name="T42" fmla="*/ 64 w 177"/>
                  <a:gd name="T43" fmla="*/ 120 h 122"/>
                  <a:gd name="T44" fmla="*/ 79 w 177"/>
                  <a:gd name="T45" fmla="*/ 113 h 122"/>
                  <a:gd name="T46" fmla="*/ 87 w 177"/>
                  <a:gd name="T47" fmla="*/ 105 h 122"/>
                  <a:gd name="T48" fmla="*/ 90 w 177"/>
                  <a:gd name="T49" fmla="*/ 104 h 122"/>
                  <a:gd name="T50" fmla="*/ 100 w 177"/>
                  <a:gd name="T51" fmla="*/ 97 h 122"/>
                  <a:gd name="T52" fmla="*/ 115 w 177"/>
                  <a:gd name="T53" fmla="*/ 87 h 122"/>
                  <a:gd name="T54" fmla="*/ 131 w 177"/>
                  <a:gd name="T55" fmla="*/ 77 h 122"/>
                  <a:gd name="T56" fmla="*/ 142 w 177"/>
                  <a:gd name="T57" fmla="*/ 70 h 122"/>
                  <a:gd name="T58" fmla="*/ 155 w 177"/>
                  <a:gd name="T59" fmla="*/ 59 h 122"/>
                  <a:gd name="T60" fmla="*/ 168 w 177"/>
                  <a:gd name="T61" fmla="*/ 48 h 122"/>
                  <a:gd name="T62" fmla="*/ 176 w 177"/>
                  <a:gd name="T63" fmla="*/ 41 h 122"/>
                  <a:gd name="T64" fmla="*/ 177 w 177"/>
                  <a:gd name="T65" fmla="*/ 39 h 122"/>
                  <a:gd name="T66" fmla="*/ 176 w 177"/>
                  <a:gd name="T67" fmla="*/ 25 h 122"/>
                  <a:gd name="T68" fmla="*/ 170 w 177"/>
                  <a:gd name="T69" fmla="*/ 8 h 122"/>
                  <a:gd name="T70" fmla="*/ 154 w 177"/>
                  <a:gd name="T71" fmla="*/ 0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
                  <a:gd name="T109" fmla="*/ 0 h 122"/>
                  <a:gd name="T110" fmla="*/ 177 w 177"/>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 h="122">
                    <a:moveTo>
                      <a:pt x="142" y="0"/>
                    </a:moveTo>
                    <a:lnTo>
                      <a:pt x="140" y="2"/>
                    </a:lnTo>
                    <a:lnTo>
                      <a:pt x="136" y="8"/>
                    </a:lnTo>
                    <a:lnTo>
                      <a:pt x="128" y="16"/>
                    </a:lnTo>
                    <a:lnTo>
                      <a:pt x="119" y="25"/>
                    </a:lnTo>
                    <a:lnTo>
                      <a:pt x="109" y="35"/>
                    </a:lnTo>
                    <a:lnTo>
                      <a:pt x="101" y="45"/>
                    </a:lnTo>
                    <a:lnTo>
                      <a:pt x="92" y="53"/>
                    </a:lnTo>
                    <a:lnTo>
                      <a:pt x="85" y="59"/>
                    </a:lnTo>
                    <a:lnTo>
                      <a:pt x="80" y="64"/>
                    </a:lnTo>
                    <a:lnTo>
                      <a:pt x="76" y="69"/>
                    </a:lnTo>
                    <a:lnTo>
                      <a:pt x="72" y="73"/>
                    </a:lnTo>
                    <a:lnTo>
                      <a:pt x="69" y="78"/>
                    </a:lnTo>
                    <a:lnTo>
                      <a:pt x="66" y="81"/>
                    </a:lnTo>
                    <a:lnTo>
                      <a:pt x="62" y="84"/>
                    </a:lnTo>
                    <a:lnTo>
                      <a:pt x="58" y="87"/>
                    </a:lnTo>
                    <a:lnTo>
                      <a:pt x="53" y="88"/>
                    </a:lnTo>
                    <a:lnTo>
                      <a:pt x="47" y="90"/>
                    </a:lnTo>
                    <a:lnTo>
                      <a:pt x="38" y="91"/>
                    </a:lnTo>
                    <a:lnTo>
                      <a:pt x="30" y="93"/>
                    </a:lnTo>
                    <a:lnTo>
                      <a:pt x="21" y="96"/>
                    </a:lnTo>
                    <a:lnTo>
                      <a:pt x="13" y="97"/>
                    </a:lnTo>
                    <a:lnTo>
                      <a:pt x="6" y="100"/>
                    </a:lnTo>
                    <a:lnTo>
                      <a:pt x="1" y="103"/>
                    </a:lnTo>
                    <a:lnTo>
                      <a:pt x="0" y="105"/>
                    </a:lnTo>
                    <a:lnTo>
                      <a:pt x="2" y="107"/>
                    </a:lnTo>
                    <a:lnTo>
                      <a:pt x="7" y="107"/>
                    </a:lnTo>
                    <a:lnTo>
                      <a:pt x="14" y="108"/>
                    </a:lnTo>
                    <a:lnTo>
                      <a:pt x="22" y="108"/>
                    </a:lnTo>
                    <a:lnTo>
                      <a:pt x="30" y="108"/>
                    </a:lnTo>
                    <a:lnTo>
                      <a:pt x="35" y="107"/>
                    </a:lnTo>
                    <a:lnTo>
                      <a:pt x="40" y="107"/>
                    </a:lnTo>
                    <a:lnTo>
                      <a:pt x="42" y="107"/>
                    </a:lnTo>
                    <a:lnTo>
                      <a:pt x="38" y="108"/>
                    </a:lnTo>
                    <a:lnTo>
                      <a:pt x="31" y="111"/>
                    </a:lnTo>
                    <a:lnTo>
                      <a:pt x="24" y="115"/>
                    </a:lnTo>
                    <a:lnTo>
                      <a:pt x="21" y="120"/>
                    </a:lnTo>
                    <a:lnTo>
                      <a:pt x="26" y="122"/>
                    </a:lnTo>
                    <a:lnTo>
                      <a:pt x="34" y="122"/>
                    </a:lnTo>
                    <a:lnTo>
                      <a:pt x="42" y="120"/>
                    </a:lnTo>
                    <a:lnTo>
                      <a:pt x="45" y="120"/>
                    </a:lnTo>
                    <a:lnTo>
                      <a:pt x="48" y="120"/>
                    </a:lnTo>
                    <a:lnTo>
                      <a:pt x="55" y="120"/>
                    </a:lnTo>
                    <a:lnTo>
                      <a:pt x="64" y="120"/>
                    </a:lnTo>
                    <a:lnTo>
                      <a:pt x="72" y="117"/>
                    </a:lnTo>
                    <a:lnTo>
                      <a:pt x="79" y="113"/>
                    </a:lnTo>
                    <a:lnTo>
                      <a:pt x="84" y="109"/>
                    </a:lnTo>
                    <a:lnTo>
                      <a:pt x="87" y="105"/>
                    </a:lnTo>
                    <a:lnTo>
                      <a:pt x="88" y="104"/>
                    </a:lnTo>
                    <a:lnTo>
                      <a:pt x="90" y="104"/>
                    </a:lnTo>
                    <a:lnTo>
                      <a:pt x="94" y="101"/>
                    </a:lnTo>
                    <a:lnTo>
                      <a:pt x="100" y="97"/>
                    </a:lnTo>
                    <a:lnTo>
                      <a:pt x="107" y="92"/>
                    </a:lnTo>
                    <a:lnTo>
                      <a:pt x="115" y="87"/>
                    </a:lnTo>
                    <a:lnTo>
                      <a:pt x="124" y="82"/>
                    </a:lnTo>
                    <a:lnTo>
                      <a:pt x="131" y="77"/>
                    </a:lnTo>
                    <a:lnTo>
                      <a:pt x="137" y="73"/>
                    </a:lnTo>
                    <a:lnTo>
                      <a:pt x="142" y="70"/>
                    </a:lnTo>
                    <a:lnTo>
                      <a:pt x="148" y="64"/>
                    </a:lnTo>
                    <a:lnTo>
                      <a:pt x="155" y="59"/>
                    </a:lnTo>
                    <a:lnTo>
                      <a:pt x="162" y="54"/>
                    </a:lnTo>
                    <a:lnTo>
                      <a:pt x="168" y="48"/>
                    </a:lnTo>
                    <a:lnTo>
                      <a:pt x="172" y="44"/>
                    </a:lnTo>
                    <a:lnTo>
                      <a:pt x="176" y="41"/>
                    </a:lnTo>
                    <a:lnTo>
                      <a:pt x="177" y="40"/>
                    </a:lnTo>
                    <a:lnTo>
                      <a:pt x="177" y="39"/>
                    </a:lnTo>
                    <a:lnTo>
                      <a:pt x="177" y="32"/>
                    </a:lnTo>
                    <a:lnTo>
                      <a:pt x="176" y="25"/>
                    </a:lnTo>
                    <a:lnTo>
                      <a:pt x="173" y="16"/>
                    </a:lnTo>
                    <a:lnTo>
                      <a:pt x="170" y="8"/>
                    </a:lnTo>
                    <a:lnTo>
                      <a:pt x="164" y="2"/>
                    </a:lnTo>
                    <a:lnTo>
                      <a:pt x="154" y="0"/>
                    </a:lnTo>
                    <a:lnTo>
                      <a:pt x="142" y="0"/>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2" name="Freeform 315"/>
              <p:cNvSpPr>
                <a:spLocks/>
              </p:cNvSpPr>
              <p:nvPr/>
            </p:nvSpPr>
            <p:spPr bwMode="auto">
              <a:xfrm>
                <a:off x="4814" y="3315"/>
                <a:ext cx="226" cy="189"/>
              </a:xfrm>
              <a:custGeom>
                <a:avLst/>
                <a:gdLst>
                  <a:gd name="T0" fmla="*/ 225 w 226"/>
                  <a:gd name="T1" fmla="*/ 71 h 189"/>
                  <a:gd name="T2" fmla="*/ 221 w 226"/>
                  <a:gd name="T3" fmla="*/ 109 h 189"/>
                  <a:gd name="T4" fmla="*/ 221 w 226"/>
                  <a:gd name="T5" fmla="*/ 141 h 189"/>
                  <a:gd name="T6" fmla="*/ 224 w 226"/>
                  <a:gd name="T7" fmla="*/ 166 h 189"/>
                  <a:gd name="T8" fmla="*/ 212 w 226"/>
                  <a:gd name="T9" fmla="*/ 175 h 189"/>
                  <a:gd name="T10" fmla="*/ 196 w 226"/>
                  <a:gd name="T11" fmla="*/ 180 h 189"/>
                  <a:gd name="T12" fmla="*/ 177 w 226"/>
                  <a:gd name="T13" fmla="*/ 185 h 189"/>
                  <a:gd name="T14" fmla="*/ 153 w 226"/>
                  <a:gd name="T15" fmla="*/ 189 h 189"/>
                  <a:gd name="T16" fmla="*/ 128 w 226"/>
                  <a:gd name="T17" fmla="*/ 189 h 189"/>
                  <a:gd name="T18" fmla="*/ 106 w 226"/>
                  <a:gd name="T19" fmla="*/ 187 h 189"/>
                  <a:gd name="T20" fmla="*/ 86 w 226"/>
                  <a:gd name="T21" fmla="*/ 184 h 189"/>
                  <a:gd name="T22" fmla="*/ 66 w 226"/>
                  <a:gd name="T23" fmla="*/ 181 h 189"/>
                  <a:gd name="T24" fmla="*/ 45 w 226"/>
                  <a:gd name="T25" fmla="*/ 174 h 189"/>
                  <a:gd name="T26" fmla="*/ 27 w 226"/>
                  <a:gd name="T27" fmla="*/ 168 h 189"/>
                  <a:gd name="T28" fmla="*/ 14 w 226"/>
                  <a:gd name="T29" fmla="*/ 162 h 189"/>
                  <a:gd name="T30" fmla="*/ 11 w 226"/>
                  <a:gd name="T31" fmla="*/ 155 h 189"/>
                  <a:gd name="T32" fmla="*/ 19 w 226"/>
                  <a:gd name="T33" fmla="*/ 145 h 189"/>
                  <a:gd name="T34" fmla="*/ 28 w 226"/>
                  <a:gd name="T35" fmla="*/ 140 h 189"/>
                  <a:gd name="T36" fmla="*/ 30 w 226"/>
                  <a:gd name="T37" fmla="*/ 136 h 189"/>
                  <a:gd name="T38" fmla="*/ 32 w 226"/>
                  <a:gd name="T39" fmla="*/ 118 h 189"/>
                  <a:gd name="T40" fmla="*/ 34 w 226"/>
                  <a:gd name="T41" fmla="*/ 101 h 189"/>
                  <a:gd name="T42" fmla="*/ 37 w 226"/>
                  <a:gd name="T43" fmla="*/ 87 h 189"/>
                  <a:gd name="T44" fmla="*/ 34 w 226"/>
                  <a:gd name="T45" fmla="*/ 83 h 189"/>
                  <a:gd name="T46" fmla="*/ 20 w 226"/>
                  <a:gd name="T47" fmla="*/ 71 h 189"/>
                  <a:gd name="T48" fmla="*/ 6 w 226"/>
                  <a:gd name="T49" fmla="*/ 63 h 189"/>
                  <a:gd name="T50" fmla="*/ 0 w 226"/>
                  <a:gd name="T51" fmla="*/ 59 h 189"/>
                  <a:gd name="T52" fmla="*/ 8 w 226"/>
                  <a:gd name="T53" fmla="*/ 50 h 189"/>
                  <a:gd name="T54" fmla="*/ 17 w 226"/>
                  <a:gd name="T55" fmla="*/ 39 h 189"/>
                  <a:gd name="T56" fmla="*/ 28 w 226"/>
                  <a:gd name="T57" fmla="*/ 28 h 189"/>
                  <a:gd name="T58" fmla="*/ 39 w 226"/>
                  <a:gd name="T59" fmla="*/ 18 h 189"/>
                  <a:gd name="T60" fmla="*/ 50 w 226"/>
                  <a:gd name="T61" fmla="*/ 12 h 189"/>
                  <a:gd name="T62" fmla="*/ 64 w 226"/>
                  <a:gd name="T63" fmla="*/ 7 h 189"/>
                  <a:gd name="T64" fmla="*/ 162 w 226"/>
                  <a:gd name="T65" fmla="*/ 0 h 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89"/>
                  <a:gd name="T101" fmla="*/ 226 w 226"/>
                  <a:gd name="T102" fmla="*/ 189 h 1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89">
                    <a:moveTo>
                      <a:pt x="226" y="64"/>
                    </a:moveTo>
                    <a:lnTo>
                      <a:pt x="225" y="71"/>
                    </a:lnTo>
                    <a:lnTo>
                      <a:pt x="223" y="88"/>
                    </a:lnTo>
                    <a:lnTo>
                      <a:pt x="221" y="109"/>
                    </a:lnTo>
                    <a:lnTo>
                      <a:pt x="221" y="126"/>
                    </a:lnTo>
                    <a:lnTo>
                      <a:pt x="221" y="141"/>
                    </a:lnTo>
                    <a:lnTo>
                      <a:pt x="224" y="155"/>
                    </a:lnTo>
                    <a:lnTo>
                      <a:pt x="224" y="166"/>
                    </a:lnTo>
                    <a:lnTo>
                      <a:pt x="218" y="174"/>
                    </a:lnTo>
                    <a:lnTo>
                      <a:pt x="212" y="175"/>
                    </a:lnTo>
                    <a:lnTo>
                      <a:pt x="204" y="177"/>
                    </a:lnTo>
                    <a:lnTo>
                      <a:pt x="196" y="180"/>
                    </a:lnTo>
                    <a:lnTo>
                      <a:pt x="186" y="182"/>
                    </a:lnTo>
                    <a:lnTo>
                      <a:pt x="177" y="185"/>
                    </a:lnTo>
                    <a:lnTo>
                      <a:pt x="165" y="187"/>
                    </a:lnTo>
                    <a:lnTo>
                      <a:pt x="153" y="189"/>
                    </a:lnTo>
                    <a:lnTo>
                      <a:pt x="141" y="189"/>
                    </a:lnTo>
                    <a:lnTo>
                      <a:pt x="128" y="189"/>
                    </a:lnTo>
                    <a:lnTo>
                      <a:pt x="116" y="188"/>
                    </a:lnTo>
                    <a:lnTo>
                      <a:pt x="106" y="187"/>
                    </a:lnTo>
                    <a:lnTo>
                      <a:pt x="96" y="186"/>
                    </a:lnTo>
                    <a:lnTo>
                      <a:pt x="86" y="184"/>
                    </a:lnTo>
                    <a:lnTo>
                      <a:pt x="76" y="183"/>
                    </a:lnTo>
                    <a:lnTo>
                      <a:pt x="66" y="181"/>
                    </a:lnTo>
                    <a:lnTo>
                      <a:pt x="55" y="178"/>
                    </a:lnTo>
                    <a:lnTo>
                      <a:pt x="45" y="174"/>
                    </a:lnTo>
                    <a:lnTo>
                      <a:pt x="36" y="172"/>
                    </a:lnTo>
                    <a:lnTo>
                      <a:pt x="27" y="168"/>
                    </a:lnTo>
                    <a:lnTo>
                      <a:pt x="20" y="166"/>
                    </a:lnTo>
                    <a:lnTo>
                      <a:pt x="14" y="162"/>
                    </a:lnTo>
                    <a:lnTo>
                      <a:pt x="11" y="158"/>
                    </a:lnTo>
                    <a:lnTo>
                      <a:pt x="11" y="155"/>
                    </a:lnTo>
                    <a:lnTo>
                      <a:pt x="12" y="151"/>
                    </a:lnTo>
                    <a:lnTo>
                      <a:pt x="19" y="145"/>
                    </a:lnTo>
                    <a:lnTo>
                      <a:pt x="24" y="142"/>
                    </a:lnTo>
                    <a:lnTo>
                      <a:pt x="28" y="140"/>
                    </a:lnTo>
                    <a:lnTo>
                      <a:pt x="30" y="140"/>
                    </a:lnTo>
                    <a:lnTo>
                      <a:pt x="30" y="136"/>
                    </a:lnTo>
                    <a:lnTo>
                      <a:pt x="31" y="128"/>
                    </a:lnTo>
                    <a:lnTo>
                      <a:pt x="32" y="118"/>
                    </a:lnTo>
                    <a:lnTo>
                      <a:pt x="33" y="109"/>
                    </a:lnTo>
                    <a:lnTo>
                      <a:pt x="34" y="101"/>
                    </a:lnTo>
                    <a:lnTo>
                      <a:pt x="36" y="93"/>
                    </a:lnTo>
                    <a:lnTo>
                      <a:pt x="37" y="87"/>
                    </a:lnTo>
                    <a:lnTo>
                      <a:pt x="37" y="86"/>
                    </a:lnTo>
                    <a:lnTo>
                      <a:pt x="34" y="83"/>
                    </a:lnTo>
                    <a:lnTo>
                      <a:pt x="28" y="78"/>
                    </a:lnTo>
                    <a:lnTo>
                      <a:pt x="20" y="71"/>
                    </a:lnTo>
                    <a:lnTo>
                      <a:pt x="12" y="66"/>
                    </a:lnTo>
                    <a:lnTo>
                      <a:pt x="6" y="63"/>
                    </a:lnTo>
                    <a:lnTo>
                      <a:pt x="1" y="62"/>
                    </a:lnTo>
                    <a:lnTo>
                      <a:pt x="0" y="59"/>
                    </a:lnTo>
                    <a:lnTo>
                      <a:pt x="4" y="54"/>
                    </a:lnTo>
                    <a:lnTo>
                      <a:pt x="8" y="50"/>
                    </a:lnTo>
                    <a:lnTo>
                      <a:pt x="12" y="45"/>
                    </a:lnTo>
                    <a:lnTo>
                      <a:pt x="17" y="39"/>
                    </a:lnTo>
                    <a:lnTo>
                      <a:pt x="23" y="33"/>
                    </a:lnTo>
                    <a:lnTo>
                      <a:pt x="28" y="28"/>
                    </a:lnTo>
                    <a:lnTo>
                      <a:pt x="34" y="22"/>
                    </a:lnTo>
                    <a:lnTo>
                      <a:pt x="39" y="18"/>
                    </a:lnTo>
                    <a:lnTo>
                      <a:pt x="43" y="15"/>
                    </a:lnTo>
                    <a:lnTo>
                      <a:pt x="50" y="12"/>
                    </a:lnTo>
                    <a:lnTo>
                      <a:pt x="58" y="9"/>
                    </a:lnTo>
                    <a:lnTo>
                      <a:pt x="64" y="7"/>
                    </a:lnTo>
                    <a:lnTo>
                      <a:pt x="66" y="7"/>
                    </a:lnTo>
                    <a:lnTo>
                      <a:pt x="162" y="0"/>
                    </a:lnTo>
                    <a:lnTo>
                      <a:pt x="226" y="64"/>
                    </a:lnTo>
                    <a:close/>
                  </a:path>
                </a:pathLst>
              </a:custGeom>
              <a:solidFill>
                <a:srgbClr val="F78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3" name="Freeform 316"/>
              <p:cNvSpPr>
                <a:spLocks/>
              </p:cNvSpPr>
              <p:nvPr/>
            </p:nvSpPr>
            <p:spPr bwMode="auto">
              <a:xfrm>
                <a:off x="4624" y="3560"/>
                <a:ext cx="76" cy="191"/>
              </a:xfrm>
              <a:custGeom>
                <a:avLst/>
                <a:gdLst>
                  <a:gd name="T0" fmla="*/ 76 w 76"/>
                  <a:gd name="T1" fmla="*/ 18 h 191"/>
                  <a:gd name="T2" fmla="*/ 76 w 76"/>
                  <a:gd name="T3" fmla="*/ 26 h 191"/>
                  <a:gd name="T4" fmla="*/ 74 w 76"/>
                  <a:gd name="T5" fmla="*/ 46 h 191"/>
                  <a:gd name="T6" fmla="*/ 72 w 76"/>
                  <a:gd name="T7" fmla="*/ 73 h 191"/>
                  <a:gd name="T8" fmla="*/ 68 w 76"/>
                  <a:gd name="T9" fmla="*/ 105 h 191"/>
                  <a:gd name="T10" fmla="*/ 65 w 76"/>
                  <a:gd name="T11" fmla="*/ 119 h 191"/>
                  <a:gd name="T12" fmla="*/ 62 w 76"/>
                  <a:gd name="T13" fmla="*/ 131 h 191"/>
                  <a:gd name="T14" fmla="*/ 59 w 76"/>
                  <a:gd name="T15" fmla="*/ 142 h 191"/>
                  <a:gd name="T16" fmla="*/ 55 w 76"/>
                  <a:gd name="T17" fmla="*/ 151 h 191"/>
                  <a:gd name="T18" fmla="*/ 51 w 76"/>
                  <a:gd name="T19" fmla="*/ 158 h 191"/>
                  <a:gd name="T20" fmla="*/ 47 w 76"/>
                  <a:gd name="T21" fmla="*/ 164 h 191"/>
                  <a:gd name="T22" fmla="*/ 42 w 76"/>
                  <a:gd name="T23" fmla="*/ 169 h 191"/>
                  <a:gd name="T24" fmla="*/ 38 w 76"/>
                  <a:gd name="T25" fmla="*/ 173 h 191"/>
                  <a:gd name="T26" fmla="*/ 33 w 76"/>
                  <a:gd name="T27" fmla="*/ 177 h 191"/>
                  <a:gd name="T28" fmla="*/ 28 w 76"/>
                  <a:gd name="T29" fmla="*/ 179 h 191"/>
                  <a:gd name="T30" fmla="*/ 22 w 76"/>
                  <a:gd name="T31" fmla="*/ 183 h 191"/>
                  <a:gd name="T32" fmla="*/ 16 w 76"/>
                  <a:gd name="T33" fmla="*/ 185 h 191"/>
                  <a:gd name="T34" fmla="*/ 10 w 76"/>
                  <a:gd name="T35" fmla="*/ 187 h 191"/>
                  <a:gd name="T36" fmla="*/ 5 w 76"/>
                  <a:gd name="T37" fmla="*/ 189 h 191"/>
                  <a:gd name="T38" fmla="*/ 1 w 76"/>
                  <a:gd name="T39" fmla="*/ 191 h 191"/>
                  <a:gd name="T40" fmla="*/ 0 w 76"/>
                  <a:gd name="T41" fmla="*/ 191 h 191"/>
                  <a:gd name="T42" fmla="*/ 5 w 76"/>
                  <a:gd name="T43" fmla="*/ 36 h 191"/>
                  <a:gd name="T44" fmla="*/ 7 w 76"/>
                  <a:gd name="T45" fmla="*/ 33 h 191"/>
                  <a:gd name="T46" fmla="*/ 13 w 76"/>
                  <a:gd name="T47" fmla="*/ 26 h 191"/>
                  <a:gd name="T48" fmla="*/ 22 w 76"/>
                  <a:gd name="T49" fmla="*/ 17 h 191"/>
                  <a:gd name="T50" fmla="*/ 32 w 76"/>
                  <a:gd name="T51" fmla="*/ 9 h 191"/>
                  <a:gd name="T52" fmla="*/ 44 w 76"/>
                  <a:gd name="T53" fmla="*/ 2 h 191"/>
                  <a:gd name="T54" fmla="*/ 56 w 76"/>
                  <a:gd name="T55" fmla="*/ 0 h 191"/>
                  <a:gd name="T56" fmla="*/ 67 w 76"/>
                  <a:gd name="T57" fmla="*/ 5 h 191"/>
                  <a:gd name="T58" fmla="*/ 76 w 76"/>
                  <a:gd name="T59" fmla="*/ 18 h 1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
                  <a:gd name="T91" fmla="*/ 0 h 191"/>
                  <a:gd name="T92" fmla="*/ 76 w 76"/>
                  <a:gd name="T93" fmla="*/ 191 h 1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 h="191">
                    <a:moveTo>
                      <a:pt x="76" y="18"/>
                    </a:moveTo>
                    <a:lnTo>
                      <a:pt x="76" y="26"/>
                    </a:lnTo>
                    <a:lnTo>
                      <a:pt x="74" y="46"/>
                    </a:lnTo>
                    <a:lnTo>
                      <a:pt x="72" y="73"/>
                    </a:lnTo>
                    <a:lnTo>
                      <a:pt x="68" y="105"/>
                    </a:lnTo>
                    <a:lnTo>
                      <a:pt x="65" y="119"/>
                    </a:lnTo>
                    <a:lnTo>
                      <a:pt x="62" y="131"/>
                    </a:lnTo>
                    <a:lnTo>
                      <a:pt x="59" y="142"/>
                    </a:lnTo>
                    <a:lnTo>
                      <a:pt x="55" y="151"/>
                    </a:lnTo>
                    <a:lnTo>
                      <a:pt x="51" y="158"/>
                    </a:lnTo>
                    <a:lnTo>
                      <a:pt x="47" y="164"/>
                    </a:lnTo>
                    <a:lnTo>
                      <a:pt x="42" y="169"/>
                    </a:lnTo>
                    <a:lnTo>
                      <a:pt x="38" y="173"/>
                    </a:lnTo>
                    <a:lnTo>
                      <a:pt x="33" y="177"/>
                    </a:lnTo>
                    <a:lnTo>
                      <a:pt x="28" y="179"/>
                    </a:lnTo>
                    <a:lnTo>
                      <a:pt x="22" y="183"/>
                    </a:lnTo>
                    <a:lnTo>
                      <a:pt x="16" y="185"/>
                    </a:lnTo>
                    <a:lnTo>
                      <a:pt x="10" y="187"/>
                    </a:lnTo>
                    <a:lnTo>
                      <a:pt x="5" y="189"/>
                    </a:lnTo>
                    <a:lnTo>
                      <a:pt x="1" y="191"/>
                    </a:lnTo>
                    <a:lnTo>
                      <a:pt x="0" y="191"/>
                    </a:lnTo>
                    <a:lnTo>
                      <a:pt x="5" y="36"/>
                    </a:lnTo>
                    <a:lnTo>
                      <a:pt x="7" y="33"/>
                    </a:lnTo>
                    <a:lnTo>
                      <a:pt x="13" y="26"/>
                    </a:lnTo>
                    <a:lnTo>
                      <a:pt x="22" y="17"/>
                    </a:lnTo>
                    <a:lnTo>
                      <a:pt x="32" y="9"/>
                    </a:lnTo>
                    <a:lnTo>
                      <a:pt x="44" y="2"/>
                    </a:lnTo>
                    <a:lnTo>
                      <a:pt x="56" y="0"/>
                    </a:lnTo>
                    <a:lnTo>
                      <a:pt x="67" y="5"/>
                    </a:lnTo>
                    <a:lnTo>
                      <a:pt x="76" y="18"/>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4" name="Freeform 317"/>
              <p:cNvSpPr>
                <a:spLocks/>
              </p:cNvSpPr>
              <p:nvPr/>
            </p:nvSpPr>
            <p:spPr bwMode="auto">
              <a:xfrm>
                <a:off x="4188" y="3809"/>
                <a:ext cx="472" cy="239"/>
              </a:xfrm>
              <a:custGeom>
                <a:avLst/>
                <a:gdLst>
                  <a:gd name="T0" fmla="*/ 447 w 472"/>
                  <a:gd name="T1" fmla="*/ 80 h 239"/>
                  <a:gd name="T2" fmla="*/ 449 w 472"/>
                  <a:gd name="T3" fmla="*/ 88 h 239"/>
                  <a:gd name="T4" fmla="*/ 455 w 472"/>
                  <a:gd name="T5" fmla="*/ 107 h 239"/>
                  <a:gd name="T6" fmla="*/ 461 w 472"/>
                  <a:gd name="T7" fmla="*/ 133 h 239"/>
                  <a:gd name="T8" fmla="*/ 464 w 472"/>
                  <a:gd name="T9" fmla="*/ 159 h 239"/>
                  <a:gd name="T10" fmla="*/ 467 w 472"/>
                  <a:gd name="T11" fmla="*/ 187 h 239"/>
                  <a:gd name="T12" fmla="*/ 470 w 472"/>
                  <a:gd name="T13" fmla="*/ 213 h 239"/>
                  <a:gd name="T14" fmla="*/ 471 w 472"/>
                  <a:gd name="T15" fmla="*/ 231 h 239"/>
                  <a:gd name="T16" fmla="*/ 472 w 472"/>
                  <a:gd name="T17" fmla="*/ 239 h 239"/>
                  <a:gd name="T18" fmla="*/ 0 w 472"/>
                  <a:gd name="T19" fmla="*/ 239 h 239"/>
                  <a:gd name="T20" fmla="*/ 2 w 472"/>
                  <a:gd name="T21" fmla="*/ 88 h 239"/>
                  <a:gd name="T22" fmla="*/ 57 w 472"/>
                  <a:gd name="T23" fmla="*/ 0 h 239"/>
                  <a:gd name="T24" fmla="*/ 61 w 472"/>
                  <a:gd name="T25" fmla="*/ 1 h 239"/>
                  <a:gd name="T26" fmla="*/ 73 w 472"/>
                  <a:gd name="T27" fmla="*/ 3 h 239"/>
                  <a:gd name="T28" fmla="*/ 91 w 472"/>
                  <a:gd name="T29" fmla="*/ 6 h 239"/>
                  <a:gd name="T30" fmla="*/ 115 w 472"/>
                  <a:gd name="T31" fmla="*/ 9 h 239"/>
                  <a:gd name="T32" fmla="*/ 143 w 472"/>
                  <a:gd name="T33" fmla="*/ 14 h 239"/>
                  <a:gd name="T34" fmla="*/ 174 w 472"/>
                  <a:gd name="T35" fmla="*/ 19 h 239"/>
                  <a:gd name="T36" fmla="*/ 207 w 472"/>
                  <a:gd name="T37" fmla="*/ 25 h 239"/>
                  <a:gd name="T38" fmla="*/ 242 w 472"/>
                  <a:gd name="T39" fmla="*/ 32 h 239"/>
                  <a:gd name="T40" fmla="*/ 278 w 472"/>
                  <a:gd name="T41" fmla="*/ 38 h 239"/>
                  <a:gd name="T42" fmla="*/ 312 w 472"/>
                  <a:gd name="T43" fmla="*/ 45 h 239"/>
                  <a:gd name="T44" fmla="*/ 345 w 472"/>
                  <a:gd name="T45" fmla="*/ 51 h 239"/>
                  <a:gd name="T46" fmla="*/ 375 w 472"/>
                  <a:gd name="T47" fmla="*/ 58 h 239"/>
                  <a:gd name="T48" fmla="*/ 401 w 472"/>
                  <a:gd name="T49" fmla="*/ 64 h 239"/>
                  <a:gd name="T50" fmla="*/ 423 w 472"/>
                  <a:gd name="T51" fmla="*/ 70 h 239"/>
                  <a:gd name="T52" fmla="*/ 438 w 472"/>
                  <a:gd name="T53" fmla="*/ 76 h 239"/>
                  <a:gd name="T54" fmla="*/ 447 w 472"/>
                  <a:gd name="T55" fmla="*/ 80 h 2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239"/>
                  <a:gd name="T86" fmla="*/ 472 w 472"/>
                  <a:gd name="T87" fmla="*/ 239 h 2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239">
                    <a:moveTo>
                      <a:pt x="447" y="80"/>
                    </a:moveTo>
                    <a:lnTo>
                      <a:pt x="449" y="88"/>
                    </a:lnTo>
                    <a:lnTo>
                      <a:pt x="455" y="107"/>
                    </a:lnTo>
                    <a:lnTo>
                      <a:pt x="461" y="133"/>
                    </a:lnTo>
                    <a:lnTo>
                      <a:pt x="464" y="159"/>
                    </a:lnTo>
                    <a:lnTo>
                      <a:pt x="467" y="187"/>
                    </a:lnTo>
                    <a:lnTo>
                      <a:pt x="470" y="213"/>
                    </a:lnTo>
                    <a:lnTo>
                      <a:pt x="471" y="231"/>
                    </a:lnTo>
                    <a:lnTo>
                      <a:pt x="472" y="239"/>
                    </a:lnTo>
                    <a:lnTo>
                      <a:pt x="0" y="239"/>
                    </a:lnTo>
                    <a:lnTo>
                      <a:pt x="2" y="88"/>
                    </a:lnTo>
                    <a:lnTo>
                      <a:pt x="57" y="0"/>
                    </a:lnTo>
                    <a:lnTo>
                      <a:pt x="61" y="1"/>
                    </a:lnTo>
                    <a:lnTo>
                      <a:pt x="73" y="3"/>
                    </a:lnTo>
                    <a:lnTo>
                      <a:pt x="91" y="6"/>
                    </a:lnTo>
                    <a:lnTo>
                      <a:pt x="115" y="9"/>
                    </a:lnTo>
                    <a:lnTo>
                      <a:pt x="143" y="14"/>
                    </a:lnTo>
                    <a:lnTo>
                      <a:pt x="174" y="19"/>
                    </a:lnTo>
                    <a:lnTo>
                      <a:pt x="207" y="25"/>
                    </a:lnTo>
                    <a:lnTo>
                      <a:pt x="242" y="32"/>
                    </a:lnTo>
                    <a:lnTo>
                      <a:pt x="278" y="38"/>
                    </a:lnTo>
                    <a:lnTo>
                      <a:pt x="312" y="45"/>
                    </a:lnTo>
                    <a:lnTo>
                      <a:pt x="345" y="51"/>
                    </a:lnTo>
                    <a:lnTo>
                      <a:pt x="375" y="58"/>
                    </a:lnTo>
                    <a:lnTo>
                      <a:pt x="401" y="64"/>
                    </a:lnTo>
                    <a:lnTo>
                      <a:pt x="423" y="70"/>
                    </a:lnTo>
                    <a:lnTo>
                      <a:pt x="438" y="76"/>
                    </a:lnTo>
                    <a:lnTo>
                      <a:pt x="447" y="80"/>
                    </a:lnTo>
                    <a:close/>
                  </a:path>
                </a:pathLst>
              </a:custGeom>
              <a:solidFill>
                <a:srgbClr val="9E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5" name="Freeform 318"/>
              <p:cNvSpPr>
                <a:spLocks/>
              </p:cNvSpPr>
              <p:nvPr/>
            </p:nvSpPr>
            <p:spPr bwMode="auto">
              <a:xfrm>
                <a:off x="4297" y="3153"/>
                <a:ext cx="28" cy="41"/>
              </a:xfrm>
              <a:custGeom>
                <a:avLst/>
                <a:gdLst>
                  <a:gd name="T0" fmla="*/ 28 w 28"/>
                  <a:gd name="T1" fmla="*/ 0 h 41"/>
                  <a:gd name="T2" fmla="*/ 26 w 28"/>
                  <a:gd name="T3" fmla="*/ 1 h 41"/>
                  <a:gd name="T4" fmla="*/ 22 w 28"/>
                  <a:gd name="T5" fmla="*/ 5 h 41"/>
                  <a:gd name="T6" fmla="*/ 16 w 28"/>
                  <a:gd name="T7" fmla="*/ 9 h 41"/>
                  <a:gd name="T8" fmla="*/ 10 w 28"/>
                  <a:gd name="T9" fmla="*/ 13 h 41"/>
                  <a:gd name="T10" fmla="*/ 6 w 28"/>
                  <a:gd name="T11" fmla="*/ 17 h 41"/>
                  <a:gd name="T12" fmla="*/ 2 w 28"/>
                  <a:gd name="T13" fmla="*/ 21 h 41"/>
                  <a:gd name="T14" fmla="*/ 0 w 28"/>
                  <a:gd name="T15" fmla="*/ 25 h 41"/>
                  <a:gd name="T16" fmla="*/ 1 w 28"/>
                  <a:gd name="T17" fmla="*/ 29 h 41"/>
                  <a:gd name="T18" fmla="*/ 5 w 28"/>
                  <a:gd name="T19" fmla="*/ 33 h 41"/>
                  <a:gd name="T20" fmla="*/ 10 w 28"/>
                  <a:gd name="T21" fmla="*/ 38 h 41"/>
                  <a:gd name="T22" fmla="*/ 15 w 28"/>
                  <a:gd name="T23" fmla="*/ 41 h 41"/>
                  <a:gd name="T24" fmla="*/ 17 w 28"/>
                  <a:gd name="T25" fmla="*/ 41 h 41"/>
                  <a:gd name="T26" fmla="*/ 28 w 28"/>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41"/>
                  <a:gd name="T44" fmla="*/ 28 w 28"/>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41">
                    <a:moveTo>
                      <a:pt x="28" y="0"/>
                    </a:moveTo>
                    <a:lnTo>
                      <a:pt x="26" y="1"/>
                    </a:lnTo>
                    <a:lnTo>
                      <a:pt x="22" y="5"/>
                    </a:lnTo>
                    <a:lnTo>
                      <a:pt x="16" y="9"/>
                    </a:lnTo>
                    <a:lnTo>
                      <a:pt x="10" y="13"/>
                    </a:lnTo>
                    <a:lnTo>
                      <a:pt x="6" y="17"/>
                    </a:lnTo>
                    <a:lnTo>
                      <a:pt x="2" y="21"/>
                    </a:lnTo>
                    <a:lnTo>
                      <a:pt x="0" y="25"/>
                    </a:lnTo>
                    <a:lnTo>
                      <a:pt x="1" y="29"/>
                    </a:lnTo>
                    <a:lnTo>
                      <a:pt x="5" y="33"/>
                    </a:lnTo>
                    <a:lnTo>
                      <a:pt x="10" y="38"/>
                    </a:lnTo>
                    <a:lnTo>
                      <a:pt x="15" y="41"/>
                    </a:lnTo>
                    <a:lnTo>
                      <a:pt x="17" y="41"/>
                    </a:lnTo>
                    <a:lnTo>
                      <a:pt x="28" y="0"/>
                    </a:lnTo>
                    <a:close/>
                  </a:path>
                </a:pathLst>
              </a:custGeom>
              <a:solidFill>
                <a:srgbClr val="D8C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 name="Freeform 319"/>
              <p:cNvSpPr>
                <a:spLocks/>
              </p:cNvSpPr>
              <p:nvPr/>
            </p:nvSpPr>
            <p:spPr bwMode="auto">
              <a:xfrm>
                <a:off x="3337" y="3728"/>
                <a:ext cx="443" cy="87"/>
              </a:xfrm>
              <a:custGeom>
                <a:avLst/>
                <a:gdLst>
                  <a:gd name="T0" fmla="*/ 3 w 443"/>
                  <a:gd name="T1" fmla="*/ 31 h 87"/>
                  <a:gd name="T2" fmla="*/ 26 w 443"/>
                  <a:gd name="T3" fmla="*/ 18 h 87"/>
                  <a:gd name="T4" fmla="*/ 63 w 443"/>
                  <a:gd name="T5" fmla="*/ 11 h 87"/>
                  <a:gd name="T6" fmla="*/ 104 w 443"/>
                  <a:gd name="T7" fmla="*/ 8 h 87"/>
                  <a:gd name="T8" fmla="*/ 131 w 443"/>
                  <a:gd name="T9" fmla="*/ 7 h 87"/>
                  <a:gd name="T10" fmla="*/ 150 w 443"/>
                  <a:gd name="T11" fmla="*/ 6 h 87"/>
                  <a:gd name="T12" fmla="*/ 170 w 443"/>
                  <a:gd name="T13" fmla="*/ 4 h 87"/>
                  <a:gd name="T14" fmla="*/ 191 w 443"/>
                  <a:gd name="T15" fmla="*/ 2 h 87"/>
                  <a:gd name="T16" fmla="*/ 212 w 443"/>
                  <a:gd name="T17" fmla="*/ 1 h 87"/>
                  <a:gd name="T18" fmla="*/ 234 w 443"/>
                  <a:gd name="T19" fmla="*/ 1 h 87"/>
                  <a:gd name="T20" fmla="*/ 256 w 443"/>
                  <a:gd name="T21" fmla="*/ 0 h 87"/>
                  <a:gd name="T22" fmla="*/ 277 w 443"/>
                  <a:gd name="T23" fmla="*/ 1 h 87"/>
                  <a:gd name="T24" fmla="*/ 298 w 443"/>
                  <a:gd name="T25" fmla="*/ 4 h 87"/>
                  <a:gd name="T26" fmla="*/ 322 w 443"/>
                  <a:gd name="T27" fmla="*/ 8 h 87"/>
                  <a:gd name="T28" fmla="*/ 348 w 443"/>
                  <a:gd name="T29" fmla="*/ 13 h 87"/>
                  <a:gd name="T30" fmla="*/ 374 w 443"/>
                  <a:gd name="T31" fmla="*/ 20 h 87"/>
                  <a:gd name="T32" fmla="*/ 399 w 443"/>
                  <a:gd name="T33" fmla="*/ 27 h 87"/>
                  <a:gd name="T34" fmla="*/ 420 w 443"/>
                  <a:gd name="T35" fmla="*/ 35 h 87"/>
                  <a:gd name="T36" fmla="*/ 436 w 443"/>
                  <a:gd name="T37" fmla="*/ 43 h 87"/>
                  <a:gd name="T38" fmla="*/ 443 w 443"/>
                  <a:gd name="T39" fmla="*/ 51 h 87"/>
                  <a:gd name="T40" fmla="*/ 440 w 443"/>
                  <a:gd name="T41" fmla="*/ 63 h 87"/>
                  <a:gd name="T42" fmla="*/ 420 w 443"/>
                  <a:gd name="T43" fmla="*/ 75 h 87"/>
                  <a:gd name="T44" fmla="*/ 391 w 443"/>
                  <a:gd name="T45" fmla="*/ 82 h 87"/>
                  <a:gd name="T46" fmla="*/ 358 w 443"/>
                  <a:gd name="T47" fmla="*/ 86 h 87"/>
                  <a:gd name="T48" fmla="*/ 323 w 443"/>
                  <a:gd name="T49" fmla="*/ 86 h 87"/>
                  <a:gd name="T50" fmla="*/ 288 w 443"/>
                  <a:gd name="T51" fmla="*/ 81 h 87"/>
                  <a:gd name="T52" fmla="*/ 255 w 443"/>
                  <a:gd name="T53" fmla="*/ 75 h 87"/>
                  <a:gd name="T54" fmla="*/ 226 w 443"/>
                  <a:gd name="T55" fmla="*/ 71 h 87"/>
                  <a:gd name="T56" fmla="*/ 205 w 443"/>
                  <a:gd name="T57" fmla="*/ 70 h 87"/>
                  <a:gd name="T58" fmla="*/ 182 w 443"/>
                  <a:gd name="T59" fmla="*/ 70 h 87"/>
                  <a:gd name="T60" fmla="*/ 150 w 443"/>
                  <a:gd name="T61" fmla="*/ 69 h 87"/>
                  <a:gd name="T62" fmla="*/ 113 w 443"/>
                  <a:gd name="T63" fmla="*/ 67 h 87"/>
                  <a:gd name="T64" fmla="*/ 76 w 443"/>
                  <a:gd name="T65" fmla="*/ 65 h 87"/>
                  <a:gd name="T66" fmla="*/ 43 w 443"/>
                  <a:gd name="T67" fmla="*/ 59 h 87"/>
                  <a:gd name="T68" fmla="*/ 17 w 443"/>
                  <a:gd name="T69" fmla="*/ 53 h 87"/>
                  <a:gd name="T70" fmla="*/ 2 w 443"/>
                  <a:gd name="T71" fmla="*/ 43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3"/>
                  <a:gd name="T109" fmla="*/ 0 h 87"/>
                  <a:gd name="T110" fmla="*/ 443 w 443"/>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3" h="87">
                    <a:moveTo>
                      <a:pt x="0" y="38"/>
                    </a:moveTo>
                    <a:lnTo>
                      <a:pt x="3" y="31"/>
                    </a:lnTo>
                    <a:lnTo>
                      <a:pt x="13" y="24"/>
                    </a:lnTo>
                    <a:lnTo>
                      <a:pt x="26" y="18"/>
                    </a:lnTo>
                    <a:lnTo>
                      <a:pt x="44" y="14"/>
                    </a:lnTo>
                    <a:lnTo>
                      <a:pt x="63" y="11"/>
                    </a:lnTo>
                    <a:lnTo>
                      <a:pt x="84" y="9"/>
                    </a:lnTo>
                    <a:lnTo>
                      <a:pt x="104" y="8"/>
                    </a:lnTo>
                    <a:lnTo>
                      <a:pt x="123" y="7"/>
                    </a:lnTo>
                    <a:lnTo>
                      <a:pt x="131" y="7"/>
                    </a:lnTo>
                    <a:lnTo>
                      <a:pt x="140" y="6"/>
                    </a:lnTo>
                    <a:lnTo>
                      <a:pt x="150" y="6"/>
                    </a:lnTo>
                    <a:lnTo>
                      <a:pt x="160" y="5"/>
                    </a:lnTo>
                    <a:lnTo>
                      <a:pt x="170" y="4"/>
                    </a:lnTo>
                    <a:lnTo>
                      <a:pt x="180" y="3"/>
                    </a:lnTo>
                    <a:lnTo>
                      <a:pt x="191" y="2"/>
                    </a:lnTo>
                    <a:lnTo>
                      <a:pt x="201" y="1"/>
                    </a:lnTo>
                    <a:lnTo>
                      <a:pt x="212" y="1"/>
                    </a:lnTo>
                    <a:lnTo>
                      <a:pt x="223" y="1"/>
                    </a:lnTo>
                    <a:lnTo>
                      <a:pt x="234" y="1"/>
                    </a:lnTo>
                    <a:lnTo>
                      <a:pt x="245" y="0"/>
                    </a:lnTo>
                    <a:lnTo>
                      <a:pt x="256" y="0"/>
                    </a:lnTo>
                    <a:lnTo>
                      <a:pt x="267" y="1"/>
                    </a:lnTo>
                    <a:lnTo>
                      <a:pt x="277" y="1"/>
                    </a:lnTo>
                    <a:lnTo>
                      <a:pt x="287" y="2"/>
                    </a:lnTo>
                    <a:lnTo>
                      <a:pt x="298" y="4"/>
                    </a:lnTo>
                    <a:lnTo>
                      <a:pt x="309" y="6"/>
                    </a:lnTo>
                    <a:lnTo>
                      <a:pt x="322" y="8"/>
                    </a:lnTo>
                    <a:lnTo>
                      <a:pt x="335" y="10"/>
                    </a:lnTo>
                    <a:lnTo>
                      <a:pt x="348" y="13"/>
                    </a:lnTo>
                    <a:lnTo>
                      <a:pt x="361" y="17"/>
                    </a:lnTo>
                    <a:lnTo>
                      <a:pt x="374" y="20"/>
                    </a:lnTo>
                    <a:lnTo>
                      <a:pt x="387" y="24"/>
                    </a:lnTo>
                    <a:lnTo>
                      <a:pt x="399" y="27"/>
                    </a:lnTo>
                    <a:lnTo>
                      <a:pt x="410" y="31"/>
                    </a:lnTo>
                    <a:lnTo>
                      <a:pt x="420" y="35"/>
                    </a:lnTo>
                    <a:lnTo>
                      <a:pt x="429" y="39"/>
                    </a:lnTo>
                    <a:lnTo>
                      <a:pt x="436" y="43"/>
                    </a:lnTo>
                    <a:lnTo>
                      <a:pt x="441" y="48"/>
                    </a:lnTo>
                    <a:lnTo>
                      <a:pt x="443" y="51"/>
                    </a:lnTo>
                    <a:lnTo>
                      <a:pt x="443" y="56"/>
                    </a:lnTo>
                    <a:lnTo>
                      <a:pt x="440" y="63"/>
                    </a:lnTo>
                    <a:lnTo>
                      <a:pt x="432" y="70"/>
                    </a:lnTo>
                    <a:lnTo>
                      <a:pt x="420" y="75"/>
                    </a:lnTo>
                    <a:lnTo>
                      <a:pt x="407" y="79"/>
                    </a:lnTo>
                    <a:lnTo>
                      <a:pt x="391" y="82"/>
                    </a:lnTo>
                    <a:lnTo>
                      <a:pt x="374" y="85"/>
                    </a:lnTo>
                    <a:lnTo>
                      <a:pt x="358" y="86"/>
                    </a:lnTo>
                    <a:lnTo>
                      <a:pt x="340" y="87"/>
                    </a:lnTo>
                    <a:lnTo>
                      <a:pt x="323" y="86"/>
                    </a:lnTo>
                    <a:lnTo>
                      <a:pt x="305" y="84"/>
                    </a:lnTo>
                    <a:lnTo>
                      <a:pt x="288" y="81"/>
                    </a:lnTo>
                    <a:lnTo>
                      <a:pt x="271" y="78"/>
                    </a:lnTo>
                    <a:lnTo>
                      <a:pt x="255" y="75"/>
                    </a:lnTo>
                    <a:lnTo>
                      <a:pt x="239" y="73"/>
                    </a:lnTo>
                    <a:lnTo>
                      <a:pt x="226" y="71"/>
                    </a:lnTo>
                    <a:lnTo>
                      <a:pt x="213" y="70"/>
                    </a:lnTo>
                    <a:lnTo>
                      <a:pt x="205" y="70"/>
                    </a:lnTo>
                    <a:lnTo>
                      <a:pt x="195" y="70"/>
                    </a:lnTo>
                    <a:lnTo>
                      <a:pt x="182" y="70"/>
                    </a:lnTo>
                    <a:lnTo>
                      <a:pt x="166" y="69"/>
                    </a:lnTo>
                    <a:lnTo>
                      <a:pt x="150" y="69"/>
                    </a:lnTo>
                    <a:lnTo>
                      <a:pt x="131" y="68"/>
                    </a:lnTo>
                    <a:lnTo>
                      <a:pt x="113" y="67"/>
                    </a:lnTo>
                    <a:lnTo>
                      <a:pt x="94" y="65"/>
                    </a:lnTo>
                    <a:lnTo>
                      <a:pt x="76" y="65"/>
                    </a:lnTo>
                    <a:lnTo>
                      <a:pt x="59" y="62"/>
                    </a:lnTo>
                    <a:lnTo>
                      <a:pt x="43" y="59"/>
                    </a:lnTo>
                    <a:lnTo>
                      <a:pt x="29" y="57"/>
                    </a:lnTo>
                    <a:lnTo>
                      <a:pt x="17" y="53"/>
                    </a:lnTo>
                    <a:lnTo>
                      <a:pt x="8" y="49"/>
                    </a:lnTo>
                    <a:lnTo>
                      <a:pt x="2" y="43"/>
                    </a:lnTo>
                    <a:lnTo>
                      <a:pt x="0" y="38"/>
                    </a:lnTo>
                    <a:close/>
                  </a:path>
                </a:pathLst>
              </a:custGeom>
              <a:solidFill>
                <a:srgbClr val="A37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7" name="Freeform 320"/>
              <p:cNvSpPr>
                <a:spLocks/>
              </p:cNvSpPr>
              <p:nvPr/>
            </p:nvSpPr>
            <p:spPr bwMode="auto">
              <a:xfrm>
                <a:off x="3453" y="3553"/>
                <a:ext cx="109" cy="136"/>
              </a:xfrm>
              <a:custGeom>
                <a:avLst/>
                <a:gdLst>
                  <a:gd name="T0" fmla="*/ 99 w 109"/>
                  <a:gd name="T1" fmla="*/ 70 h 136"/>
                  <a:gd name="T2" fmla="*/ 104 w 109"/>
                  <a:gd name="T3" fmla="*/ 56 h 136"/>
                  <a:gd name="T4" fmla="*/ 107 w 109"/>
                  <a:gd name="T5" fmla="*/ 40 h 136"/>
                  <a:gd name="T6" fmla="*/ 109 w 109"/>
                  <a:gd name="T7" fmla="*/ 27 h 136"/>
                  <a:gd name="T8" fmla="*/ 109 w 109"/>
                  <a:gd name="T9" fmla="*/ 22 h 136"/>
                  <a:gd name="T10" fmla="*/ 30 w 109"/>
                  <a:gd name="T11" fmla="*/ 0 h 136"/>
                  <a:gd name="T12" fmla="*/ 29 w 109"/>
                  <a:gd name="T13" fmla="*/ 2 h 136"/>
                  <a:gd name="T14" fmla="*/ 27 w 109"/>
                  <a:gd name="T15" fmla="*/ 8 h 136"/>
                  <a:gd name="T16" fmla="*/ 25 w 109"/>
                  <a:gd name="T17" fmla="*/ 15 h 136"/>
                  <a:gd name="T18" fmla="*/ 23 w 109"/>
                  <a:gd name="T19" fmla="*/ 22 h 136"/>
                  <a:gd name="T20" fmla="*/ 21 w 109"/>
                  <a:gd name="T21" fmla="*/ 30 h 136"/>
                  <a:gd name="T22" fmla="*/ 18 w 109"/>
                  <a:gd name="T23" fmla="*/ 41 h 136"/>
                  <a:gd name="T24" fmla="*/ 13 w 109"/>
                  <a:gd name="T25" fmla="*/ 54 h 136"/>
                  <a:gd name="T26" fmla="*/ 10 w 109"/>
                  <a:gd name="T27" fmla="*/ 66 h 136"/>
                  <a:gd name="T28" fmla="*/ 6 w 109"/>
                  <a:gd name="T29" fmla="*/ 80 h 136"/>
                  <a:gd name="T30" fmla="*/ 3 w 109"/>
                  <a:gd name="T31" fmla="*/ 95 h 136"/>
                  <a:gd name="T32" fmla="*/ 1 w 109"/>
                  <a:gd name="T33" fmla="*/ 104 h 136"/>
                  <a:gd name="T34" fmla="*/ 0 w 109"/>
                  <a:gd name="T35" fmla="*/ 109 h 136"/>
                  <a:gd name="T36" fmla="*/ 0 w 109"/>
                  <a:gd name="T37" fmla="*/ 109 h 136"/>
                  <a:gd name="T38" fmla="*/ 0 w 109"/>
                  <a:gd name="T39" fmla="*/ 109 h 136"/>
                  <a:gd name="T40" fmla="*/ 0 w 109"/>
                  <a:gd name="T41" fmla="*/ 109 h 136"/>
                  <a:gd name="T42" fmla="*/ 0 w 109"/>
                  <a:gd name="T43" fmla="*/ 110 h 136"/>
                  <a:gd name="T44" fmla="*/ 4 w 109"/>
                  <a:gd name="T45" fmla="*/ 113 h 136"/>
                  <a:gd name="T46" fmla="*/ 10 w 109"/>
                  <a:gd name="T47" fmla="*/ 118 h 136"/>
                  <a:gd name="T48" fmla="*/ 15 w 109"/>
                  <a:gd name="T49" fmla="*/ 122 h 136"/>
                  <a:gd name="T50" fmla="*/ 23 w 109"/>
                  <a:gd name="T51" fmla="*/ 126 h 136"/>
                  <a:gd name="T52" fmla="*/ 30 w 109"/>
                  <a:gd name="T53" fmla="*/ 128 h 136"/>
                  <a:gd name="T54" fmla="*/ 37 w 109"/>
                  <a:gd name="T55" fmla="*/ 130 h 136"/>
                  <a:gd name="T56" fmla="*/ 44 w 109"/>
                  <a:gd name="T57" fmla="*/ 132 h 136"/>
                  <a:gd name="T58" fmla="*/ 50 w 109"/>
                  <a:gd name="T59" fmla="*/ 134 h 136"/>
                  <a:gd name="T60" fmla="*/ 57 w 109"/>
                  <a:gd name="T61" fmla="*/ 135 h 136"/>
                  <a:gd name="T62" fmla="*/ 63 w 109"/>
                  <a:gd name="T63" fmla="*/ 136 h 136"/>
                  <a:gd name="T64" fmla="*/ 69 w 109"/>
                  <a:gd name="T65" fmla="*/ 136 h 136"/>
                  <a:gd name="T66" fmla="*/ 73 w 109"/>
                  <a:gd name="T67" fmla="*/ 136 h 136"/>
                  <a:gd name="T68" fmla="*/ 73 w 109"/>
                  <a:gd name="T69" fmla="*/ 135 h 136"/>
                  <a:gd name="T70" fmla="*/ 74 w 109"/>
                  <a:gd name="T71" fmla="*/ 133 h 136"/>
                  <a:gd name="T72" fmla="*/ 74 w 109"/>
                  <a:gd name="T73" fmla="*/ 130 h 136"/>
                  <a:gd name="T74" fmla="*/ 75 w 109"/>
                  <a:gd name="T75" fmla="*/ 127 h 136"/>
                  <a:gd name="T76" fmla="*/ 78 w 109"/>
                  <a:gd name="T77" fmla="*/ 116 h 136"/>
                  <a:gd name="T78" fmla="*/ 84 w 109"/>
                  <a:gd name="T79" fmla="*/ 101 h 136"/>
                  <a:gd name="T80" fmla="*/ 91 w 109"/>
                  <a:gd name="T81" fmla="*/ 84 h 136"/>
                  <a:gd name="T82" fmla="*/ 99 w 109"/>
                  <a:gd name="T83" fmla="*/ 70 h 1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36"/>
                  <a:gd name="T128" fmla="*/ 109 w 109"/>
                  <a:gd name="T129" fmla="*/ 136 h 1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36">
                    <a:moveTo>
                      <a:pt x="99" y="70"/>
                    </a:moveTo>
                    <a:lnTo>
                      <a:pt x="104" y="56"/>
                    </a:lnTo>
                    <a:lnTo>
                      <a:pt x="107" y="40"/>
                    </a:lnTo>
                    <a:lnTo>
                      <a:pt x="109" y="27"/>
                    </a:lnTo>
                    <a:lnTo>
                      <a:pt x="109" y="22"/>
                    </a:lnTo>
                    <a:lnTo>
                      <a:pt x="30" y="0"/>
                    </a:lnTo>
                    <a:lnTo>
                      <a:pt x="29" y="2"/>
                    </a:lnTo>
                    <a:lnTo>
                      <a:pt x="27" y="8"/>
                    </a:lnTo>
                    <a:lnTo>
                      <a:pt x="25" y="15"/>
                    </a:lnTo>
                    <a:lnTo>
                      <a:pt x="23" y="22"/>
                    </a:lnTo>
                    <a:lnTo>
                      <a:pt x="21" y="30"/>
                    </a:lnTo>
                    <a:lnTo>
                      <a:pt x="18" y="41"/>
                    </a:lnTo>
                    <a:lnTo>
                      <a:pt x="13" y="54"/>
                    </a:lnTo>
                    <a:lnTo>
                      <a:pt x="10" y="66"/>
                    </a:lnTo>
                    <a:lnTo>
                      <a:pt x="6" y="80"/>
                    </a:lnTo>
                    <a:lnTo>
                      <a:pt x="3" y="95"/>
                    </a:lnTo>
                    <a:lnTo>
                      <a:pt x="1" y="104"/>
                    </a:lnTo>
                    <a:lnTo>
                      <a:pt x="0" y="109"/>
                    </a:lnTo>
                    <a:lnTo>
                      <a:pt x="0" y="110"/>
                    </a:lnTo>
                    <a:lnTo>
                      <a:pt x="4" y="113"/>
                    </a:lnTo>
                    <a:lnTo>
                      <a:pt x="10" y="118"/>
                    </a:lnTo>
                    <a:lnTo>
                      <a:pt x="15" y="122"/>
                    </a:lnTo>
                    <a:lnTo>
                      <a:pt x="23" y="126"/>
                    </a:lnTo>
                    <a:lnTo>
                      <a:pt x="30" y="128"/>
                    </a:lnTo>
                    <a:lnTo>
                      <a:pt x="37" y="130"/>
                    </a:lnTo>
                    <a:lnTo>
                      <a:pt x="44" y="132"/>
                    </a:lnTo>
                    <a:lnTo>
                      <a:pt x="50" y="134"/>
                    </a:lnTo>
                    <a:lnTo>
                      <a:pt x="57" y="135"/>
                    </a:lnTo>
                    <a:lnTo>
                      <a:pt x="63" y="136"/>
                    </a:lnTo>
                    <a:lnTo>
                      <a:pt x="69" y="136"/>
                    </a:lnTo>
                    <a:lnTo>
                      <a:pt x="73" y="136"/>
                    </a:lnTo>
                    <a:lnTo>
                      <a:pt x="73" y="135"/>
                    </a:lnTo>
                    <a:lnTo>
                      <a:pt x="74" y="133"/>
                    </a:lnTo>
                    <a:lnTo>
                      <a:pt x="74" y="130"/>
                    </a:lnTo>
                    <a:lnTo>
                      <a:pt x="75" y="127"/>
                    </a:lnTo>
                    <a:lnTo>
                      <a:pt x="78" y="116"/>
                    </a:lnTo>
                    <a:lnTo>
                      <a:pt x="84" y="101"/>
                    </a:lnTo>
                    <a:lnTo>
                      <a:pt x="91" y="84"/>
                    </a:lnTo>
                    <a:lnTo>
                      <a:pt x="99" y="70"/>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8" name="Freeform 321"/>
              <p:cNvSpPr>
                <a:spLocks/>
              </p:cNvSpPr>
              <p:nvPr/>
            </p:nvSpPr>
            <p:spPr bwMode="auto">
              <a:xfrm>
                <a:off x="3403" y="3729"/>
                <a:ext cx="119" cy="45"/>
              </a:xfrm>
              <a:custGeom>
                <a:avLst/>
                <a:gdLst>
                  <a:gd name="T0" fmla="*/ 14 w 119"/>
                  <a:gd name="T1" fmla="*/ 2 h 45"/>
                  <a:gd name="T2" fmla="*/ 13 w 119"/>
                  <a:gd name="T3" fmla="*/ 3 h 45"/>
                  <a:gd name="T4" fmla="*/ 13 w 119"/>
                  <a:gd name="T5" fmla="*/ 3 h 45"/>
                  <a:gd name="T6" fmla="*/ 13 w 119"/>
                  <a:gd name="T7" fmla="*/ 4 h 45"/>
                  <a:gd name="T8" fmla="*/ 13 w 119"/>
                  <a:gd name="T9" fmla="*/ 4 h 45"/>
                  <a:gd name="T10" fmla="*/ 11 w 119"/>
                  <a:gd name="T11" fmla="*/ 6 h 45"/>
                  <a:gd name="T12" fmla="*/ 7 w 119"/>
                  <a:gd name="T13" fmla="*/ 9 h 45"/>
                  <a:gd name="T14" fmla="*/ 2 w 119"/>
                  <a:gd name="T15" fmla="*/ 16 h 45"/>
                  <a:gd name="T16" fmla="*/ 0 w 119"/>
                  <a:gd name="T17" fmla="*/ 24 h 45"/>
                  <a:gd name="T18" fmla="*/ 1 w 119"/>
                  <a:gd name="T19" fmla="*/ 29 h 45"/>
                  <a:gd name="T20" fmla="*/ 4 w 119"/>
                  <a:gd name="T21" fmla="*/ 32 h 45"/>
                  <a:gd name="T22" fmla="*/ 10 w 119"/>
                  <a:gd name="T23" fmla="*/ 35 h 45"/>
                  <a:gd name="T24" fmla="*/ 17 w 119"/>
                  <a:gd name="T25" fmla="*/ 38 h 45"/>
                  <a:gd name="T26" fmla="*/ 26 w 119"/>
                  <a:gd name="T27" fmla="*/ 40 h 45"/>
                  <a:gd name="T28" fmla="*/ 34 w 119"/>
                  <a:gd name="T29" fmla="*/ 41 h 45"/>
                  <a:gd name="T30" fmla="*/ 45 w 119"/>
                  <a:gd name="T31" fmla="*/ 42 h 45"/>
                  <a:gd name="T32" fmla="*/ 55 w 119"/>
                  <a:gd name="T33" fmla="*/ 43 h 45"/>
                  <a:gd name="T34" fmla="*/ 64 w 119"/>
                  <a:gd name="T35" fmla="*/ 44 h 45"/>
                  <a:gd name="T36" fmla="*/ 75 w 119"/>
                  <a:gd name="T37" fmla="*/ 44 h 45"/>
                  <a:gd name="T38" fmla="*/ 85 w 119"/>
                  <a:gd name="T39" fmla="*/ 45 h 45"/>
                  <a:gd name="T40" fmla="*/ 95 w 119"/>
                  <a:gd name="T41" fmla="*/ 45 h 45"/>
                  <a:gd name="T42" fmla="*/ 103 w 119"/>
                  <a:gd name="T43" fmla="*/ 45 h 45"/>
                  <a:gd name="T44" fmla="*/ 110 w 119"/>
                  <a:gd name="T45" fmla="*/ 44 h 45"/>
                  <a:gd name="T46" fmla="*/ 115 w 119"/>
                  <a:gd name="T47" fmla="*/ 43 h 45"/>
                  <a:gd name="T48" fmla="*/ 118 w 119"/>
                  <a:gd name="T49" fmla="*/ 40 h 45"/>
                  <a:gd name="T50" fmla="*/ 119 w 119"/>
                  <a:gd name="T51" fmla="*/ 34 h 45"/>
                  <a:gd name="T52" fmla="*/ 117 w 119"/>
                  <a:gd name="T53" fmla="*/ 27 h 45"/>
                  <a:gd name="T54" fmla="*/ 114 w 119"/>
                  <a:gd name="T55" fmla="*/ 22 h 45"/>
                  <a:gd name="T56" fmla="*/ 113 w 119"/>
                  <a:gd name="T57" fmla="*/ 20 h 45"/>
                  <a:gd name="T58" fmla="*/ 113 w 119"/>
                  <a:gd name="T59" fmla="*/ 20 h 45"/>
                  <a:gd name="T60" fmla="*/ 113 w 119"/>
                  <a:gd name="T61" fmla="*/ 19 h 45"/>
                  <a:gd name="T62" fmla="*/ 113 w 119"/>
                  <a:gd name="T63" fmla="*/ 17 h 45"/>
                  <a:gd name="T64" fmla="*/ 113 w 119"/>
                  <a:gd name="T65" fmla="*/ 16 h 45"/>
                  <a:gd name="T66" fmla="*/ 109 w 119"/>
                  <a:gd name="T67" fmla="*/ 15 h 45"/>
                  <a:gd name="T68" fmla="*/ 104 w 119"/>
                  <a:gd name="T69" fmla="*/ 14 h 45"/>
                  <a:gd name="T70" fmla="*/ 99 w 119"/>
                  <a:gd name="T71" fmla="*/ 12 h 45"/>
                  <a:gd name="T72" fmla="*/ 95 w 119"/>
                  <a:gd name="T73" fmla="*/ 10 h 45"/>
                  <a:gd name="T74" fmla="*/ 89 w 119"/>
                  <a:gd name="T75" fmla="*/ 8 h 45"/>
                  <a:gd name="T76" fmla="*/ 83 w 119"/>
                  <a:gd name="T77" fmla="*/ 7 h 45"/>
                  <a:gd name="T78" fmla="*/ 76 w 119"/>
                  <a:gd name="T79" fmla="*/ 5 h 45"/>
                  <a:gd name="T80" fmla="*/ 70 w 119"/>
                  <a:gd name="T81" fmla="*/ 3 h 45"/>
                  <a:gd name="T82" fmla="*/ 64 w 119"/>
                  <a:gd name="T83" fmla="*/ 1 h 45"/>
                  <a:gd name="T84" fmla="*/ 58 w 119"/>
                  <a:gd name="T85" fmla="*/ 0 h 45"/>
                  <a:gd name="T86" fmla="*/ 50 w 119"/>
                  <a:gd name="T87" fmla="*/ 0 h 45"/>
                  <a:gd name="T88" fmla="*/ 42 w 119"/>
                  <a:gd name="T89" fmla="*/ 0 h 45"/>
                  <a:gd name="T90" fmla="*/ 35 w 119"/>
                  <a:gd name="T91" fmla="*/ 0 h 45"/>
                  <a:gd name="T92" fmla="*/ 28 w 119"/>
                  <a:gd name="T93" fmla="*/ 1 h 45"/>
                  <a:gd name="T94" fmla="*/ 21 w 119"/>
                  <a:gd name="T95" fmla="*/ 1 h 45"/>
                  <a:gd name="T96" fmla="*/ 14 w 119"/>
                  <a:gd name="T97" fmla="*/ 2 h 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45"/>
                  <a:gd name="T149" fmla="*/ 119 w 119"/>
                  <a:gd name="T150" fmla="*/ 45 h 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45">
                    <a:moveTo>
                      <a:pt x="14" y="2"/>
                    </a:moveTo>
                    <a:lnTo>
                      <a:pt x="13" y="3"/>
                    </a:lnTo>
                    <a:lnTo>
                      <a:pt x="13" y="4"/>
                    </a:lnTo>
                    <a:lnTo>
                      <a:pt x="11" y="6"/>
                    </a:lnTo>
                    <a:lnTo>
                      <a:pt x="7" y="9"/>
                    </a:lnTo>
                    <a:lnTo>
                      <a:pt x="2" y="16"/>
                    </a:lnTo>
                    <a:lnTo>
                      <a:pt x="0" y="24"/>
                    </a:lnTo>
                    <a:lnTo>
                      <a:pt x="1" y="29"/>
                    </a:lnTo>
                    <a:lnTo>
                      <a:pt x="4" y="32"/>
                    </a:lnTo>
                    <a:lnTo>
                      <a:pt x="10" y="35"/>
                    </a:lnTo>
                    <a:lnTo>
                      <a:pt x="17" y="38"/>
                    </a:lnTo>
                    <a:lnTo>
                      <a:pt x="26" y="40"/>
                    </a:lnTo>
                    <a:lnTo>
                      <a:pt x="34" y="41"/>
                    </a:lnTo>
                    <a:lnTo>
                      <a:pt x="45" y="42"/>
                    </a:lnTo>
                    <a:lnTo>
                      <a:pt x="55" y="43"/>
                    </a:lnTo>
                    <a:lnTo>
                      <a:pt x="64" y="44"/>
                    </a:lnTo>
                    <a:lnTo>
                      <a:pt x="75" y="44"/>
                    </a:lnTo>
                    <a:lnTo>
                      <a:pt x="85" y="45"/>
                    </a:lnTo>
                    <a:lnTo>
                      <a:pt x="95" y="45"/>
                    </a:lnTo>
                    <a:lnTo>
                      <a:pt x="103" y="45"/>
                    </a:lnTo>
                    <a:lnTo>
                      <a:pt x="110" y="44"/>
                    </a:lnTo>
                    <a:lnTo>
                      <a:pt x="115" y="43"/>
                    </a:lnTo>
                    <a:lnTo>
                      <a:pt x="118" y="40"/>
                    </a:lnTo>
                    <a:lnTo>
                      <a:pt x="119" y="34"/>
                    </a:lnTo>
                    <a:lnTo>
                      <a:pt x="117" y="27"/>
                    </a:lnTo>
                    <a:lnTo>
                      <a:pt x="114" y="22"/>
                    </a:lnTo>
                    <a:lnTo>
                      <a:pt x="113" y="20"/>
                    </a:lnTo>
                    <a:lnTo>
                      <a:pt x="113" y="19"/>
                    </a:lnTo>
                    <a:lnTo>
                      <a:pt x="113" y="17"/>
                    </a:lnTo>
                    <a:lnTo>
                      <a:pt x="113" y="16"/>
                    </a:lnTo>
                    <a:lnTo>
                      <a:pt x="109" y="15"/>
                    </a:lnTo>
                    <a:lnTo>
                      <a:pt x="104" y="14"/>
                    </a:lnTo>
                    <a:lnTo>
                      <a:pt x="99" y="12"/>
                    </a:lnTo>
                    <a:lnTo>
                      <a:pt x="95" y="10"/>
                    </a:lnTo>
                    <a:lnTo>
                      <a:pt x="89" y="8"/>
                    </a:lnTo>
                    <a:lnTo>
                      <a:pt x="83" y="7"/>
                    </a:lnTo>
                    <a:lnTo>
                      <a:pt x="76" y="5"/>
                    </a:lnTo>
                    <a:lnTo>
                      <a:pt x="70" y="3"/>
                    </a:lnTo>
                    <a:lnTo>
                      <a:pt x="64" y="1"/>
                    </a:lnTo>
                    <a:lnTo>
                      <a:pt x="58" y="0"/>
                    </a:lnTo>
                    <a:lnTo>
                      <a:pt x="50" y="0"/>
                    </a:lnTo>
                    <a:lnTo>
                      <a:pt x="42" y="0"/>
                    </a:lnTo>
                    <a:lnTo>
                      <a:pt x="35" y="0"/>
                    </a:lnTo>
                    <a:lnTo>
                      <a:pt x="28" y="1"/>
                    </a:lnTo>
                    <a:lnTo>
                      <a:pt x="21" y="1"/>
                    </a:lnTo>
                    <a:lnTo>
                      <a:pt x="14" y="2"/>
                    </a:lnTo>
                    <a:close/>
                  </a:path>
                </a:pathLst>
              </a:custGeom>
              <a:solidFill>
                <a:srgbClr val="56A3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9" name="Freeform 322"/>
              <p:cNvSpPr>
                <a:spLocks/>
              </p:cNvSpPr>
              <p:nvPr/>
            </p:nvSpPr>
            <p:spPr bwMode="auto">
              <a:xfrm>
                <a:off x="3417" y="3663"/>
                <a:ext cx="109" cy="82"/>
              </a:xfrm>
              <a:custGeom>
                <a:avLst/>
                <a:gdLst>
                  <a:gd name="T0" fmla="*/ 36 w 109"/>
                  <a:gd name="T1" fmla="*/ 0 h 82"/>
                  <a:gd name="T2" fmla="*/ 35 w 109"/>
                  <a:gd name="T3" fmla="*/ 0 h 82"/>
                  <a:gd name="T4" fmla="*/ 32 w 109"/>
                  <a:gd name="T5" fmla="*/ 0 h 82"/>
                  <a:gd name="T6" fmla="*/ 29 w 109"/>
                  <a:gd name="T7" fmla="*/ 1 h 82"/>
                  <a:gd name="T8" fmla="*/ 26 w 109"/>
                  <a:gd name="T9" fmla="*/ 2 h 82"/>
                  <a:gd name="T10" fmla="*/ 24 w 109"/>
                  <a:gd name="T11" fmla="*/ 8 h 82"/>
                  <a:gd name="T12" fmla="*/ 23 w 109"/>
                  <a:gd name="T13" fmla="*/ 18 h 82"/>
                  <a:gd name="T14" fmla="*/ 22 w 109"/>
                  <a:gd name="T15" fmla="*/ 29 h 82"/>
                  <a:gd name="T16" fmla="*/ 19 w 109"/>
                  <a:gd name="T17" fmla="*/ 39 h 82"/>
                  <a:gd name="T18" fmla="*/ 15 w 109"/>
                  <a:gd name="T19" fmla="*/ 46 h 82"/>
                  <a:gd name="T20" fmla="*/ 10 w 109"/>
                  <a:gd name="T21" fmla="*/ 55 h 82"/>
                  <a:gd name="T22" fmla="*/ 4 w 109"/>
                  <a:gd name="T23" fmla="*/ 63 h 82"/>
                  <a:gd name="T24" fmla="*/ 0 w 109"/>
                  <a:gd name="T25" fmla="*/ 68 h 82"/>
                  <a:gd name="T26" fmla="*/ 7 w 109"/>
                  <a:gd name="T27" fmla="*/ 67 h 82"/>
                  <a:gd name="T28" fmla="*/ 14 w 109"/>
                  <a:gd name="T29" fmla="*/ 67 h 82"/>
                  <a:gd name="T30" fmla="*/ 21 w 109"/>
                  <a:gd name="T31" fmla="*/ 66 h 82"/>
                  <a:gd name="T32" fmla="*/ 28 w 109"/>
                  <a:gd name="T33" fmla="*/ 66 h 82"/>
                  <a:gd name="T34" fmla="*/ 36 w 109"/>
                  <a:gd name="T35" fmla="*/ 66 h 82"/>
                  <a:gd name="T36" fmla="*/ 44 w 109"/>
                  <a:gd name="T37" fmla="*/ 66 h 82"/>
                  <a:gd name="T38" fmla="*/ 50 w 109"/>
                  <a:gd name="T39" fmla="*/ 67 h 82"/>
                  <a:gd name="T40" fmla="*/ 56 w 109"/>
                  <a:gd name="T41" fmla="*/ 69 h 82"/>
                  <a:gd name="T42" fmla="*/ 62 w 109"/>
                  <a:gd name="T43" fmla="*/ 71 h 82"/>
                  <a:gd name="T44" fmla="*/ 69 w 109"/>
                  <a:gd name="T45" fmla="*/ 73 h 82"/>
                  <a:gd name="T46" fmla="*/ 75 w 109"/>
                  <a:gd name="T47" fmla="*/ 74 h 82"/>
                  <a:gd name="T48" fmla="*/ 81 w 109"/>
                  <a:gd name="T49" fmla="*/ 76 h 82"/>
                  <a:gd name="T50" fmla="*/ 85 w 109"/>
                  <a:gd name="T51" fmla="*/ 78 h 82"/>
                  <a:gd name="T52" fmla="*/ 90 w 109"/>
                  <a:gd name="T53" fmla="*/ 80 h 82"/>
                  <a:gd name="T54" fmla="*/ 95 w 109"/>
                  <a:gd name="T55" fmla="*/ 81 h 82"/>
                  <a:gd name="T56" fmla="*/ 99 w 109"/>
                  <a:gd name="T57" fmla="*/ 82 h 82"/>
                  <a:gd name="T58" fmla="*/ 99 w 109"/>
                  <a:gd name="T59" fmla="*/ 79 h 82"/>
                  <a:gd name="T60" fmla="*/ 100 w 109"/>
                  <a:gd name="T61" fmla="*/ 74 h 82"/>
                  <a:gd name="T62" fmla="*/ 100 w 109"/>
                  <a:gd name="T63" fmla="*/ 70 h 82"/>
                  <a:gd name="T64" fmla="*/ 101 w 109"/>
                  <a:gd name="T65" fmla="*/ 66 h 82"/>
                  <a:gd name="T66" fmla="*/ 103 w 109"/>
                  <a:gd name="T67" fmla="*/ 58 h 82"/>
                  <a:gd name="T68" fmla="*/ 106 w 109"/>
                  <a:gd name="T69" fmla="*/ 49 h 82"/>
                  <a:gd name="T70" fmla="*/ 108 w 109"/>
                  <a:gd name="T71" fmla="*/ 39 h 82"/>
                  <a:gd name="T72" fmla="*/ 109 w 109"/>
                  <a:gd name="T73" fmla="*/ 32 h 82"/>
                  <a:gd name="T74" fmla="*/ 109 w 109"/>
                  <a:gd name="T75" fmla="*/ 30 h 82"/>
                  <a:gd name="T76" fmla="*/ 109 w 109"/>
                  <a:gd name="T77" fmla="*/ 28 h 82"/>
                  <a:gd name="T78" fmla="*/ 109 w 109"/>
                  <a:gd name="T79" fmla="*/ 27 h 82"/>
                  <a:gd name="T80" fmla="*/ 109 w 109"/>
                  <a:gd name="T81" fmla="*/ 26 h 82"/>
                  <a:gd name="T82" fmla="*/ 105 w 109"/>
                  <a:gd name="T83" fmla="*/ 26 h 82"/>
                  <a:gd name="T84" fmla="*/ 99 w 109"/>
                  <a:gd name="T85" fmla="*/ 26 h 82"/>
                  <a:gd name="T86" fmla="*/ 93 w 109"/>
                  <a:gd name="T87" fmla="*/ 25 h 82"/>
                  <a:gd name="T88" fmla="*/ 86 w 109"/>
                  <a:gd name="T89" fmla="*/ 24 h 82"/>
                  <a:gd name="T90" fmla="*/ 80 w 109"/>
                  <a:gd name="T91" fmla="*/ 22 h 82"/>
                  <a:gd name="T92" fmla="*/ 73 w 109"/>
                  <a:gd name="T93" fmla="*/ 20 h 82"/>
                  <a:gd name="T94" fmla="*/ 66 w 109"/>
                  <a:gd name="T95" fmla="*/ 18 h 82"/>
                  <a:gd name="T96" fmla="*/ 59 w 109"/>
                  <a:gd name="T97" fmla="*/ 16 h 82"/>
                  <a:gd name="T98" fmla="*/ 51 w 109"/>
                  <a:gd name="T99" fmla="*/ 12 h 82"/>
                  <a:gd name="T100" fmla="*/ 46 w 109"/>
                  <a:gd name="T101" fmla="*/ 8 h 82"/>
                  <a:gd name="T102" fmla="*/ 40 w 109"/>
                  <a:gd name="T103" fmla="*/ 3 h 82"/>
                  <a:gd name="T104" fmla="*/ 36 w 109"/>
                  <a:gd name="T105" fmla="*/ 0 h 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
                  <a:gd name="T160" fmla="*/ 0 h 82"/>
                  <a:gd name="T161" fmla="*/ 109 w 109"/>
                  <a:gd name="T162" fmla="*/ 82 h 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 h="82">
                    <a:moveTo>
                      <a:pt x="36" y="0"/>
                    </a:moveTo>
                    <a:lnTo>
                      <a:pt x="35" y="0"/>
                    </a:lnTo>
                    <a:lnTo>
                      <a:pt x="32" y="0"/>
                    </a:lnTo>
                    <a:lnTo>
                      <a:pt x="29" y="1"/>
                    </a:lnTo>
                    <a:lnTo>
                      <a:pt x="26" y="2"/>
                    </a:lnTo>
                    <a:lnTo>
                      <a:pt x="24" y="8"/>
                    </a:lnTo>
                    <a:lnTo>
                      <a:pt x="23" y="18"/>
                    </a:lnTo>
                    <a:lnTo>
                      <a:pt x="22" y="29"/>
                    </a:lnTo>
                    <a:lnTo>
                      <a:pt x="19" y="39"/>
                    </a:lnTo>
                    <a:lnTo>
                      <a:pt x="15" y="46"/>
                    </a:lnTo>
                    <a:lnTo>
                      <a:pt x="10" y="55"/>
                    </a:lnTo>
                    <a:lnTo>
                      <a:pt x="4" y="63"/>
                    </a:lnTo>
                    <a:lnTo>
                      <a:pt x="0" y="68"/>
                    </a:lnTo>
                    <a:lnTo>
                      <a:pt x="7" y="67"/>
                    </a:lnTo>
                    <a:lnTo>
                      <a:pt x="14" y="67"/>
                    </a:lnTo>
                    <a:lnTo>
                      <a:pt x="21" y="66"/>
                    </a:lnTo>
                    <a:lnTo>
                      <a:pt x="28" y="66"/>
                    </a:lnTo>
                    <a:lnTo>
                      <a:pt x="36" y="66"/>
                    </a:lnTo>
                    <a:lnTo>
                      <a:pt x="44" y="66"/>
                    </a:lnTo>
                    <a:lnTo>
                      <a:pt x="50" y="67"/>
                    </a:lnTo>
                    <a:lnTo>
                      <a:pt x="56" y="69"/>
                    </a:lnTo>
                    <a:lnTo>
                      <a:pt x="62" y="71"/>
                    </a:lnTo>
                    <a:lnTo>
                      <a:pt x="69" y="73"/>
                    </a:lnTo>
                    <a:lnTo>
                      <a:pt x="75" y="74"/>
                    </a:lnTo>
                    <a:lnTo>
                      <a:pt x="81" y="76"/>
                    </a:lnTo>
                    <a:lnTo>
                      <a:pt x="85" y="78"/>
                    </a:lnTo>
                    <a:lnTo>
                      <a:pt x="90" y="80"/>
                    </a:lnTo>
                    <a:lnTo>
                      <a:pt x="95" y="81"/>
                    </a:lnTo>
                    <a:lnTo>
                      <a:pt x="99" y="82"/>
                    </a:lnTo>
                    <a:lnTo>
                      <a:pt x="99" y="79"/>
                    </a:lnTo>
                    <a:lnTo>
                      <a:pt x="100" y="74"/>
                    </a:lnTo>
                    <a:lnTo>
                      <a:pt x="100" y="70"/>
                    </a:lnTo>
                    <a:lnTo>
                      <a:pt x="101" y="66"/>
                    </a:lnTo>
                    <a:lnTo>
                      <a:pt x="103" y="58"/>
                    </a:lnTo>
                    <a:lnTo>
                      <a:pt x="106" y="49"/>
                    </a:lnTo>
                    <a:lnTo>
                      <a:pt x="108" y="39"/>
                    </a:lnTo>
                    <a:lnTo>
                      <a:pt x="109" y="32"/>
                    </a:lnTo>
                    <a:lnTo>
                      <a:pt x="109" y="30"/>
                    </a:lnTo>
                    <a:lnTo>
                      <a:pt x="109" y="28"/>
                    </a:lnTo>
                    <a:lnTo>
                      <a:pt x="109" y="27"/>
                    </a:lnTo>
                    <a:lnTo>
                      <a:pt x="109" y="26"/>
                    </a:lnTo>
                    <a:lnTo>
                      <a:pt x="105" y="26"/>
                    </a:lnTo>
                    <a:lnTo>
                      <a:pt x="99" y="26"/>
                    </a:lnTo>
                    <a:lnTo>
                      <a:pt x="93" y="25"/>
                    </a:lnTo>
                    <a:lnTo>
                      <a:pt x="86" y="24"/>
                    </a:lnTo>
                    <a:lnTo>
                      <a:pt x="80" y="22"/>
                    </a:lnTo>
                    <a:lnTo>
                      <a:pt x="73" y="20"/>
                    </a:lnTo>
                    <a:lnTo>
                      <a:pt x="66" y="18"/>
                    </a:lnTo>
                    <a:lnTo>
                      <a:pt x="59" y="16"/>
                    </a:lnTo>
                    <a:lnTo>
                      <a:pt x="51" y="12"/>
                    </a:lnTo>
                    <a:lnTo>
                      <a:pt x="46" y="8"/>
                    </a:lnTo>
                    <a:lnTo>
                      <a:pt x="40" y="3"/>
                    </a:lnTo>
                    <a:lnTo>
                      <a:pt x="36" y="0"/>
                    </a:lnTo>
                    <a:close/>
                  </a:path>
                </a:pathLst>
              </a:custGeom>
              <a:solidFill>
                <a:srgbClr val="D8F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0" name="Freeform 323"/>
              <p:cNvSpPr>
                <a:spLocks/>
              </p:cNvSpPr>
              <p:nvPr/>
            </p:nvSpPr>
            <p:spPr bwMode="auto">
              <a:xfrm>
                <a:off x="3591" y="3552"/>
                <a:ext cx="84" cy="140"/>
              </a:xfrm>
              <a:custGeom>
                <a:avLst/>
                <a:gdLst>
                  <a:gd name="T0" fmla="*/ 44 w 84"/>
                  <a:gd name="T1" fmla="*/ 139 h 140"/>
                  <a:gd name="T2" fmla="*/ 49 w 84"/>
                  <a:gd name="T3" fmla="*/ 138 h 140"/>
                  <a:gd name="T4" fmla="*/ 53 w 84"/>
                  <a:gd name="T5" fmla="*/ 137 h 140"/>
                  <a:gd name="T6" fmla="*/ 57 w 84"/>
                  <a:gd name="T7" fmla="*/ 137 h 140"/>
                  <a:gd name="T8" fmla="*/ 62 w 84"/>
                  <a:gd name="T9" fmla="*/ 136 h 140"/>
                  <a:gd name="T10" fmla="*/ 67 w 84"/>
                  <a:gd name="T11" fmla="*/ 136 h 140"/>
                  <a:gd name="T12" fmla="*/ 71 w 84"/>
                  <a:gd name="T13" fmla="*/ 135 h 140"/>
                  <a:gd name="T14" fmla="*/ 75 w 84"/>
                  <a:gd name="T15" fmla="*/ 134 h 140"/>
                  <a:gd name="T16" fmla="*/ 79 w 84"/>
                  <a:gd name="T17" fmla="*/ 133 h 140"/>
                  <a:gd name="T18" fmla="*/ 78 w 84"/>
                  <a:gd name="T19" fmla="*/ 132 h 140"/>
                  <a:gd name="T20" fmla="*/ 78 w 84"/>
                  <a:gd name="T21" fmla="*/ 132 h 140"/>
                  <a:gd name="T22" fmla="*/ 78 w 84"/>
                  <a:gd name="T23" fmla="*/ 131 h 140"/>
                  <a:gd name="T24" fmla="*/ 78 w 84"/>
                  <a:gd name="T25" fmla="*/ 131 h 140"/>
                  <a:gd name="T26" fmla="*/ 78 w 84"/>
                  <a:gd name="T27" fmla="*/ 126 h 140"/>
                  <a:gd name="T28" fmla="*/ 77 w 84"/>
                  <a:gd name="T29" fmla="*/ 114 h 140"/>
                  <a:gd name="T30" fmla="*/ 77 w 84"/>
                  <a:gd name="T31" fmla="*/ 99 h 140"/>
                  <a:gd name="T32" fmla="*/ 78 w 84"/>
                  <a:gd name="T33" fmla="*/ 86 h 140"/>
                  <a:gd name="T34" fmla="*/ 79 w 84"/>
                  <a:gd name="T35" fmla="*/ 74 h 140"/>
                  <a:gd name="T36" fmla="*/ 80 w 84"/>
                  <a:gd name="T37" fmla="*/ 63 h 140"/>
                  <a:gd name="T38" fmla="*/ 81 w 84"/>
                  <a:gd name="T39" fmla="*/ 53 h 140"/>
                  <a:gd name="T40" fmla="*/ 82 w 84"/>
                  <a:gd name="T41" fmla="*/ 45 h 140"/>
                  <a:gd name="T42" fmla="*/ 83 w 84"/>
                  <a:gd name="T43" fmla="*/ 35 h 140"/>
                  <a:gd name="T44" fmla="*/ 84 w 84"/>
                  <a:gd name="T45" fmla="*/ 23 h 140"/>
                  <a:gd name="T46" fmla="*/ 84 w 84"/>
                  <a:gd name="T47" fmla="*/ 11 h 140"/>
                  <a:gd name="T48" fmla="*/ 84 w 84"/>
                  <a:gd name="T49" fmla="*/ 7 h 140"/>
                  <a:gd name="T50" fmla="*/ 79 w 84"/>
                  <a:gd name="T51" fmla="*/ 1 h 140"/>
                  <a:gd name="T52" fmla="*/ 68 w 84"/>
                  <a:gd name="T53" fmla="*/ 0 h 140"/>
                  <a:gd name="T54" fmla="*/ 54 w 84"/>
                  <a:gd name="T55" fmla="*/ 0 h 140"/>
                  <a:gd name="T56" fmla="*/ 40 w 84"/>
                  <a:gd name="T57" fmla="*/ 1 h 140"/>
                  <a:gd name="T58" fmla="*/ 24 w 84"/>
                  <a:gd name="T59" fmla="*/ 4 h 140"/>
                  <a:gd name="T60" fmla="*/ 12 w 84"/>
                  <a:gd name="T61" fmla="*/ 7 h 140"/>
                  <a:gd name="T62" fmla="*/ 3 w 84"/>
                  <a:gd name="T63" fmla="*/ 9 h 140"/>
                  <a:gd name="T64" fmla="*/ 0 w 84"/>
                  <a:gd name="T65" fmla="*/ 9 h 140"/>
                  <a:gd name="T66" fmla="*/ 0 w 84"/>
                  <a:gd name="T67" fmla="*/ 13 h 140"/>
                  <a:gd name="T68" fmla="*/ 1 w 84"/>
                  <a:gd name="T69" fmla="*/ 22 h 140"/>
                  <a:gd name="T70" fmla="*/ 2 w 84"/>
                  <a:gd name="T71" fmla="*/ 35 h 140"/>
                  <a:gd name="T72" fmla="*/ 2 w 84"/>
                  <a:gd name="T73" fmla="*/ 50 h 140"/>
                  <a:gd name="T74" fmla="*/ 3 w 84"/>
                  <a:gd name="T75" fmla="*/ 68 h 140"/>
                  <a:gd name="T76" fmla="*/ 6 w 84"/>
                  <a:gd name="T77" fmla="*/ 90 h 140"/>
                  <a:gd name="T78" fmla="*/ 9 w 84"/>
                  <a:gd name="T79" fmla="*/ 111 h 140"/>
                  <a:gd name="T80" fmla="*/ 10 w 84"/>
                  <a:gd name="T81" fmla="*/ 125 h 140"/>
                  <a:gd name="T82" fmla="*/ 9 w 84"/>
                  <a:gd name="T83" fmla="*/ 131 h 140"/>
                  <a:gd name="T84" fmla="*/ 9 w 84"/>
                  <a:gd name="T85" fmla="*/ 134 h 140"/>
                  <a:gd name="T86" fmla="*/ 8 w 84"/>
                  <a:gd name="T87" fmla="*/ 136 h 140"/>
                  <a:gd name="T88" fmla="*/ 6 w 84"/>
                  <a:gd name="T89" fmla="*/ 137 h 140"/>
                  <a:gd name="T90" fmla="*/ 10 w 84"/>
                  <a:gd name="T91" fmla="*/ 138 h 140"/>
                  <a:gd name="T92" fmla="*/ 14 w 84"/>
                  <a:gd name="T93" fmla="*/ 139 h 140"/>
                  <a:gd name="T94" fmla="*/ 17 w 84"/>
                  <a:gd name="T95" fmla="*/ 139 h 140"/>
                  <a:gd name="T96" fmla="*/ 22 w 84"/>
                  <a:gd name="T97" fmla="*/ 140 h 140"/>
                  <a:gd name="T98" fmla="*/ 27 w 84"/>
                  <a:gd name="T99" fmla="*/ 140 h 140"/>
                  <a:gd name="T100" fmla="*/ 33 w 84"/>
                  <a:gd name="T101" fmla="*/ 140 h 140"/>
                  <a:gd name="T102" fmla="*/ 38 w 84"/>
                  <a:gd name="T103" fmla="*/ 140 h 140"/>
                  <a:gd name="T104" fmla="*/ 44 w 84"/>
                  <a:gd name="T105" fmla="*/ 139 h 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140"/>
                  <a:gd name="T161" fmla="*/ 84 w 84"/>
                  <a:gd name="T162" fmla="*/ 140 h 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140">
                    <a:moveTo>
                      <a:pt x="44" y="139"/>
                    </a:moveTo>
                    <a:lnTo>
                      <a:pt x="49" y="138"/>
                    </a:lnTo>
                    <a:lnTo>
                      <a:pt x="53" y="137"/>
                    </a:lnTo>
                    <a:lnTo>
                      <a:pt x="57" y="137"/>
                    </a:lnTo>
                    <a:lnTo>
                      <a:pt x="62" y="136"/>
                    </a:lnTo>
                    <a:lnTo>
                      <a:pt x="67" y="136"/>
                    </a:lnTo>
                    <a:lnTo>
                      <a:pt x="71" y="135"/>
                    </a:lnTo>
                    <a:lnTo>
                      <a:pt x="75" y="134"/>
                    </a:lnTo>
                    <a:lnTo>
                      <a:pt x="79" y="133"/>
                    </a:lnTo>
                    <a:lnTo>
                      <a:pt x="78" y="132"/>
                    </a:lnTo>
                    <a:lnTo>
                      <a:pt x="78" y="131"/>
                    </a:lnTo>
                    <a:lnTo>
                      <a:pt x="78" y="126"/>
                    </a:lnTo>
                    <a:lnTo>
                      <a:pt x="77" y="114"/>
                    </a:lnTo>
                    <a:lnTo>
                      <a:pt x="77" y="99"/>
                    </a:lnTo>
                    <a:lnTo>
                      <a:pt x="78" y="86"/>
                    </a:lnTo>
                    <a:lnTo>
                      <a:pt x="79" y="74"/>
                    </a:lnTo>
                    <a:lnTo>
                      <a:pt x="80" y="63"/>
                    </a:lnTo>
                    <a:lnTo>
                      <a:pt x="81" y="53"/>
                    </a:lnTo>
                    <a:lnTo>
                      <a:pt x="82" y="45"/>
                    </a:lnTo>
                    <a:lnTo>
                      <a:pt x="83" y="35"/>
                    </a:lnTo>
                    <a:lnTo>
                      <a:pt x="84" y="23"/>
                    </a:lnTo>
                    <a:lnTo>
                      <a:pt x="84" y="11"/>
                    </a:lnTo>
                    <a:lnTo>
                      <a:pt x="84" y="7"/>
                    </a:lnTo>
                    <a:lnTo>
                      <a:pt x="79" y="1"/>
                    </a:lnTo>
                    <a:lnTo>
                      <a:pt x="68" y="0"/>
                    </a:lnTo>
                    <a:lnTo>
                      <a:pt x="54" y="0"/>
                    </a:lnTo>
                    <a:lnTo>
                      <a:pt x="40" y="1"/>
                    </a:lnTo>
                    <a:lnTo>
                      <a:pt x="24" y="4"/>
                    </a:lnTo>
                    <a:lnTo>
                      <a:pt x="12" y="7"/>
                    </a:lnTo>
                    <a:lnTo>
                      <a:pt x="3" y="9"/>
                    </a:lnTo>
                    <a:lnTo>
                      <a:pt x="0" y="9"/>
                    </a:lnTo>
                    <a:lnTo>
                      <a:pt x="0" y="13"/>
                    </a:lnTo>
                    <a:lnTo>
                      <a:pt x="1" y="22"/>
                    </a:lnTo>
                    <a:lnTo>
                      <a:pt x="2" y="35"/>
                    </a:lnTo>
                    <a:lnTo>
                      <a:pt x="2" y="50"/>
                    </a:lnTo>
                    <a:lnTo>
                      <a:pt x="3" y="68"/>
                    </a:lnTo>
                    <a:lnTo>
                      <a:pt x="6" y="90"/>
                    </a:lnTo>
                    <a:lnTo>
                      <a:pt x="9" y="111"/>
                    </a:lnTo>
                    <a:lnTo>
                      <a:pt x="10" y="125"/>
                    </a:lnTo>
                    <a:lnTo>
                      <a:pt x="9" y="131"/>
                    </a:lnTo>
                    <a:lnTo>
                      <a:pt x="9" y="134"/>
                    </a:lnTo>
                    <a:lnTo>
                      <a:pt x="8" y="136"/>
                    </a:lnTo>
                    <a:lnTo>
                      <a:pt x="6" y="137"/>
                    </a:lnTo>
                    <a:lnTo>
                      <a:pt x="10" y="138"/>
                    </a:lnTo>
                    <a:lnTo>
                      <a:pt x="14" y="139"/>
                    </a:lnTo>
                    <a:lnTo>
                      <a:pt x="17" y="139"/>
                    </a:lnTo>
                    <a:lnTo>
                      <a:pt x="22" y="140"/>
                    </a:lnTo>
                    <a:lnTo>
                      <a:pt x="27" y="140"/>
                    </a:lnTo>
                    <a:lnTo>
                      <a:pt x="33" y="140"/>
                    </a:lnTo>
                    <a:lnTo>
                      <a:pt x="38" y="140"/>
                    </a:lnTo>
                    <a:lnTo>
                      <a:pt x="44" y="139"/>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1" name="Freeform 324"/>
              <p:cNvSpPr>
                <a:spLocks/>
              </p:cNvSpPr>
              <p:nvPr/>
            </p:nvSpPr>
            <p:spPr bwMode="auto">
              <a:xfrm>
                <a:off x="3585" y="3740"/>
                <a:ext cx="125" cy="48"/>
              </a:xfrm>
              <a:custGeom>
                <a:avLst/>
                <a:gdLst>
                  <a:gd name="T0" fmla="*/ 125 w 125"/>
                  <a:gd name="T1" fmla="*/ 21 h 48"/>
                  <a:gd name="T2" fmla="*/ 122 w 125"/>
                  <a:gd name="T3" fmla="*/ 14 h 48"/>
                  <a:gd name="T4" fmla="*/ 117 w 125"/>
                  <a:gd name="T5" fmla="*/ 9 h 48"/>
                  <a:gd name="T6" fmla="*/ 112 w 125"/>
                  <a:gd name="T7" fmla="*/ 5 h 48"/>
                  <a:gd name="T8" fmla="*/ 108 w 125"/>
                  <a:gd name="T9" fmla="*/ 3 h 48"/>
                  <a:gd name="T10" fmla="*/ 107 w 125"/>
                  <a:gd name="T11" fmla="*/ 3 h 48"/>
                  <a:gd name="T12" fmla="*/ 107 w 125"/>
                  <a:gd name="T13" fmla="*/ 2 h 48"/>
                  <a:gd name="T14" fmla="*/ 107 w 125"/>
                  <a:gd name="T15" fmla="*/ 2 h 48"/>
                  <a:gd name="T16" fmla="*/ 106 w 125"/>
                  <a:gd name="T17" fmla="*/ 2 h 48"/>
                  <a:gd name="T18" fmla="*/ 101 w 125"/>
                  <a:gd name="T19" fmla="*/ 1 h 48"/>
                  <a:gd name="T20" fmla="*/ 96 w 125"/>
                  <a:gd name="T21" fmla="*/ 1 h 48"/>
                  <a:gd name="T22" fmla="*/ 91 w 125"/>
                  <a:gd name="T23" fmla="*/ 1 h 48"/>
                  <a:gd name="T24" fmla="*/ 87 w 125"/>
                  <a:gd name="T25" fmla="*/ 0 h 48"/>
                  <a:gd name="T26" fmla="*/ 81 w 125"/>
                  <a:gd name="T27" fmla="*/ 1 h 48"/>
                  <a:gd name="T28" fmla="*/ 75 w 125"/>
                  <a:gd name="T29" fmla="*/ 1 h 48"/>
                  <a:gd name="T30" fmla="*/ 70 w 125"/>
                  <a:gd name="T31" fmla="*/ 1 h 48"/>
                  <a:gd name="T32" fmla="*/ 64 w 125"/>
                  <a:gd name="T33" fmla="*/ 2 h 48"/>
                  <a:gd name="T34" fmla="*/ 56 w 125"/>
                  <a:gd name="T35" fmla="*/ 4 h 48"/>
                  <a:gd name="T36" fmla="*/ 51 w 125"/>
                  <a:gd name="T37" fmla="*/ 5 h 48"/>
                  <a:gd name="T38" fmla="*/ 44 w 125"/>
                  <a:gd name="T39" fmla="*/ 8 h 48"/>
                  <a:gd name="T40" fmla="*/ 39 w 125"/>
                  <a:gd name="T41" fmla="*/ 11 h 48"/>
                  <a:gd name="T42" fmla="*/ 35 w 125"/>
                  <a:gd name="T43" fmla="*/ 13 h 48"/>
                  <a:gd name="T44" fmla="*/ 32 w 125"/>
                  <a:gd name="T45" fmla="*/ 15 h 48"/>
                  <a:gd name="T46" fmla="*/ 30 w 125"/>
                  <a:gd name="T47" fmla="*/ 16 h 48"/>
                  <a:gd name="T48" fmla="*/ 29 w 125"/>
                  <a:gd name="T49" fmla="*/ 17 h 48"/>
                  <a:gd name="T50" fmla="*/ 28 w 125"/>
                  <a:gd name="T51" fmla="*/ 17 h 48"/>
                  <a:gd name="T52" fmla="*/ 25 w 125"/>
                  <a:gd name="T53" fmla="*/ 16 h 48"/>
                  <a:gd name="T54" fmla="*/ 21 w 125"/>
                  <a:gd name="T55" fmla="*/ 14 h 48"/>
                  <a:gd name="T56" fmla="*/ 17 w 125"/>
                  <a:gd name="T57" fmla="*/ 13 h 48"/>
                  <a:gd name="T58" fmla="*/ 14 w 125"/>
                  <a:gd name="T59" fmla="*/ 12 h 48"/>
                  <a:gd name="T60" fmla="*/ 10 w 125"/>
                  <a:gd name="T61" fmla="*/ 11 h 48"/>
                  <a:gd name="T62" fmla="*/ 6 w 125"/>
                  <a:gd name="T63" fmla="*/ 10 h 48"/>
                  <a:gd name="T64" fmla="*/ 2 w 125"/>
                  <a:gd name="T65" fmla="*/ 9 h 48"/>
                  <a:gd name="T66" fmla="*/ 1 w 125"/>
                  <a:gd name="T67" fmla="*/ 11 h 48"/>
                  <a:gd name="T68" fmla="*/ 1 w 125"/>
                  <a:gd name="T69" fmla="*/ 13 h 48"/>
                  <a:gd name="T70" fmla="*/ 1 w 125"/>
                  <a:gd name="T71" fmla="*/ 16 h 48"/>
                  <a:gd name="T72" fmla="*/ 0 w 125"/>
                  <a:gd name="T73" fmla="*/ 19 h 48"/>
                  <a:gd name="T74" fmla="*/ 0 w 125"/>
                  <a:gd name="T75" fmla="*/ 25 h 48"/>
                  <a:gd name="T76" fmla="*/ 1 w 125"/>
                  <a:gd name="T77" fmla="*/ 31 h 48"/>
                  <a:gd name="T78" fmla="*/ 4 w 125"/>
                  <a:gd name="T79" fmla="*/ 37 h 48"/>
                  <a:gd name="T80" fmla="*/ 12 w 125"/>
                  <a:gd name="T81" fmla="*/ 44 h 48"/>
                  <a:gd name="T82" fmla="*/ 18 w 125"/>
                  <a:gd name="T83" fmla="*/ 45 h 48"/>
                  <a:gd name="T84" fmla="*/ 25 w 125"/>
                  <a:gd name="T85" fmla="*/ 47 h 48"/>
                  <a:gd name="T86" fmla="*/ 34 w 125"/>
                  <a:gd name="T87" fmla="*/ 48 h 48"/>
                  <a:gd name="T88" fmla="*/ 44 w 125"/>
                  <a:gd name="T89" fmla="*/ 48 h 48"/>
                  <a:gd name="T90" fmla="*/ 54 w 125"/>
                  <a:gd name="T91" fmla="*/ 47 h 48"/>
                  <a:gd name="T92" fmla="*/ 64 w 125"/>
                  <a:gd name="T93" fmla="*/ 47 h 48"/>
                  <a:gd name="T94" fmla="*/ 75 w 125"/>
                  <a:gd name="T95" fmla="*/ 46 h 48"/>
                  <a:gd name="T96" fmla="*/ 86 w 125"/>
                  <a:gd name="T97" fmla="*/ 45 h 48"/>
                  <a:gd name="T98" fmla="*/ 95 w 125"/>
                  <a:gd name="T99" fmla="*/ 45 h 48"/>
                  <a:gd name="T100" fmla="*/ 104 w 125"/>
                  <a:gd name="T101" fmla="*/ 42 h 48"/>
                  <a:gd name="T102" fmla="*/ 111 w 125"/>
                  <a:gd name="T103" fmla="*/ 39 h 48"/>
                  <a:gd name="T104" fmla="*/ 117 w 125"/>
                  <a:gd name="T105" fmla="*/ 36 h 48"/>
                  <a:gd name="T106" fmla="*/ 121 w 125"/>
                  <a:gd name="T107" fmla="*/ 32 h 48"/>
                  <a:gd name="T108" fmla="*/ 124 w 125"/>
                  <a:gd name="T109" fmla="*/ 29 h 48"/>
                  <a:gd name="T110" fmla="*/ 125 w 125"/>
                  <a:gd name="T111" fmla="*/ 24 h 48"/>
                  <a:gd name="T112" fmla="*/ 125 w 125"/>
                  <a:gd name="T113" fmla="*/ 21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48"/>
                  <a:gd name="T173" fmla="*/ 125 w 125"/>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48">
                    <a:moveTo>
                      <a:pt x="125" y="21"/>
                    </a:moveTo>
                    <a:lnTo>
                      <a:pt x="122" y="14"/>
                    </a:lnTo>
                    <a:lnTo>
                      <a:pt x="117" y="9"/>
                    </a:lnTo>
                    <a:lnTo>
                      <a:pt x="112" y="5"/>
                    </a:lnTo>
                    <a:lnTo>
                      <a:pt x="108" y="3"/>
                    </a:lnTo>
                    <a:lnTo>
                      <a:pt x="107" y="3"/>
                    </a:lnTo>
                    <a:lnTo>
                      <a:pt x="107" y="2"/>
                    </a:lnTo>
                    <a:lnTo>
                      <a:pt x="106" y="2"/>
                    </a:lnTo>
                    <a:lnTo>
                      <a:pt x="101" y="1"/>
                    </a:lnTo>
                    <a:lnTo>
                      <a:pt x="96" y="1"/>
                    </a:lnTo>
                    <a:lnTo>
                      <a:pt x="91" y="1"/>
                    </a:lnTo>
                    <a:lnTo>
                      <a:pt x="87" y="0"/>
                    </a:lnTo>
                    <a:lnTo>
                      <a:pt x="81" y="1"/>
                    </a:lnTo>
                    <a:lnTo>
                      <a:pt x="75" y="1"/>
                    </a:lnTo>
                    <a:lnTo>
                      <a:pt x="70" y="1"/>
                    </a:lnTo>
                    <a:lnTo>
                      <a:pt x="64" y="2"/>
                    </a:lnTo>
                    <a:lnTo>
                      <a:pt x="56" y="4"/>
                    </a:lnTo>
                    <a:lnTo>
                      <a:pt x="51" y="5"/>
                    </a:lnTo>
                    <a:lnTo>
                      <a:pt x="44" y="8"/>
                    </a:lnTo>
                    <a:lnTo>
                      <a:pt x="39" y="11"/>
                    </a:lnTo>
                    <a:lnTo>
                      <a:pt x="35" y="13"/>
                    </a:lnTo>
                    <a:lnTo>
                      <a:pt x="32" y="15"/>
                    </a:lnTo>
                    <a:lnTo>
                      <a:pt x="30" y="16"/>
                    </a:lnTo>
                    <a:lnTo>
                      <a:pt x="29" y="17"/>
                    </a:lnTo>
                    <a:lnTo>
                      <a:pt x="28" y="17"/>
                    </a:lnTo>
                    <a:lnTo>
                      <a:pt x="25" y="16"/>
                    </a:lnTo>
                    <a:lnTo>
                      <a:pt x="21" y="14"/>
                    </a:lnTo>
                    <a:lnTo>
                      <a:pt x="17" y="13"/>
                    </a:lnTo>
                    <a:lnTo>
                      <a:pt x="14" y="12"/>
                    </a:lnTo>
                    <a:lnTo>
                      <a:pt x="10" y="11"/>
                    </a:lnTo>
                    <a:lnTo>
                      <a:pt x="6" y="10"/>
                    </a:lnTo>
                    <a:lnTo>
                      <a:pt x="2" y="9"/>
                    </a:lnTo>
                    <a:lnTo>
                      <a:pt x="1" y="11"/>
                    </a:lnTo>
                    <a:lnTo>
                      <a:pt x="1" y="13"/>
                    </a:lnTo>
                    <a:lnTo>
                      <a:pt x="1" y="16"/>
                    </a:lnTo>
                    <a:lnTo>
                      <a:pt x="0" y="19"/>
                    </a:lnTo>
                    <a:lnTo>
                      <a:pt x="0" y="25"/>
                    </a:lnTo>
                    <a:lnTo>
                      <a:pt x="1" y="31"/>
                    </a:lnTo>
                    <a:lnTo>
                      <a:pt x="4" y="37"/>
                    </a:lnTo>
                    <a:lnTo>
                      <a:pt x="12" y="44"/>
                    </a:lnTo>
                    <a:lnTo>
                      <a:pt x="18" y="45"/>
                    </a:lnTo>
                    <a:lnTo>
                      <a:pt x="25" y="47"/>
                    </a:lnTo>
                    <a:lnTo>
                      <a:pt x="34" y="48"/>
                    </a:lnTo>
                    <a:lnTo>
                      <a:pt x="44" y="48"/>
                    </a:lnTo>
                    <a:lnTo>
                      <a:pt x="54" y="47"/>
                    </a:lnTo>
                    <a:lnTo>
                      <a:pt x="64" y="47"/>
                    </a:lnTo>
                    <a:lnTo>
                      <a:pt x="75" y="46"/>
                    </a:lnTo>
                    <a:lnTo>
                      <a:pt x="86" y="45"/>
                    </a:lnTo>
                    <a:lnTo>
                      <a:pt x="95" y="45"/>
                    </a:lnTo>
                    <a:lnTo>
                      <a:pt x="104" y="42"/>
                    </a:lnTo>
                    <a:lnTo>
                      <a:pt x="111" y="39"/>
                    </a:lnTo>
                    <a:lnTo>
                      <a:pt x="117" y="36"/>
                    </a:lnTo>
                    <a:lnTo>
                      <a:pt x="121" y="32"/>
                    </a:lnTo>
                    <a:lnTo>
                      <a:pt x="124" y="29"/>
                    </a:lnTo>
                    <a:lnTo>
                      <a:pt x="125" y="24"/>
                    </a:lnTo>
                    <a:lnTo>
                      <a:pt x="125" y="21"/>
                    </a:lnTo>
                    <a:close/>
                  </a:path>
                </a:pathLst>
              </a:custGeom>
              <a:solidFill>
                <a:srgbClr val="56A3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2" name="Freeform 325"/>
              <p:cNvSpPr>
                <a:spLocks/>
              </p:cNvSpPr>
              <p:nvPr/>
            </p:nvSpPr>
            <p:spPr bwMode="auto">
              <a:xfrm>
                <a:off x="3587" y="3685"/>
                <a:ext cx="104" cy="72"/>
              </a:xfrm>
              <a:custGeom>
                <a:avLst/>
                <a:gdLst>
                  <a:gd name="T0" fmla="*/ 28 w 104"/>
                  <a:gd name="T1" fmla="*/ 71 h 72"/>
                  <a:gd name="T2" fmla="*/ 33 w 104"/>
                  <a:gd name="T3" fmla="*/ 68 h 72"/>
                  <a:gd name="T4" fmla="*/ 42 w 104"/>
                  <a:gd name="T5" fmla="*/ 63 h 72"/>
                  <a:gd name="T6" fmla="*/ 54 w 104"/>
                  <a:gd name="T7" fmla="*/ 59 h 72"/>
                  <a:gd name="T8" fmla="*/ 68 w 104"/>
                  <a:gd name="T9" fmla="*/ 56 h 72"/>
                  <a:gd name="T10" fmla="*/ 79 w 104"/>
                  <a:gd name="T11" fmla="*/ 56 h 72"/>
                  <a:gd name="T12" fmla="*/ 89 w 104"/>
                  <a:gd name="T13" fmla="*/ 56 h 72"/>
                  <a:gd name="T14" fmla="*/ 99 w 104"/>
                  <a:gd name="T15" fmla="*/ 56 h 72"/>
                  <a:gd name="T16" fmla="*/ 101 w 104"/>
                  <a:gd name="T17" fmla="*/ 53 h 72"/>
                  <a:gd name="T18" fmla="*/ 95 w 104"/>
                  <a:gd name="T19" fmla="*/ 44 h 72"/>
                  <a:gd name="T20" fmla="*/ 89 w 104"/>
                  <a:gd name="T21" fmla="*/ 30 h 72"/>
                  <a:gd name="T22" fmla="*/ 85 w 104"/>
                  <a:gd name="T23" fmla="*/ 7 h 72"/>
                  <a:gd name="T24" fmla="*/ 79 w 104"/>
                  <a:gd name="T25" fmla="*/ 1 h 72"/>
                  <a:gd name="T26" fmla="*/ 71 w 104"/>
                  <a:gd name="T27" fmla="*/ 3 h 72"/>
                  <a:gd name="T28" fmla="*/ 61 w 104"/>
                  <a:gd name="T29" fmla="*/ 4 h 72"/>
                  <a:gd name="T30" fmla="*/ 53 w 104"/>
                  <a:gd name="T31" fmla="*/ 5 h 72"/>
                  <a:gd name="T32" fmla="*/ 42 w 104"/>
                  <a:gd name="T33" fmla="*/ 7 h 72"/>
                  <a:gd name="T34" fmla="*/ 31 w 104"/>
                  <a:gd name="T35" fmla="*/ 7 h 72"/>
                  <a:gd name="T36" fmla="*/ 21 w 104"/>
                  <a:gd name="T37" fmla="*/ 6 h 72"/>
                  <a:gd name="T38" fmla="*/ 14 w 104"/>
                  <a:gd name="T39" fmla="*/ 5 h 72"/>
                  <a:gd name="T40" fmla="*/ 10 w 104"/>
                  <a:gd name="T41" fmla="*/ 4 h 72"/>
                  <a:gd name="T42" fmla="*/ 10 w 104"/>
                  <a:gd name="T43" fmla="*/ 5 h 72"/>
                  <a:gd name="T44" fmla="*/ 8 w 104"/>
                  <a:gd name="T45" fmla="*/ 12 h 72"/>
                  <a:gd name="T46" fmla="*/ 7 w 104"/>
                  <a:gd name="T47" fmla="*/ 30 h 72"/>
                  <a:gd name="T48" fmla="*/ 6 w 104"/>
                  <a:gd name="T49" fmla="*/ 44 h 72"/>
                  <a:gd name="T50" fmla="*/ 2 w 104"/>
                  <a:gd name="T51" fmla="*/ 58 h 72"/>
                  <a:gd name="T52" fmla="*/ 1 w 104"/>
                  <a:gd name="T53" fmla="*/ 60 h 72"/>
                  <a:gd name="T54" fmla="*/ 1 w 104"/>
                  <a:gd name="T55" fmla="*/ 62 h 72"/>
                  <a:gd name="T56" fmla="*/ 4 w 104"/>
                  <a:gd name="T57" fmla="*/ 65 h 72"/>
                  <a:gd name="T58" fmla="*/ 12 w 104"/>
                  <a:gd name="T59" fmla="*/ 67 h 72"/>
                  <a:gd name="T60" fmla="*/ 19 w 104"/>
                  <a:gd name="T61" fmla="*/ 69 h 72"/>
                  <a:gd name="T62" fmla="*/ 26 w 104"/>
                  <a:gd name="T63" fmla="*/ 72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72"/>
                  <a:gd name="T98" fmla="*/ 104 w 104"/>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72">
                    <a:moveTo>
                      <a:pt x="27" y="72"/>
                    </a:moveTo>
                    <a:lnTo>
                      <a:pt x="28" y="71"/>
                    </a:lnTo>
                    <a:lnTo>
                      <a:pt x="30" y="70"/>
                    </a:lnTo>
                    <a:lnTo>
                      <a:pt x="33" y="68"/>
                    </a:lnTo>
                    <a:lnTo>
                      <a:pt x="37" y="66"/>
                    </a:lnTo>
                    <a:lnTo>
                      <a:pt x="42" y="63"/>
                    </a:lnTo>
                    <a:lnTo>
                      <a:pt x="49" y="60"/>
                    </a:lnTo>
                    <a:lnTo>
                      <a:pt x="54" y="59"/>
                    </a:lnTo>
                    <a:lnTo>
                      <a:pt x="62" y="57"/>
                    </a:lnTo>
                    <a:lnTo>
                      <a:pt x="68" y="56"/>
                    </a:lnTo>
                    <a:lnTo>
                      <a:pt x="73" y="56"/>
                    </a:lnTo>
                    <a:lnTo>
                      <a:pt x="79" y="56"/>
                    </a:lnTo>
                    <a:lnTo>
                      <a:pt x="85" y="55"/>
                    </a:lnTo>
                    <a:lnTo>
                      <a:pt x="89" y="56"/>
                    </a:lnTo>
                    <a:lnTo>
                      <a:pt x="94" y="56"/>
                    </a:lnTo>
                    <a:lnTo>
                      <a:pt x="99" y="56"/>
                    </a:lnTo>
                    <a:lnTo>
                      <a:pt x="104" y="57"/>
                    </a:lnTo>
                    <a:lnTo>
                      <a:pt x="101" y="53"/>
                    </a:lnTo>
                    <a:lnTo>
                      <a:pt x="98" y="49"/>
                    </a:lnTo>
                    <a:lnTo>
                      <a:pt x="95" y="44"/>
                    </a:lnTo>
                    <a:lnTo>
                      <a:pt x="92" y="39"/>
                    </a:lnTo>
                    <a:lnTo>
                      <a:pt x="89" y="30"/>
                    </a:lnTo>
                    <a:lnTo>
                      <a:pt x="87" y="19"/>
                    </a:lnTo>
                    <a:lnTo>
                      <a:pt x="85" y="7"/>
                    </a:lnTo>
                    <a:lnTo>
                      <a:pt x="83" y="0"/>
                    </a:lnTo>
                    <a:lnTo>
                      <a:pt x="79" y="1"/>
                    </a:lnTo>
                    <a:lnTo>
                      <a:pt x="75" y="2"/>
                    </a:lnTo>
                    <a:lnTo>
                      <a:pt x="71" y="3"/>
                    </a:lnTo>
                    <a:lnTo>
                      <a:pt x="66" y="3"/>
                    </a:lnTo>
                    <a:lnTo>
                      <a:pt x="61" y="4"/>
                    </a:lnTo>
                    <a:lnTo>
                      <a:pt x="57" y="4"/>
                    </a:lnTo>
                    <a:lnTo>
                      <a:pt x="53" y="5"/>
                    </a:lnTo>
                    <a:lnTo>
                      <a:pt x="48" y="6"/>
                    </a:lnTo>
                    <a:lnTo>
                      <a:pt x="42" y="7"/>
                    </a:lnTo>
                    <a:lnTo>
                      <a:pt x="37" y="7"/>
                    </a:lnTo>
                    <a:lnTo>
                      <a:pt x="31" y="7"/>
                    </a:lnTo>
                    <a:lnTo>
                      <a:pt x="26" y="7"/>
                    </a:lnTo>
                    <a:lnTo>
                      <a:pt x="21" y="6"/>
                    </a:lnTo>
                    <a:lnTo>
                      <a:pt x="18" y="6"/>
                    </a:lnTo>
                    <a:lnTo>
                      <a:pt x="14" y="5"/>
                    </a:lnTo>
                    <a:lnTo>
                      <a:pt x="10" y="4"/>
                    </a:lnTo>
                    <a:lnTo>
                      <a:pt x="10" y="5"/>
                    </a:lnTo>
                    <a:lnTo>
                      <a:pt x="8" y="12"/>
                    </a:lnTo>
                    <a:lnTo>
                      <a:pt x="7" y="20"/>
                    </a:lnTo>
                    <a:lnTo>
                      <a:pt x="7" y="30"/>
                    </a:lnTo>
                    <a:lnTo>
                      <a:pt x="7" y="37"/>
                    </a:lnTo>
                    <a:lnTo>
                      <a:pt x="6" y="44"/>
                    </a:lnTo>
                    <a:lnTo>
                      <a:pt x="4" y="52"/>
                    </a:lnTo>
                    <a:lnTo>
                      <a:pt x="2" y="58"/>
                    </a:lnTo>
                    <a:lnTo>
                      <a:pt x="1" y="60"/>
                    </a:lnTo>
                    <a:lnTo>
                      <a:pt x="1" y="61"/>
                    </a:lnTo>
                    <a:lnTo>
                      <a:pt x="1" y="62"/>
                    </a:lnTo>
                    <a:lnTo>
                      <a:pt x="0" y="64"/>
                    </a:lnTo>
                    <a:lnTo>
                      <a:pt x="4" y="65"/>
                    </a:lnTo>
                    <a:lnTo>
                      <a:pt x="8" y="66"/>
                    </a:lnTo>
                    <a:lnTo>
                      <a:pt x="12" y="67"/>
                    </a:lnTo>
                    <a:lnTo>
                      <a:pt x="15" y="68"/>
                    </a:lnTo>
                    <a:lnTo>
                      <a:pt x="19" y="69"/>
                    </a:lnTo>
                    <a:lnTo>
                      <a:pt x="23" y="71"/>
                    </a:lnTo>
                    <a:lnTo>
                      <a:pt x="26" y="72"/>
                    </a:lnTo>
                    <a:lnTo>
                      <a:pt x="27" y="72"/>
                    </a:lnTo>
                    <a:close/>
                  </a:path>
                </a:pathLst>
              </a:custGeom>
              <a:solidFill>
                <a:srgbClr val="D8F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3" name="Freeform 326"/>
              <p:cNvSpPr>
                <a:spLocks/>
              </p:cNvSpPr>
              <p:nvPr/>
            </p:nvSpPr>
            <p:spPr bwMode="auto">
              <a:xfrm>
                <a:off x="3462" y="3453"/>
                <a:ext cx="232" cy="128"/>
              </a:xfrm>
              <a:custGeom>
                <a:avLst/>
                <a:gdLst>
                  <a:gd name="T0" fmla="*/ 232 w 232"/>
                  <a:gd name="T1" fmla="*/ 21 h 128"/>
                  <a:gd name="T2" fmla="*/ 230 w 232"/>
                  <a:gd name="T3" fmla="*/ 53 h 128"/>
                  <a:gd name="T4" fmla="*/ 231 w 232"/>
                  <a:gd name="T5" fmla="*/ 85 h 128"/>
                  <a:gd name="T6" fmla="*/ 230 w 232"/>
                  <a:gd name="T7" fmla="*/ 110 h 128"/>
                  <a:gd name="T8" fmla="*/ 225 w 232"/>
                  <a:gd name="T9" fmla="*/ 116 h 128"/>
                  <a:gd name="T10" fmla="*/ 219 w 232"/>
                  <a:gd name="T11" fmla="*/ 117 h 128"/>
                  <a:gd name="T12" fmla="*/ 211 w 232"/>
                  <a:gd name="T13" fmla="*/ 118 h 128"/>
                  <a:gd name="T14" fmla="*/ 196 w 232"/>
                  <a:gd name="T15" fmla="*/ 119 h 128"/>
                  <a:gd name="T16" fmla="*/ 175 w 232"/>
                  <a:gd name="T17" fmla="*/ 119 h 128"/>
                  <a:gd name="T18" fmla="*/ 153 w 232"/>
                  <a:gd name="T19" fmla="*/ 117 h 128"/>
                  <a:gd name="T20" fmla="*/ 138 w 232"/>
                  <a:gd name="T21" fmla="*/ 116 h 128"/>
                  <a:gd name="T22" fmla="*/ 128 w 232"/>
                  <a:gd name="T23" fmla="*/ 115 h 128"/>
                  <a:gd name="T24" fmla="*/ 126 w 232"/>
                  <a:gd name="T25" fmla="*/ 116 h 128"/>
                  <a:gd name="T26" fmla="*/ 123 w 232"/>
                  <a:gd name="T27" fmla="*/ 123 h 128"/>
                  <a:gd name="T28" fmla="*/ 120 w 232"/>
                  <a:gd name="T29" fmla="*/ 126 h 128"/>
                  <a:gd name="T30" fmla="*/ 117 w 232"/>
                  <a:gd name="T31" fmla="*/ 127 h 128"/>
                  <a:gd name="T32" fmla="*/ 111 w 232"/>
                  <a:gd name="T33" fmla="*/ 128 h 128"/>
                  <a:gd name="T34" fmla="*/ 100 w 232"/>
                  <a:gd name="T35" fmla="*/ 127 h 128"/>
                  <a:gd name="T36" fmla="*/ 83 w 232"/>
                  <a:gd name="T37" fmla="*/ 125 h 128"/>
                  <a:gd name="T38" fmla="*/ 69 w 232"/>
                  <a:gd name="T39" fmla="*/ 123 h 128"/>
                  <a:gd name="T40" fmla="*/ 55 w 232"/>
                  <a:gd name="T41" fmla="*/ 118 h 128"/>
                  <a:gd name="T42" fmla="*/ 40 w 232"/>
                  <a:gd name="T43" fmla="*/ 114 h 128"/>
                  <a:gd name="T44" fmla="*/ 24 w 232"/>
                  <a:gd name="T45" fmla="*/ 107 h 128"/>
                  <a:gd name="T46" fmla="*/ 11 w 232"/>
                  <a:gd name="T47" fmla="*/ 101 h 128"/>
                  <a:gd name="T48" fmla="*/ 3 w 232"/>
                  <a:gd name="T49" fmla="*/ 96 h 128"/>
                  <a:gd name="T50" fmla="*/ 0 w 232"/>
                  <a:gd name="T51" fmla="*/ 91 h 128"/>
                  <a:gd name="T52" fmla="*/ 4 w 232"/>
                  <a:gd name="T53" fmla="*/ 84 h 128"/>
                  <a:gd name="T54" fmla="*/ 9 w 232"/>
                  <a:gd name="T55" fmla="*/ 73 h 128"/>
                  <a:gd name="T56" fmla="*/ 14 w 232"/>
                  <a:gd name="T57" fmla="*/ 56 h 128"/>
                  <a:gd name="T58" fmla="*/ 22 w 232"/>
                  <a:gd name="T59" fmla="*/ 27 h 128"/>
                  <a:gd name="T60" fmla="*/ 29 w 232"/>
                  <a:gd name="T61" fmla="*/ 12 h 128"/>
                  <a:gd name="T62" fmla="*/ 37 w 232"/>
                  <a:gd name="T63" fmla="*/ 2 h 128"/>
                  <a:gd name="T64" fmla="*/ 232 w 232"/>
                  <a:gd name="T65" fmla="*/ 15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232" y="15"/>
                    </a:moveTo>
                    <a:lnTo>
                      <a:pt x="232" y="21"/>
                    </a:lnTo>
                    <a:lnTo>
                      <a:pt x="231" y="36"/>
                    </a:lnTo>
                    <a:lnTo>
                      <a:pt x="230" y="53"/>
                    </a:lnTo>
                    <a:lnTo>
                      <a:pt x="230" y="70"/>
                    </a:lnTo>
                    <a:lnTo>
                      <a:pt x="231" y="85"/>
                    </a:lnTo>
                    <a:lnTo>
                      <a:pt x="231" y="100"/>
                    </a:lnTo>
                    <a:lnTo>
                      <a:pt x="230" y="110"/>
                    </a:lnTo>
                    <a:lnTo>
                      <a:pt x="227" y="116"/>
                    </a:lnTo>
                    <a:lnTo>
                      <a:pt x="225" y="116"/>
                    </a:lnTo>
                    <a:lnTo>
                      <a:pt x="222" y="116"/>
                    </a:lnTo>
                    <a:lnTo>
                      <a:pt x="219" y="117"/>
                    </a:lnTo>
                    <a:lnTo>
                      <a:pt x="215" y="117"/>
                    </a:lnTo>
                    <a:lnTo>
                      <a:pt x="211" y="118"/>
                    </a:lnTo>
                    <a:lnTo>
                      <a:pt x="204" y="118"/>
                    </a:lnTo>
                    <a:lnTo>
                      <a:pt x="196" y="119"/>
                    </a:lnTo>
                    <a:lnTo>
                      <a:pt x="185" y="119"/>
                    </a:lnTo>
                    <a:lnTo>
                      <a:pt x="175" y="119"/>
                    </a:lnTo>
                    <a:lnTo>
                      <a:pt x="164" y="118"/>
                    </a:lnTo>
                    <a:lnTo>
                      <a:pt x="153" y="117"/>
                    </a:lnTo>
                    <a:lnTo>
                      <a:pt x="144" y="116"/>
                    </a:lnTo>
                    <a:lnTo>
                      <a:pt x="138" y="116"/>
                    </a:lnTo>
                    <a:lnTo>
                      <a:pt x="132" y="116"/>
                    </a:lnTo>
                    <a:lnTo>
                      <a:pt x="128" y="115"/>
                    </a:lnTo>
                    <a:lnTo>
                      <a:pt x="127" y="115"/>
                    </a:lnTo>
                    <a:lnTo>
                      <a:pt x="126" y="116"/>
                    </a:lnTo>
                    <a:lnTo>
                      <a:pt x="125" y="119"/>
                    </a:lnTo>
                    <a:lnTo>
                      <a:pt x="123" y="123"/>
                    </a:lnTo>
                    <a:lnTo>
                      <a:pt x="121" y="125"/>
                    </a:lnTo>
                    <a:lnTo>
                      <a:pt x="120" y="126"/>
                    </a:lnTo>
                    <a:lnTo>
                      <a:pt x="119" y="126"/>
                    </a:lnTo>
                    <a:lnTo>
                      <a:pt x="117" y="127"/>
                    </a:lnTo>
                    <a:lnTo>
                      <a:pt x="114" y="127"/>
                    </a:lnTo>
                    <a:lnTo>
                      <a:pt x="111" y="128"/>
                    </a:lnTo>
                    <a:lnTo>
                      <a:pt x="107" y="127"/>
                    </a:lnTo>
                    <a:lnTo>
                      <a:pt x="100" y="127"/>
                    </a:lnTo>
                    <a:lnTo>
                      <a:pt x="92" y="126"/>
                    </a:lnTo>
                    <a:lnTo>
                      <a:pt x="83" y="125"/>
                    </a:lnTo>
                    <a:lnTo>
                      <a:pt x="75" y="124"/>
                    </a:lnTo>
                    <a:lnTo>
                      <a:pt x="69" y="123"/>
                    </a:lnTo>
                    <a:lnTo>
                      <a:pt x="62" y="121"/>
                    </a:lnTo>
                    <a:lnTo>
                      <a:pt x="55" y="118"/>
                    </a:lnTo>
                    <a:lnTo>
                      <a:pt x="48" y="116"/>
                    </a:lnTo>
                    <a:lnTo>
                      <a:pt x="40" y="114"/>
                    </a:lnTo>
                    <a:lnTo>
                      <a:pt x="33" y="110"/>
                    </a:lnTo>
                    <a:lnTo>
                      <a:pt x="24" y="107"/>
                    </a:lnTo>
                    <a:lnTo>
                      <a:pt x="17" y="104"/>
                    </a:lnTo>
                    <a:lnTo>
                      <a:pt x="11" y="101"/>
                    </a:lnTo>
                    <a:lnTo>
                      <a:pt x="6" y="98"/>
                    </a:lnTo>
                    <a:lnTo>
                      <a:pt x="3" y="96"/>
                    </a:lnTo>
                    <a:lnTo>
                      <a:pt x="1" y="93"/>
                    </a:lnTo>
                    <a:lnTo>
                      <a:pt x="0" y="91"/>
                    </a:lnTo>
                    <a:lnTo>
                      <a:pt x="1" y="89"/>
                    </a:lnTo>
                    <a:lnTo>
                      <a:pt x="4" y="84"/>
                    </a:lnTo>
                    <a:lnTo>
                      <a:pt x="6" y="79"/>
                    </a:lnTo>
                    <a:lnTo>
                      <a:pt x="9" y="73"/>
                    </a:lnTo>
                    <a:lnTo>
                      <a:pt x="11" y="67"/>
                    </a:lnTo>
                    <a:lnTo>
                      <a:pt x="14" y="56"/>
                    </a:lnTo>
                    <a:lnTo>
                      <a:pt x="18" y="41"/>
                    </a:lnTo>
                    <a:lnTo>
                      <a:pt x="22" y="27"/>
                    </a:lnTo>
                    <a:lnTo>
                      <a:pt x="25" y="17"/>
                    </a:lnTo>
                    <a:lnTo>
                      <a:pt x="29" y="12"/>
                    </a:lnTo>
                    <a:lnTo>
                      <a:pt x="34" y="5"/>
                    </a:lnTo>
                    <a:lnTo>
                      <a:pt x="37" y="2"/>
                    </a:lnTo>
                    <a:lnTo>
                      <a:pt x="39" y="0"/>
                    </a:lnTo>
                    <a:lnTo>
                      <a:pt x="232" y="15"/>
                    </a:lnTo>
                    <a:close/>
                  </a:path>
                </a:pathLst>
              </a:custGeom>
              <a:solidFill>
                <a:srgbClr val="56A3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4" name="Freeform 327"/>
              <p:cNvSpPr>
                <a:spLocks/>
              </p:cNvSpPr>
              <p:nvPr/>
            </p:nvSpPr>
            <p:spPr bwMode="auto">
              <a:xfrm>
                <a:off x="3693" y="3296"/>
                <a:ext cx="188" cy="148"/>
              </a:xfrm>
              <a:custGeom>
                <a:avLst/>
                <a:gdLst>
                  <a:gd name="T0" fmla="*/ 36 w 188"/>
                  <a:gd name="T1" fmla="*/ 2 h 148"/>
                  <a:gd name="T2" fmla="*/ 44 w 188"/>
                  <a:gd name="T3" fmla="*/ 10 h 148"/>
                  <a:gd name="T4" fmla="*/ 57 w 188"/>
                  <a:gd name="T5" fmla="*/ 27 h 148"/>
                  <a:gd name="T6" fmla="*/ 75 w 188"/>
                  <a:gd name="T7" fmla="*/ 47 h 148"/>
                  <a:gd name="T8" fmla="*/ 92 w 188"/>
                  <a:gd name="T9" fmla="*/ 66 h 148"/>
                  <a:gd name="T10" fmla="*/ 109 w 188"/>
                  <a:gd name="T11" fmla="*/ 83 h 148"/>
                  <a:gd name="T12" fmla="*/ 122 w 188"/>
                  <a:gd name="T13" fmla="*/ 97 h 148"/>
                  <a:gd name="T14" fmla="*/ 133 w 188"/>
                  <a:gd name="T15" fmla="*/ 109 h 148"/>
                  <a:gd name="T16" fmla="*/ 145 w 188"/>
                  <a:gd name="T17" fmla="*/ 116 h 148"/>
                  <a:gd name="T18" fmla="*/ 161 w 188"/>
                  <a:gd name="T19" fmla="*/ 119 h 148"/>
                  <a:gd name="T20" fmla="*/ 177 w 188"/>
                  <a:gd name="T21" fmla="*/ 119 h 148"/>
                  <a:gd name="T22" fmla="*/ 187 w 188"/>
                  <a:gd name="T23" fmla="*/ 119 h 148"/>
                  <a:gd name="T24" fmla="*/ 184 w 188"/>
                  <a:gd name="T25" fmla="*/ 125 h 148"/>
                  <a:gd name="T26" fmla="*/ 168 w 188"/>
                  <a:gd name="T27" fmla="*/ 131 h 148"/>
                  <a:gd name="T28" fmla="*/ 144 w 188"/>
                  <a:gd name="T29" fmla="*/ 134 h 148"/>
                  <a:gd name="T30" fmla="*/ 153 w 188"/>
                  <a:gd name="T31" fmla="*/ 137 h 148"/>
                  <a:gd name="T32" fmla="*/ 159 w 188"/>
                  <a:gd name="T33" fmla="*/ 144 h 148"/>
                  <a:gd name="T34" fmla="*/ 152 w 188"/>
                  <a:gd name="T35" fmla="*/ 148 h 148"/>
                  <a:gd name="T36" fmla="*/ 140 w 188"/>
                  <a:gd name="T37" fmla="*/ 146 h 148"/>
                  <a:gd name="T38" fmla="*/ 132 w 188"/>
                  <a:gd name="T39" fmla="*/ 145 h 148"/>
                  <a:gd name="T40" fmla="*/ 121 w 188"/>
                  <a:gd name="T41" fmla="*/ 144 h 148"/>
                  <a:gd name="T42" fmla="*/ 106 w 188"/>
                  <a:gd name="T43" fmla="*/ 138 h 148"/>
                  <a:gd name="T44" fmla="*/ 102 w 188"/>
                  <a:gd name="T45" fmla="*/ 134 h 148"/>
                  <a:gd name="T46" fmla="*/ 96 w 188"/>
                  <a:gd name="T47" fmla="*/ 131 h 148"/>
                  <a:gd name="T48" fmla="*/ 82 w 188"/>
                  <a:gd name="T49" fmla="*/ 123 h 148"/>
                  <a:gd name="T50" fmla="*/ 64 w 188"/>
                  <a:gd name="T51" fmla="*/ 113 h 148"/>
                  <a:gd name="T52" fmla="*/ 49 w 188"/>
                  <a:gd name="T53" fmla="*/ 105 h 148"/>
                  <a:gd name="T54" fmla="*/ 35 w 188"/>
                  <a:gd name="T55" fmla="*/ 94 h 148"/>
                  <a:gd name="T56" fmla="*/ 20 w 188"/>
                  <a:gd name="T57" fmla="*/ 81 h 148"/>
                  <a:gd name="T58" fmla="*/ 10 w 188"/>
                  <a:gd name="T59" fmla="*/ 70 h 148"/>
                  <a:gd name="T60" fmla="*/ 5 w 188"/>
                  <a:gd name="T61" fmla="*/ 65 h 148"/>
                  <a:gd name="T62" fmla="*/ 2 w 188"/>
                  <a:gd name="T63" fmla="*/ 55 h 148"/>
                  <a:gd name="T64" fmla="*/ 0 w 188"/>
                  <a:gd name="T65" fmla="*/ 31 h 148"/>
                  <a:gd name="T66" fmla="*/ 8 w 188"/>
                  <a:gd name="T67" fmla="*/ 9 h 148"/>
                  <a:gd name="T68" fmla="*/ 35 w 188"/>
                  <a:gd name="T69" fmla="*/ 0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8"/>
                  <a:gd name="T106" fmla="*/ 0 h 148"/>
                  <a:gd name="T107" fmla="*/ 188 w 188"/>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8" h="148">
                    <a:moveTo>
                      <a:pt x="35" y="0"/>
                    </a:moveTo>
                    <a:lnTo>
                      <a:pt x="36" y="2"/>
                    </a:lnTo>
                    <a:lnTo>
                      <a:pt x="39" y="5"/>
                    </a:lnTo>
                    <a:lnTo>
                      <a:pt x="44" y="10"/>
                    </a:lnTo>
                    <a:lnTo>
                      <a:pt x="51" y="18"/>
                    </a:lnTo>
                    <a:lnTo>
                      <a:pt x="57" y="27"/>
                    </a:lnTo>
                    <a:lnTo>
                      <a:pt x="66" y="36"/>
                    </a:lnTo>
                    <a:lnTo>
                      <a:pt x="75" y="47"/>
                    </a:lnTo>
                    <a:lnTo>
                      <a:pt x="84" y="57"/>
                    </a:lnTo>
                    <a:lnTo>
                      <a:pt x="92" y="66"/>
                    </a:lnTo>
                    <a:lnTo>
                      <a:pt x="101" y="75"/>
                    </a:lnTo>
                    <a:lnTo>
                      <a:pt x="109" y="83"/>
                    </a:lnTo>
                    <a:lnTo>
                      <a:pt x="116" y="91"/>
                    </a:lnTo>
                    <a:lnTo>
                      <a:pt x="122" y="97"/>
                    </a:lnTo>
                    <a:lnTo>
                      <a:pt x="128" y="104"/>
                    </a:lnTo>
                    <a:lnTo>
                      <a:pt x="133" y="109"/>
                    </a:lnTo>
                    <a:lnTo>
                      <a:pt x="138" y="113"/>
                    </a:lnTo>
                    <a:lnTo>
                      <a:pt x="145" y="116"/>
                    </a:lnTo>
                    <a:lnTo>
                      <a:pt x="154" y="119"/>
                    </a:lnTo>
                    <a:lnTo>
                      <a:pt x="161" y="119"/>
                    </a:lnTo>
                    <a:lnTo>
                      <a:pt x="170" y="119"/>
                    </a:lnTo>
                    <a:lnTo>
                      <a:pt x="177" y="119"/>
                    </a:lnTo>
                    <a:lnTo>
                      <a:pt x="183" y="118"/>
                    </a:lnTo>
                    <a:lnTo>
                      <a:pt x="187" y="119"/>
                    </a:lnTo>
                    <a:lnTo>
                      <a:pt x="188" y="121"/>
                    </a:lnTo>
                    <a:lnTo>
                      <a:pt x="184" y="125"/>
                    </a:lnTo>
                    <a:lnTo>
                      <a:pt x="176" y="129"/>
                    </a:lnTo>
                    <a:lnTo>
                      <a:pt x="168" y="131"/>
                    </a:lnTo>
                    <a:lnTo>
                      <a:pt x="165" y="132"/>
                    </a:lnTo>
                    <a:lnTo>
                      <a:pt x="144" y="134"/>
                    </a:lnTo>
                    <a:lnTo>
                      <a:pt x="147" y="135"/>
                    </a:lnTo>
                    <a:lnTo>
                      <a:pt x="153" y="137"/>
                    </a:lnTo>
                    <a:lnTo>
                      <a:pt x="157" y="140"/>
                    </a:lnTo>
                    <a:lnTo>
                      <a:pt x="159" y="144"/>
                    </a:lnTo>
                    <a:lnTo>
                      <a:pt x="156" y="147"/>
                    </a:lnTo>
                    <a:lnTo>
                      <a:pt x="152" y="148"/>
                    </a:lnTo>
                    <a:lnTo>
                      <a:pt x="146" y="147"/>
                    </a:lnTo>
                    <a:lnTo>
                      <a:pt x="140" y="146"/>
                    </a:lnTo>
                    <a:lnTo>
                      <a:pt x="135" y="145"/>
                    </a:lnTo>
                    <a:lnTo>
                      <a:pt x="132" y="145"/>
                    </a:lnTo>
                    <a:lnTo>
                      <a:pt x="128" y="145"/>
                    </a:lnTo>
                    <a:lnTo>
                      <a:pt x="121" y="144"/>
                    </a:lnTo>
                    <a:lnTo>
                      <a:pt x="112" y="141"/>
                    </a:lnTo>
                    <a:lnTo>
                      <a:pt x="106" y="138"/>
                    </a:lnTo>
                    <a:lnTo>
                      <a:pt x="103" y="135"/>
                    </a:lnTo>
                    <a:lnTo>
                      <a:pt x="102" y="134"/>
                    </a:lnTo>
                    <a:lnTo>
                      <a:pt x="100" y="133"/>
                    </a:lnTo>
                    <a:lnTo>
                      <a:pt x="96" y="131"/>
                    </a:lnTo>
                    <a:lnTo>
                      <a:pt x="89" y="128"/>
                    </a:lnTo>
                    <a:lnTo>
                      <a:pt x="82" y="123"/>
                    </a:lnTo>
                    <a:lnTo>
                      <a:pt x="73" y="119"/>
                    </a:lnTo>
                    <a:lnTo>
                      <a:pt x="64" y="113"/>
                    </a:lnTo>
                    <a:lnTo>
                      <a:pt x="56" y="109"/>
                    </a:lnTo>
                    <a:lnTo>
                      <a:pt x="49" y="105"/>
                    </a:lnTo>
                    <a:lnTo>
                      <a:pt x="42" y="99"/>
                    </a:lnTo>
                    <a:lnTo>
                      <a:pt x="35" y="94"/>
                    </a:lnTo>
                    <a:lnTo>
                      <a:pt x="27" y="87"/>
                    </a:lnTo>
                    <a:lnTo>
                      <a:pt x="20" y="81"/>
                    </a:lnTo>
                    <a:lnTo>
                      <a:pt x="15" y="74"/>
                    </a:lnTo>
                    <a:lnTo>
                      <a:pt x="10" y="70"/>
                    </a:lnTo>
                    <a:lnTo>
                      <a:pt x="6" y="66"/>
                    </a:lnTo>
                    <a:lnTo>
                      <a:pt x="5" y="65"/>
                    </a:lnTo>
                    <a:lnTo>
                      <a:pt x="4" y="63"/>
                    </a:lnTo>
                    <a:lnTo>
                      <a:pt x="2" y="55"/>
                    </a:lnTo>
                    <a:lnTo>
                      <a:pt x="1" y="44"/>
                    </a:lnTo>
                    <a:lnTo>
                      <a:pt x="0" y="31"/>
                    </a:lnTo>
                    <a:lnTo>
                      <a:pt x="2" y="19"/>
                    </a:lnTo>
                    <a:lnTo>
                      <a:pt x="8" y="9"/>
                    </a:lnTo>
                    <a:lnTo>
                      <a:pt x="18" y="2"/>
                    </a:lnTo>
                    <a:lnTo>
                      <a:pt x="35" y="0"/>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5" name="Freeform 328"/>
              <p:cNvSpPr>
                <a:spLocks/>
              </p:cNvSpPr>
              <p:nvPr/>
            </p:nvSpPr>
            <p:spPr bwMode="auto">
              <a:xfrm>
                <a:off x="3693" y="3152"/>
                <a:ext cx="24" cy="50"/>
              </a:xfrm>
              <a:custGeom>
                <a:avLst/>
                <a:gdLst>
                  <a:gd name="T0" fmla="*/ 5 w 24"/>
                  <a:gd name="T1" fmla="*/ 7 h 50"/>
                  <a:gd name="T2" fmla="*/ 7 w 24"/>
                  <a:gd name="T3" fmla="*/ 5 h 50"/>
                  <a:gd name="T4" fmla="*/ 11 w 24"/>
                  <a:gd name="T5" fmla="*/ 2 h 50"/>
                  <a:gd name="T6" fmla="*/ 16 w 24"/>
                  <a:gd name="T7" fmla="*/ 0 h 50"/>
                  <a:gd name="T8" fmla="*/ 21 w 24"/>
                  <a:gd name="T9" fmla="*/ 4 h 50"/>
                  <a:gd name="T10" fmla="*/ 24 w 24"/>
                  <a:gd name="T11" fmla="*/ 12 h 50"/>
                  <a:gd name="T12" fmla="*/ 24 w 24"/>
                  <a:gd name="T13" fmla="*/ 20 h 50"/>
                  <a:gd name="T14" fmla="*/ 22 w 24"/>
                  <a:gd name="T15" fmla="*/ 27 h 50"/>
                  <a:gd name="T16" fmla="*/ 18 w 24"/>
                  <a:gd name="T17" fmla="*/ 34 h 50"/>
                  <a:gd name="T18" fmla="*/ 14 w 24"/>
                  <a:gd name="T19" fmla="*/ 40 h 50"/>
                  <a:gd name="T20" fmla="*/ 8 w 24"/>
                  <a:gd name="T21" fmla="*/ 45 h 50"/>
                  <a:gd name="T22" fmla="*/ 3 w 24"/>
                  <a:gd name="T23" fmla="*/ 49 h 50"/>
                  <a:gd name="T24" fmla="*/ 1 w 24"/>
                  <a:gd name="T25" fmla="*/ 50 h 50"/>
                  <a:gd name="T26" fmla="*/ 0 w 24"/>
                  <a:gd name="T27" fmla="*/ 45 h 50"/>
                  <a:gd name="T28" fmla="*/ 0 w 24"/>
                  <a:gd name="T29" fmla="*/ 34 h 50"/>
                  <a:gd name="T30" fmla="*/ 1 w 24"/>
                  <a:gd name="T31" fmla="*/ 19 h 50"/>
                  <a:gd name="T32" fmla="*/ 5 w 24"/>
                  <a:gd name="T33" fmla="*/ 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50"/>
                  <a:gd name="T53" fmla="*/ 24 w 24"/>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50">
                    <a:moveTo>
                      <a:pt x="5" y="7"/>
                    </a:moveTo>
                    <a:lnTo>
                      <a:pt x="7" y="5"/>
                    </a:lnTo>
                    <a:lnTo>
                      <a:pt x="11" y="2"/>
                    </a:lnTo>
                    <a:lnTo>
                      <a:pt x="16" y="0"/>
                    </a:lnTo>
                    <a:lnTo>
                      <a:pt x="21" y="4"/>
                    </a:lnTo>
                    <a:lnTo>
                      <a:pt x="24" y="12"/>
                    </a:lnTo>
                    <a:lnTo>
                      <a:pt x="24" y="20"/>
                    </a:lnTo>
                    <a:lnTo>
                      <a:pt x="22" y="27"/>
                    </a:lnTo>
                    <a:lnTo>
                      <a:pt x="18" y="34"/>
                    </a:lnTo>
                    <a:lnTo>
                      <a:pt x="14" y="40"/>
                    </a:lnTo>
                    <a:lnTo>
                      <a:pt x="8" y="45"/>
                    </a:lnTo>
                    <a:lnTo>
                      <a:pt x="3" y="49"/>
                    </a:lnTo>
                    <a:lnTo>
                      <a:pt x="1" y="50"/>
                    </a:lnTo>
                    <a:lnTo>
                      <a:pt x="0" y="45"/>
                    </a:lnTo>
                    <a:lnTo>
                      <a:pt x="0" y="34"/>
                    </a:lnTo>
                    <a:lnTo>
                      <a:pt x="1" y="19"/>
                    </a:lnTo>
                    <a:lnTo>
                      <a:pt x="5" y="7"/>
                    </a:lnTo>
                    <a:close/>
                  </a:path>
                </a:pathLst>
              </a:custGeom>
              <a:solidFill>
                <a:srgbClr val="C4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6" name="Freeform 329"/>
              <p:cNvSpPr>
                <a:spLocks/>
              </p:cNvSpPr>
              <p:nvPr/>
            </p:nvSpPr>
            <p:spPr bwMode="auto">
              <a:xfrm>
                <a:off x="3485" y="3027"/>
                <a:ext cx="217" cy="238"/>
              </a:xfrm>
              <a:custGeom>
                <a:avLst/>
                <a:gdLst>
                  <a:gd name="T0" fmla="*/ 208 w 217"/>
                  <a:gd name="T1" fmla="*/ 63 h 238"/>
                  <a:gd name="T2" fmla="*/ 209 w 217"/>
                  <a:gd name="T3" fmla="*/ 67 h 238"/>
                  <a:gd name="T4" fmla="*/ 213 w 217"/>
                  <a:gd name="T5" fmla="*/ 78 h 238"/>
                  <a:gd name="T6" fmla="*/ 216 w 217"/>
                  <a:gd name="T7" fmla="*/ 93 h 238"/>
                  <a:gd name="T8" fmla="*/ 217 w 217"/>
                  <a:gd name="T9" fmla="*/ 111 h 238"/>
                  <a:gd name="T10" fmla="*/ 217 w 217"/>
                  <a:gd name="T11" fmla="*/ 126 h 238"/>
                  <a:gd name="T12" fmla="*/ 216 w 217"/>
                  <a:gd name="T13" fmla="*/ 137 h 238"/>
                  <a:gd name="T14" fmla="*/ 216 w 217"/>
                  <a:gd name="T15" fmla="*/ 148 h 238"/>
                  <a:gd name="T16" fmla="*/ 215 w 217"/>
                  <a:gd name="T17" fmla="*/ 159 h 238"/>
                  <a:gd name="T18" fmla="*/ 213 w 217"/>
                  <a:gd name="T19" fmla="*/ 166 h 238"/>
                  <a:gd name="T20" fmla="*/ 210 w 217"/>
                  <a:gd name="T21" fmla="*/ 175 h 238"/>
                  <a:gd name="T22" fmla="*/ 206 w 217"/>
                  <a:gd name="T23" fmla="*/ 187 h 238"/>
                  <a:gd name="T24" fmla="*/ 199 w 217"/>
                  <a:gd name="T25" fmla="*/ 199 h 238"/>
                  <a:gd name="T26" fmla="*/ 191 w 217"/>
                  <a:gd name="T27" fmla="*/ 209 h 238"/>
                  <a:gd name="T28" fmla="*/ 182 w 217"/>
                  <a:gd name="T29" fmla="*/ 219 h 238"/>
                  <a:gd name="T30" fmla="*/ 171 w 217"/>
                  <a:gd name="T31" fmla="*/ 227 h 238"/>
                  <a:gd name="T32" fmla="*/ 158 w 217"/>
                  <a:gd name="T33" fmla="*/ 231 h 238"/>
                  <a:gd name="T34" fmla="*/ 146 w 217"/>
                  <a:gd name="T35" fmla="*/ 234 h 238"/>
                  <a:gd name="T36" fmla="*/ 133 w 217"/>
                  <a:gd name="T37" fmla="*/ 236 h 238"/>
                  <a:gd name="T38" fmla="*/ 122 w 217"/>
                  <a:gd name="T39" fmla="*/ 238 h 238"/>
                  <a:gd name="T40" fmla="*/ 111 w 217"/>
                  <a:gd name="T41" fmla="*/ 238 h 238"/>
                  <a:gd name="T42" fmla="*/ 100 w 217"/>
                  <a:gd name="T43" fmla="*/ 238 h 238"/>
                  <a:gd name="T44" fmla="*/ 90 w 217"/>
                  <a:gd name="T45" fmla="*/ 237 h 238"/>
                  <a:gd name="T46" fmla="*/ 81 w 217"/>
                  <a:gd name="T47" fmla="*/ 235 h 238"/>
                  <a:gd name="T48" fmla="*/ 71 w 217"/>
                  <a:gd name="T49" fmla="*/ 231 h 238"/>
                  <a:gd name="T50" fmla="*/ 60 w 217"/>
                  <a:gd name="T51" fmla="*/ 225 h 238"/>
                  <a:gd name="T52" fmla="*/ 50 w 217"/>
                  <a:gd name="T53" fmla="*/ 215 h 238"/>
                  <a:gd name="T54" fmla="*/ 37 w 217"/>
                  <a:gd name="T55" fmla="*/ 203 h 238"/>
                  <a:gd name="T56" fmla="*/ 26 w 217"/>
                  <a:gd name="T57" fmla="*/ 189 h 238"/>
                  <a:gd name="T58" fmla="*/ 16 w 217"/>
                  <a:gd name="T59" fmla="*/ 176 h 238"/>
                  <a:gd name="T60" fmla="*/ 8 w 217"/>
                  <a:gd name="T61" fmla="*/ 166 h 238"/>
                  <a:gd name="T62" fmla="*/ 2 w 217"/>
                  <a:gd name="T63" fmla="*/ 158 h 238"/>
                  <a:gd name="T64" fmla="*/ 0 w 217"/>
                  <a:gd name="T65" fmla="*/ 155 h 238"/>
                  <a:gd name="T66" fmla="*/ 15 w 217"/>
                  <a:gd name="T67" fmla="*/ 61 h 238"/>
                  <a:gd name="T68" fmla="*/ 16 w 217"/>
                  <a:gd name="T69" fmla="*/ 58 h 238"/>
                  <a:gd name="T70" fmla="*/ 20 w 217"/>
                  <a:gd name="T71" fmla="*/ 51 h 238"/>
                  <a:gd name="T72" fmla="*/ 28 w 217"/>
                  <a:gd name="T73" fmla="*/ 41 h 238"/>
                  <a:gd name="T74" fmla="*/ 38 w 217"/>
                  <a:gd name="T75" fmla="*/ 31 h 238"/>
                  <a:gd name="T76" fmla="*/ 50 w 217"/>
                  <a:gd name="T77" fmla="*/ 20 h 238"/>
                  <a:gd name="T78" fmla="*/ 64 w 217"/>
                  <a:gd name="T79" fmla="*/ 10 h 238"/>
                  <a:gd name="T80" fmla="*/ 82 w 217"/>
                  <a:gd name="T81" fmla="*/ 3 h 238"/>
                  <a:gd name="T82" fmla="*/ 100 w 217"/>
                  <a:gd name="T83" fmla="*/ 0 h 238"/>
                  <a:gd name="T84" fmla="*/ 120 w 217"/>
                  <a:gd name="T85" fmla="*/ 1 h 238"/>
                  <a:gd name="T86" fmla="*/ 138 w 217"/>
                  <a:gd name="T87" fmla="*/ 4 h 238"/>
                  <a:gd name="T88" fmla="*/ 155 w 217"/>
                  <a:gd name="T89" fmla="*/ 7 h 238"/>
                  <a:gd name="T90" fmla="*/ 170 w 217"/>
                  <a:gd name="T91" fmla="*/ 15 h 238"/>
                  <a:gd name="T92" fmla="*/ 184 w 217"/>
                  <a:gd name="T93" fmla="*/ 23 h 238"/>
                  <a:gd name="T94" fmla="*/ 194 w 217"/>
                  <a:gd name="T95" fmla="*/ 34 h 238"/>
                  <a:gd name="T96" fmla="*/ 203 w 217"/>
                  <a:gd name="T97" fmla="*/ 47 h 238"/>
                  <a:gd name="T98" fmla="*/ 208 w 217"/>
                  <a:gd name="T99" fmla="*/ 63 h 2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7"/>
                  <a:gd name="T151" fmla="*/ 0 h 238"/>
                  <a:gd name="T152" fmla="*/ 217 w 217"/>
                  <a:gd name="T153" fmla="*/ 238 h 2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7" h="238">
                    <a:moveTo>
                      <a:pt x="208" y="63"/>
                    </a:moveTo>
                    <a:lnTo>
                      <a:pt x="209" y="67"/>
                    </a:lnTo>
                    <a:lnTo>
                      <a:pt x="213" y="78"/>
                    </a:lnTo>
                    <a:lnTo>
                      <a:pt x="216" y="93"/>
                    </a:lnTo>
                    <a:lnTo>
                      <a:pt x="217" y="111"/>
                    </a:lnTo>
                    <a:lnTo>
                      <a:pt x="217" y="126"/>
                    </a:lnTo>
                    <a:lnTo>
                      <a:pt x="216" y="137"/>
                    </a:lnTo>
                    <a:lnTo>
                      <a:pt x="216" y="148"/>
                    </a:lnTo>
                    <a:lnTo>
                      <a:pt x="215" y="159"/>
                    </a:lnTo>
                    <a:lnTo>
                      <a:pt x="213" y="166"/>
                    </a:lnTo>
                    <a:lnTo>
                      <a:pt x="210" y="175"/>
                    </a:lnTo>
                    <a:lnTo>
                      <a:pt x="206" y="187"/>
                    </a:lnTo>
                    <a:lnTo>
                      <a:pt x="199" y="199"/>
                    </a:lnTo>
                    <a:lnTo>
                      <a:pt x="191" y="209"/>
                    </a:lnTo>
                    <a:lnTo>
                      <a:pt x="182" y="219"/>
                    </a:lnTo>
                    <a:lnTo>
                      <a:pt x="171" y="227"/>
                    </a:lnTo>
                    <a:lnTo>
                      <a:pt x="158" y="231"/>
                    </a:lnTo>
                    <a:lnTo>
                      <a:pt x="146" y="234"/>
                    </a:lnTo>
                    <a:lnTo>
                      <a:pt x="133" y="236"/>
                    </a:lnTo>
                    <a:lnTo>
                      <a:pt x="122" y="238"/>
                    </a:lnTo>
                    <a:lnTo>
                      <a:pt x="111" y="238"/>
                    </a:lnTo>
                    <a:lnTo>
                      <a:pt x="100" y="238"/>
                    </a:lnTo>
                    <a:lnTo>
                      <a:pt x="90" y="237"/>
                    </a:lnTo>
                    <a:lnTo>
                      <a:pt x="81" y="235"/>
                    </a:lnTo>
                    <a:lnTo>
                      <a:pt x="71" y="231"/>
                    </a:lnTo>
                    <a:lnTo>
                      <a:pt x="60" y="225"/>
                    </a:lnTo>
                    <a:lnTo>
                      <a:pt x="50" y="215"/>
                    </a:lnTo>
                    <a:lnTo>
                      <a:pt x="37" y="203"/>
                    </a:lnTo>
                    <a:lnTo>
                      <a:pt x="26" y="189"/>
                    </a:lnTo>
                    <a:lnTo>
                      <a:pt x="16" y="176"/>
                    </a:lnTo>
                    <a:lnTo>
                      <a:pt x="8" y="166"/>
                    </a:lnTo>
                    <a:lnTo>
                      <a:pt x="2" y="158"/>
                    </a:lnTo>
                    <a:lnTo>
                      <a:pt x="0" y="155"/>
                    </a:lnTo>
                    <a:lnTo>
                      <a:pt x="15" y="61"/>
                    </a:lnTo>
                    <a:lnTo>
                      <a:pt x="16" y="58"/>
                    </a:lnTo>
                    <a:lnTo>
                      <a:pt x="20" y="51"/>
                    </a:lnTo>
                    <a:lnTo>
                      <a:pt x="28" y="41"/>
                    </a:lnTo>
                    <a:lnTo>
                      <a:pt x="38" y="31"/>
                    </a:lnTo>
                    <a:lnTo>
                      <a:pt x="50" y="20"/>
                    </a:lnTo>
                    <a:lnTo>
                      <a:pt x="64" y="10"/>
                    </a:lnTo>
                    <a:lnTo>
                      <a:pt x="82" y="3"/>
                    </a:lnTo>
                    <a:lnTo>
                      <a:pt x="100" y="0"/>
                    </a:lnTo>
                    <a:lnTo>
                      <a:pt x="120" y="1"/>
                    </a:lnTo>
                    <a:lnTo>
                      <a:pt x="138" y="4"/>
                    </a:lnTo>
                    <a:lnTo>
                      <a:pt x="155" y="7"/>
                    </a:lnTo>
                    <a:lnTo>
                      <a:pt x="170" y="15"/>
                    </a:lnTo>
                    <a:lnTo>
                      <a:pt x="184" y="23"/>
                    </a:lnTo>
                    <a:lnTo>
                      <a:pt x="194" y="34"/>
                    </a:lnTo>
                    <a:lnTo>
                      <a:pt x="203" y="47"/>
                    </a:lnTo>
                    <a:lnTo>
                      <a:pt x="208" y="63"/>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7" name="Freeform 330"/>
              <p:cNvSpPr>
                <a:spLocks/>
              </p:cNvSpPr>
              <p:nvPr/>
            </p:nvSpPr>
            <p:spPr bwMode="auto">
              <a:xfrm>
                <a:off x="3466" y="3014"/>
                <a:ext cx="244" cy="197"/>
              </a:xfrm>
              <a:custGeom>
                <a:avLst/>
                <a:gdLst>
                  <a:gd name="T0" fmla="*/ 206 w 244"/>
                  <a:gd name="T1" fmla="*/ 52 h 197"/>
                  <a:gd name="T2" fmla="*/ 199 w 244"/>
                  <a:gd name="T3" fmla="*/ 66 h 197"/>
                  <a:gd name="T4" fmla="*/ 181 w 244"/>
                  <a:gd name="T5" fmla="*/ 87 h 197"/>
                  <a:gd name="T6" fmla="*/ 168 w 244"/>
                  <a:gd name="T7" fmla="*/ 101 h 197"/>
                  <a:gd name="T8" fmla="*/ 168 w 244"/>
                  <a:gd name="T9" fmla="*/ 100 h 197"/>
                  <a:gd name="T10" fmla="*/ 174 w 244"/>
                  <a:gd name="T11" fmla="*/ 77 h 197"/>
                  <a:gd name="T12" fmla="*/ 172 w 244"/>
                  <a:gd name="T13" fmla="*/ 53 h 197"/>
                  <a:gd name="T14" fmla="*/ 167 w 244"/>
                  <a:gd name="T15" fmla="*/ 34 h 197"/>
                  <a:gd name="T16" fmla="*/ 166 w 244"/>
                  <a:gd name="T17" fmla="*/ 33 h 197"/>
                  <a:gd name="T18" fmla="*/ 163 w 244"/>
                  <a:gd name="T19" fmla="*/ 51 h 197"/>
                  <a:gd name="T20" fmla="*/ 154 w 244"/>
                  <a:gd name="T21" fmla="*/ 69 h 197"/>
                  <a:gd name="T22" fmla="*/ 144 w 244"/>
                  <a:gd name="T23" fmla="*/ 83 h 197"/>
                  <a:gd name="T24" fmla="*/ 136 w 244"/>
                  <a:gd name="T25" fmla="*/ 93 h 197"/>
                  <a:gd name="T26" fmla="*/ 130 w 244"/>
                  <a:gd name="T27" fmla="*/ 100 h 197"/>
                  <a:gd name="T28" fmla="*/ 129 w 244"/>
                  <a:gd name="T29" fmla="*/ 100 h 197"/>
                  <a:gd name="T30" fmla="*/ 128 w 244"/>
                  <a:gd name="T31" fmla="*/ 86 h 197"/>
                  <a:gd name="T32" fmla="*/ 119 w 244"/>
                  <a:gd name="T33" fmla="*/ 58 h 197"/>
                  <a:gd name="T34" fmla="*/ 106 w 244"/>
                  <a:gd name="T35" fmla="*/ 36 h 197"/>
                  <a:gd name="T36" fmla="*/ 103 w 244"/>
                  <a:gd name="T37" fmla="*/ 34 h 197"/>
                  <a:gd name="T38" fmla="*/ 95 w 244"/>
                  <a:gd name="T39" fmla="*/ 41 h 197"/>
                  <a:gd name="T40" fmla="*/ 83 w 244"/>
                  <a:gd name="T41" fmla="*/ 53 h 197"/>
                  <a:gd name="T42" fmla="*/ 73 w 244"/>
                  <a:gd name="T43" fmla="*/ 68 h 197"/>
                  <a:gd name="T44" fmla="*/ 65 w 244"/>
                  <a:gd name="T45" fmla="*/ 92 h 197"/>
                  <a:gd name="T46" fmla="*/ 56 w 244"/>
                  <a:gd name="T47" fmla="*/ 120 h 197"/>
                  <a:gd name="T48" fmla="*/ 53 w 244"/>
                  <a:gd name="T49" fmla="*/ 124 h 197"/>
                  <a:gd name="T50" fmla="*/ 45 w 244"/>
                  <a:gd name="T51" fmla="*/ 116 h 197"/>
                  <a:gd name="T52" fmla="*/ 38 w 244"/>
                  <a:gd name="T53" fmla="*/ 105 h 197"/>
                  <a:gd name="T54" fmla="*/ 35 w 244"/>
                  <a:gd name="T55" fmla="*/ 93 h 197"/>
                  <a:gd name="T56" fmla="*/ 35 w 244"/>
                  <a:gd name="T57" fmla="*/ 95 h 197"/>
                  <a:gd name="T58" fmla="*/ 35 w 244"/>
                  <a:gd name="T59" fmla="*/ 121 h 197"/>
                  <a:gd name="T60" fmla="*/ 34 w 244"/>
                  <a:gd name="T61" fmla="*/ 153 h 197"/>
                  <a:gd name="T62" fmla="*/ 37 w 244"/>
                  <a:gd name="T63" fmla="*/ 190 h 197"/>
                  <a:gd name="T64" fmla="*/ 37 w 244"/>
                  <a:gd name="T65" fmla="*/ 196 h 197"/>
                  <a:gd name="T66" fmla="*/ 30 w 244"/>
                  <a:gd name="T67" fmla="*/ 187 h 197"/>
                  <a:gd name="T68" fmla="*/ 19 w 244"/>
                  <a:gd name="T69" fmla="*/ 172 h 197"/>
                  <a:gd name="T70" fmla="*/ 8 w 244"/>
                  <a:gd name="T71" fmla="*/ 154 h 197"/>
                  <a:gd name="T72" fmla="*/ 0 w 244"/>
                  <a:gd name="T73" fmla="*/ 120 h 197"/>
                  <a:gd name="T74" fmla="*/ 6 w 244"/>
                  <a:gd name="T75" fmla="*/ 60 h 197"/>
                  <a:gd name="T76" fmla="*/ 30 w 244"/>
                  <a:gd name="T77" fmla="*/ 34 h 197"/>
                  <a:gd name="T78" fmla="*/ 42 w 244"/>
                  <a:gd name="T79" fmla="*/ 28 h 197"/>
                  <a:gd name="T80" fmla="*/ 49 w 244"/>
                  <a:gd name="T81" fmla="*/ 27 h 197"/>
                  <a:gd name="T82" fmla="*/ 52 w 244"/>
                  <a:gd name="T83" fmla="*/ 28 h 197"/>
                  <a:gd name="T84" fmla="*/ 54 w 244"/>
                  <a:gd name="T85" fmla="*/ 27 h 197"/>
                  <a:gd name="T86" fmla="*/ 66 w 244"/>
                  <a:gd name="T87" fmla="*/ 19 h 197"/>
                  <a:gd name="T88" fmla="*/ 86 w 244"/>
                  <a:gd name="T89" fmla="*/ 8 h 197"/>
                  <a:gd name="T90" fmla="*/ 110 w 244"/>
                  <a:gd name="T91" fmla="*/ 1 h 197"/>
                  <a:gd name="T92" fmla="*/ 137 w 244"/>
                  <a:gd name="T93" fmla="*/ 1 h 197"/>
                  <a:gd name="T94" fmla="*/ 169 w 244"/>
                  <a:gd name="T95" fmla="*/ 7 h 197"/>
                  <a:gd name="T96" fmla="*/ 200 w 244"/>
                  <a:gd name="T97" fmla="*/ 18 h 197"/>
                  <a:gd name="T98" fmla="*/ 223 w 244"/>
                  <a:gd name="T99" fmla="*/ 32 h 197"/>
                  <a:gd name="T100" fmla="*/ 238 w 244"/>
                  <a:gd name="T101" fmla="*/ 57 h 197"/>
                  <a:gd name="T102" fmla="*/ 244 w 244"/>
                  <a:gd name="T103" fmla="*/ 90 h 197"/>
                  <a:gd name="T104" fmla="*/ 241 w 244"/>
                  <a:gd name="T105" fmla="*/ 117 h 197"/>
                  <a:gd name="T106" fmla="*/ 237 w 244"/>
                  <a:gd name="T107" fmla="*/ 137 h 197"/>
                  <a:gd name="T108" fmla="*/ 236 w 244"/>
                  <a:gd name="T109" fmla="*/ 135 h 197"/>
                  <a:gd name="T110" fmla="*/ 235 w 244"/>
                  <a:gd name="T111" fmla="*/ 106 h 197"/>
                  <a:gd name="T112" fmla="*/ 226 w 244"/>
                  <a:gd name="T113" fmla="*/ 77 h 197"/>
                  <a:gd name="T114" fmla="*/ 209 w 244"/>
                  <a:gd name="T115" fmla="*/ 54 h 1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4"/>
                  <a:gd name="T175" fmla="*/ 0 h 197"/>
                  <a:gd name="T176" fmla="*/ 244 w 244"/>
                  <a:gd name="T177" fmla="*/ 197 h 1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4" h="197">
                    <a:moveTo>
                      <a:pt x="206" y="51"/>
                    </a:moveTo>
                    <a:lnTo>
                      <a:pt x="206" y="52"/>
                    </a:lnTo>
                    <a:lnTo>
                      <a:pt x="204" y="58"/>
                    </a:lnTo>
                    <a:lnTo>
                      <a:pt x="199" y="66"/>
                    </a:lnTo>
                    <a:lnTo>
                      <a:pt x="191" y="76"/>
                    </a:lnTo>
                    <a:lnTo>
                      <a:pt x="181" y="87"/>
                    </a:lnTo>
                    <a:lnTo>
                      <a:pt x="174" y="95"/>
                    </a:lnTo>
                    <a:lnTo>
                      <a:pt x="168" y="101"/>
                    </a:lnTo>
                    <a:lnTo>
                      <a:pt x="166" y="104"/>
                    </a:lnTo>
                    <a:lnTo>
                      <a:pt x="168" y="100"/>
                    </a:lnTo>
                    <a:lnTo>
                      <a:pt x="171" y="91"/>
                    </a:lnTo>
                    <a:lnTo>
                      <a:pt x="174" y="77"/>
                    </a:lnTo>
                    <a:lnTo>
                      <a:pt x="174" y="65"/>
                    </a:lnTo>
                    <a:lnTo>
                      <a:pt x="172" y="53"/>
                    </a:lnTo>
                    <a:lnTo>
                      <a:pt x="170" y="42"/>
                    </a:lnTo>
                    <a:lnTo>
                      <a:pt x="167" y="34"/>
                    </a:lnTo>
                    <a:lnTo>
                      <a:pt x="166" y="30"/>
                    </a:lnTo>
                    <a:lnTo>
                      <a:pt x="166" y="33"/>
                    </a:lnTo>
                    <a:lnTo>
                      <a:pt x="165" y="40"/>
                    </a:lnTo>
                    <a:lnTo>
                      <a:pt x="163" y="51"/>
                    </a:lnTo>
                    <a:lnTo>
                      <a:pt x="158" y="63"/>
                    </a:lnTo>
                    <a:lnTo>
                      <a:pt x="154" y="69"/>
                    </a:lnTo>
                    <a:lnTo>
                      <a:pt x="149" y="76"/>
                    </a:lnTo>
                    <a:lnTo>
                      <a:pt x="144" y="83"/>
                    </a:lnTo>
                    <a:lnTo>
                      <a:pt x="139" y="89"/>
                    </a:lnTo>
                    <a:lnTo>
                      <a:pt x="136" y="93"/>
                    </a:lnTo>
                    <a:lnTo>
                      <a:pt x="132" y="98"/>
                    </a:lnTo>
                    <a:lnTo>
                      <a:pt x="130" y="100"/>
                    </a:lnTo>
                    <a:lnTo>
                      <a:pt x="129" y="101"/>
                    </a:lnTo>
                    <a:lnTo>
                      <a:pt x="129" y="100"/>
                    </a:lnTo>
                    <a:lnTo>
                      <a:pt x="129" y="95"/>
                    </a:lnTo>
                    <a:lnTo>
                      <a:pt x="128" y="86"/>
                    </a:lnTo>
                    <a:lnTo>
                      <a:pt x="125" y="73"/>
                    </a:lnTo>
                    <a:lnTo>
                      <a:pt x="119" y="58"/>
                    </a:lnTo>
                    <a:lnTo>
                      <a:pt x="112" y="44"/>
                    </a:lnTo>
                    <a:lnTo>
                      <a:pt x="106" y="36"/>
                    </a:lnTo>
                    <a:lnTo>
                      <a:pt x="104" y="33"/>
                    </a:lnTo>
                    <a:lnTo>
                      <a:pt x="103" y="34"/>
                    </a:lnTo>
                    <a:lnTo>
                      <a:pt x="100" y="36"/>
                    </a:lnTo>
                    <a:lnTo>
                      <a:pt x="95" y="41"/>
                    </a:lnTo>
                    <a:lnTo>
                      <a:pt x="89" y="47"/>
                    </a:lnTo>
                    <a:lnTo>
                      <a:pt x="83" y="53"/>
                    </a:lnTo>
                    <a:lnTo>
                      <a:pt x="78" y="61"/>
                    </a:lnTo>
                    <a:lnTo>
                      <a:pt x="73" y="68"/>
                    </a:lnTo>
                    <a:lnTo>
                      <a:pt x="70" y="76"/>
                    </a:lnTo>
                    <a:lnTo>
                      <a:pt x="65" y="92"/>
                    </a:lnTo>
                    <a:lnTo>
                      <a:pt x="60" y="108"/>
                    </a:lnTo>
                    <a:lnTo>
                      <a:pt x="56" y="120"/>
                    </a:lnTo>
                    <a:lnTo>
                      <a:pt x="54" y="124"/>
                    </a:lnTo>
                    <a:lnTo>
                      <a:pt x="53" y="124"/>
                    </a:lnTo>
                    <a:lnTo>
                      <a:pt x="49" y="120"/>
                    </a:lnTo>
                    <a:lnTo>
                      <a:pt x="45" y="116"/>
                    </a:lnTo>
                    <a:lnTo>
                      <a:pt x="41" y="111"/>
                    </a:lnTo>
                    <a:lnTo>
                      <a:pt x="38" y="105"/>
                    </a:lnTo>
                    <a:lnTo>
                      <a:pt x="37" y="99"/>
                    </a:lnTo>
                    <a:lnTo>
                      <a:pt x="35" y="93"/>
                    </a:lnTo>
                    <a:lnTo>
                      <a:pt x="35" y="91"/>
                    </a:lnTo>
                    <a:lnTo>
                      <a:pt x="35" y="95"/>
                    </a:lnTo>
                    <a:lnTo>
                      <a:pt x="35" y="106"/>
                    </a:lnTo>
                    <a:lnTo>
                      <a:pt x="35" y="121"/>
                    </a:lnTo>
                    <a:lnTo>
                      <a:pt x="34" y="135"/>
                    </a:lnTo>
                    <a:lnTo>
                      <a:pt x="34" y="153"/>
                    </a:lnTo>
                    <a:lnTo>
                      <a:pt x="35" y="173"/>
                    </a:lnTo>
                    <a:lnTo>
                      <a:pt x="37" y="190"/>
                    </a:lnTo>
                    <a:lnTo>
                      <a:pt x="38" y="197"/>
                    </a:lnTo>
                    <a:lnTo>
                      <a:pt x="37" y="196"/>
                    </a:lnTo>
                    <a:lnTo>
                      <a:pt x="35" y="193"/>
                    </a:lnTo>
                    <a:lnTo>
                      <a:pt x="30" y="187"/>
                    </a:lnTo>
                    <a:lnTo>
                      <a:pt x="25" y="180"/>
                    </a:lnTo>
                    <a:lnTo>
                      <a:pt x="19" y="172"/>
                    </a:lnTo>
                    <a:lnTo>
                      <a:pt x="13" y="163"/>
                    </a:lnTo>
                    <a:lnTo>
                      <a:pt x="8" y="154"/>
                    </a:lnTo>
                    <a:lnTo>
                      <a:pt x="4" y="144"/>
                    </a:lnTo>
                    <a:lnTo>
                      <a:pt x="0" y="120"/>
                    </a:lnTo>
                    <a:lnTo>
                      <a:pt x="0" y="90"/>
                    </a:lnTo>
                    <a:lnTo>
                      <a:pt x="6" y="60"/>
                    </a:lnTo>
                    <a:lnTo>
                      <a:pt x="21" y="40"/>
                    </a:lnTo>
                    <a:lnTo>
                      <a:pt x="30" y="34"/>
                    </a:lnTo>
                    <a:lnTo>
                      <a:pt x="37" y="30"/>
                    </a:lnTo>
                    <a:lnTo>
                      <a:pt x="42" y="28"/>
                    </a:lnTo>
                    <a:lnTo>
                      <a:pt x="47" y="27"/>
                    </a:lnTo>
                    <a:lnTo>
                      <a:pt x="49" y="27"/>
                    </a:lnTo>
                    <a:lnTo>
                      <a:pt x="51" y="27"/>
                    </a:lnTo>
                    <a:lnTo>
                      <a:pt x="52" y="28"/>
                    </a:lnTo>
                    <a:lnTo>
                      <a:pt x="54" y="27"/>
                    </a:lnTo>
                    <a:lnTo>
                      <a:pt x="58" y="23"/>
                    </a:lnTo>
                    <a:lnTo>
                      <a:pt x="66" y="19"/>
                    </a:lnTo>
                    <a:lnTo>
                      <a:pt x="74" y="13"/>
                    </a:lnTo>
                    <a:lnTo>
                      <a:pt x="86" y="8"/>
                    </a:lnTo>
                    <a:lnTo>
                      <a:pt x="98" y="4"/>
                    </a:lnTo>
                    <a:lnTo>
                      <a:pt x="110" y="1"/>
                    </a:lnTo>
                    <a:lnTo>
                      <a:pt x="123" y="0"/>
                    </a:lnTo>
                    <a:lnTo>
                      <a:pt x="137" y="1"/>
                    </a:lnTo>
                    <a:lnTo>
                      <a:pt x="152" y="4"/>
                    </a:lnTo>
                    <a:lnTo>
                      <a:pt x="169" y="7"/>
                    </a:lnTo>
                    <a:lnTo>
                      <a:pt x="184" y="12"/>
                    </a:lnTo>
                    <a:lnTo>
                      <a:pt x="200" y="18"/>
                    </a:lnTo>
                    <a:lnTo>
                      <a:pt x="212" y="25"/>
                    </a:lnTo>
                    <a:lnTo>
                      <a:pt x="223" y="32"/>
                    </a:lnTo>
                    <a:lnTo>
                      <a:pt x="230" y="40"/>
                    </a:lnTo>
                    <a:lnTo>
                      <a:pt x="238" y="57"/>
                    </a:lnTo>
                    <a:lnTo>
                      <a:pt x="243" y="73"/>
                    </a:lnTo>
                    <a:lnTo>
                      <a:pt x="244" y="90"/>
                    </a:lnTo>
                    <a:lnTo>
                      <a:pt x="243" y="104"/>
                    </a:lnTo>
                    <a:lnTo>
                      <a:pt x="241" y="117"/>
                    </a:lnTo>
                    <a:lnTo>
                      <a:pt x="239" y="129"/>
                    </a:lnTo>
                    <a:lnTo>
                      <a:pt x="237" y="137"/>
                    </a:lnTo>
                    <a:lnTo>
                      <a:pt x="236" y="140"/>
                    </a:lnTo>
                    <a:lnTo>
                      <a:pt x="236" y="135"/>
                    </a:lnTo>
                    <a:lnTo>
                      <a:pt x="236" y="122"/>
                    </a:lnTo>
                    <a:lnTo>
                      <a:pt x="235" y="106"/>
                    </a:lnTo>
                    <a:lnTo>
                      <a:pt x="232" y="91"/>
                    </a:lnTo>
                    <a:lnTo>
                      <a:pt x="226" y="77"/>
                    </a:lnTo>
                    <a:lnTo>
                      <a:pt x="217" y="64"/>
                    </a:lnTo>
                    <a:lnTo>
                      <a:pt x="209" y="54"/>
                    </a:lnTo>
                    <a:lnTo>
                      <a:pt x="206" y="51"/>
                    </a:lnTo>
                    <a:close/>
                  </a:path>
                </a:pathLst>
              </a:custGeom>
              <a:solidFill>
                <a:srgbClr val="5414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8" name="Freeform 331"/>
              <p:cNvSpPr>
                <a:spLocks/>
              </p:cNvSpPr>
              <p:nvPr/>
            </p:nvSpPr>
            <p:spPr bwMode="auto">
              <a:xfrm>
                <a:off x="3460" y="3226"/>
                <a:ext cx="277" cy="254"/>
              </a:xfrm>
              <a:custGeom>
                <a:avLst/>
                <a:gdLst>
                  <a:gd name="T0" fmla="*/ 201 w 277"/>
                  <a:gd name="T1" fmla="*/ 22 h 254"/>
                  <a:gd name="T2" fmla="*/ 208 w 277"/>
                  <a:gd name="T3" fmla="*/ 24 h 254"/>
                  <a:gd name="T4" fmla="*/ 218 w 277"/>
                  <a:gd name="T5" fmla="*/ 30 h 254"/>
                  <a:gd name="T6" fmla="*/ 231 w 277"/>
                  <a:gd name="T7" fmla="*/ 36 h 254"/>
                  <a:gd name="T8" fmla="*/ 245 w 277"/>
                  <a:gd name="T9" fmla="*/ 45 h 254"/>
                  <a:gd name="T10" fmla="*/ 258 w 277"/>
                  <a:gd name="T11" fmla="*/ 55 h 254"/>
                  <a:gd name="T12" fmla="*/ 270 w 277"/>
                  <a:gd name="T13" fmla="*/ 63 h 254"/>
                  <a:gd name="T14" fmla="*/ 276 w 277"/>
                  <a:gd name="T15" fmla="*/ 69 h 254"/>
                  <a:gd name="T16" fmla="*/ 275 w 277"/>
                  <a:gd name="T17" fmla="*/ 73 h 254"/>
                  <a:gd name="T18" fmla="*/ 266 w 277"/>
                  <a:gd name="T19" fmla="*/ 80 h 254"/>
                  <a:gd name="T20" fmla="*/ 250 w 277"/>
                  <a:gd name="T21" fmla="*/ 94 h 254"/>
                  <a:gd name="T22" fmla="*/ 242 w 277"/>
                  <a:gd name="T23" fmla="*/ 105 h 254"/>
                  <a:gd name="T24" fmla="*/ 241 w 277"/>
                  <a:gd name="T25" fmla="*/ 111 h 254"/>
                  <a:gd name="T26" fmla="*/ 241 w 277"/>
                  <a:gd name="T27" fmla="*/ 135 h 254"/>
                  <a:gd name="T28" fmla="*/ 243 w 277"/>
                  <a:gd name="T29" fmla="*/ 172 h 254"/>
                  <a:gd name="T30" fmla="*/ 244 w 277"/>
                  <a:gd name="T31" fmla="*/ 203 h 254"/>
                  <a:gd name="T32" fmla="*/ 249 w 277"/>
                  <a:gd name="T33" fmla="*/ 215 h 254"/>
                  <a:gd name="T34" fmla="*/ 257 w 277"/>
                  <a:gd name="T35" fmla="*/ 230 h 254"/>
                  <a:gd name="T36" fmla="*/ 253 w 277"/>
                  <a:gd name="T37" fmla="*/ 239 h 254"/>
                  <a:gd name="T38" fmla="*/ 249 w 277"/>
                  <a:gd name="T39" fmla="*/ 245 h 254"/>
                  <a:gd name="T40" fmla="*/ 242 w 277"/>
                  <a:gd name="T41" fmla="*/ 248 h 254"/>
                  <a:gd name="T42" fmla="*/ 230 w 277"/>
                  <a:gd name="T43" fmla="*/ 250 h 254"/>
                  <a:gd name="T44" fmla="*/ 214 w 277"/>
                  <a:gd name="T45" fmla="*/ 250 h 254"/>
                  <a:gd name="T46" fmla="*/ 199 w 277"/>
                  <a:gd name="T47" fmla="*/ 251 h 254"/>
                  <a:gd name="T48" fmla="*/ 184 w 277"/>
                  <a:gd name="T49" fmla="*/ 253 h 254"/>
                  <a:gd name="T50" fmla="*/ 165 w 277"/>
                  <a:gd name="T51" fmla="*/ 254 h 254"/>
                  <a:gd name="T52" fmla="*/ 139 w 277"/>
                  <a:gd name="T53" fmla="*/ 254 h 254"/>
                  <a:gd name="T54" fmla="*/ 116 w 277"/>
                  <a:gd name="T55" fmla="*/ 253 h 254"/>
                  <a:gd name="T56" fmla="*/ 98 w 277"/>
                  <a:gd name="T57" fmla="*/ 250 h 254"/>
                  <a:gd name="T58" fmla="*/ 81 w 277"/>
                  <a:gd name="T59" fmla="*/ 245 h 254"/>
                  <a:gd name="T60" fmla="*/ 66 w 277"/>
                  <a:gd name="T61" fmla="*/ 239 h 254"/>
                  <a:gd name="T62" fmla="*/ 54 w 277"/>
                  <a:gd name="T63" fmla="*/ 237 h 254"/>
                  <a:gd name="T64" fmla="*/ 44 w 277"/>
                  <a:gd name="T65" fmla="*/ 236 h 254"/>
                  <a:gd name="T66" fmla="*/ 37 w 277"/>
                  <a:gd name="T67" fmla="*/ 236 h 254"/>
                  <a:gd name="T68" fmla="*/ 25 w 277"/>
                  <a:gd name="T69" fmla="*/ 234 h 254"/>
                  <a:gd name="T70" fmla="*/ 17 w 277"/>
                  <a:gd name="T71" fmla="*/ 227 h 254"/>
                  <a:gd name="T72" fmla="*/ 20 w 277"/>
                  <a:gd name="T73" fmla="*/ 215 h 254"/>
                  <a:gd name="T74" fmla="*/ 30 w 277"/>
                  <a:gd name="T75" fmla="*/ 187 h 254"/>
                  <a:gd name="T76" fmla="*/ 41 w 277"/>
                  <a:gd name="T77" fmla="*/ 151 h 254"/>
                  <a:gd name="T78" fmla="*/ 48 w 277"/>
                  <a:gd name="T79" fmla="*/ 122 h 254"/>
                  <a:gd name="T80" fmla="*/ 46 w 277"/>
                  <a:gd name="T81" fmla="*/ 111 h 254"/>
                  <a:gd name="T82" fmla="*/ 40 w 277"/>
                  <a:gd name="T83" fmla="*/ 101 h 254"/>
                  <a:gd name="T84" fmla="*/ 30 w 277"/>
                  <a:gd name="T85" fmla="*/ 88 h 254"/>
                  <a:gd name="T86" fmla="*/ 20 w 277"/>
                  <a:gd name="T87" fmla="*/ 74 h 254"/>
                  <a:gd name="T88" fmla="*/ 9 w 277"/>
                  <a:gd name="T89" fmla="*/ 60 h 254"/>
                  <a:gd name="T90" fmla="*/ 0 w 277"/>
                  <a:gd name="T91" fmla="*/ 47 h 254"/>
                  <a:gd name="T92" fmla="*/ 2 w 277"/>
                  <a:gd name="T93" fmla="*/ 40 h 254"/>
                  <a:gd name="T94" fmla="*/ 8 w 277"/>
                  <a:gd name="T95" fmla="*/ 37 h 254"/>
                  <a:gd name="T96" fmla="*/ 18 w 277"/>
                  <a:gd name="T97" fmla="*/ 32 h 254"/>
                  <a:gd name="T98" fmla="*/ 30 w 277"/>
                  <a:gd name="T99" fmla="*/ 26 h 254"/>
                  <a:gd name="T100" fmla="*/ 46 w 277"/>
                  <a:gd name="T101" fmla="*/ 15 h 254"/>
                  <a:gd name="T102" fmla="*/ 61 w 277"/>
                  <a:gd name="T103" fmla="*/ 1 h 254"/>
                  <a:gd name="T104" fmla="*/ 65 w 277"/>
                  <a:gd name="T105" fmla="*/ 0 h 254"/>
                  <a:gd name="T106" fmla="*/ 76 w 277"/>
                  <a:gd name="T107" fmla="*/ 9 h 254"/>
                  <a:gd name="T108" fmla="*/ 91 w 277"/>
                  <a:gd name="T109" fmla="*/ 22 h 254"/>
                  <a:gd name="T110" fmla="*/ 105 w 277"/>
                  <a:gd name="T111" fmla="*/ 32 h 254"/>
                  <a:gd name="T112" fmla="*/ 113 w 277"/>
                  <a:gd name="T113" fmla="*/ 38 h 254"/>
                  <a:gd name="T114" fmla="*/ 132 w 277"/>
                  <a:gd name="T115" fmla="*/ 40 h 254"/>
                  <a:gd name="T116" fmla="*/ 160 w 277"/>
                  <a:gd name="T117" fmla="*/ 36 h 254"/>
                  <a:gd name="T118" fmla="*/ 188 w 277"/>
                  <a:gd name="T119" fmla="*/ 28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254"/>
                  <a:gd name="T182" fmla="*/ 277 w 277"/>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254">
                    <a:moveTo>
                      <a:pt x="200" y="22"/>
                    </a:moveTo>
                    <a:lnTo>
                      <a:pt x="201" y="22"/>
                    </a:lnTo>
                    <a:lnTo>
                      <a:pt x="204" y="23"/>
                    </a:lnTo>
                    <a:lnTo>
                      <a:pt x="208" y="24"/>
                    </a:lnTo>
                    <a:lnTo>
                      <a:pt x="213" y="27"/>
                    </a:lnTo>
                    <a:lnTo>
                      <a:pt x="218" y="30"/>
                    </a:lnTo>
                    <a:lnTo>
                      <a:pt x="225" y="32"/>
                    </a:lnTo>
                    <a:lnTo>
                      <a:pt x="231" y="36"/>
                    </a:lnTo>
                    <a:lnTo>
                      <a:pt x="238" y="40"/>
                    </a:lnTo>
                    <a:lnTo>
                      <a:pt x="245" y="45"/>
                    </a:lnTo>
                    <a:lnTo>
                      <a:pt x="251" y="50"/>
                    </a:lnTo>
                    <a:lnTo>
                      <a:pt x="258" y="55"/>
                    </a:lnTo>
                    <a:lnTo>
                      <a:pt x="264" y="58"/>
                    </a:lnTo>
                    <a:lnTo>
                      <a:pt x="270" y="63"/>
                    </a:lnTo>
                    <a:lnTo>
                      <a:pt x="274" y="66"/>
                    </a:lnTo>
                    <a:lnTo>
                      <a:pt x="276" y="69"/>
                    </a:lnTo>
                    <a:lnTo>
                      <a:pt x="277" y="71"/>
                    </a:lnTo>
                    <a:lnTo>
                      <a:pt x="275" y="73"/>
                    </a:lnTo>
                    <a:lnTo>
                      <a:pt x="272" y="76"/>
                    </a:lnTo>
                    <a:lnTo>
                      <a:pt x="266" y="80"/>
                    </a:lnTo>
                    <a:lnTo>
                      <a:pt x="258" y="86"/>
                    </a:lnTo>
                    <a:lnTo>
                      <a:pt x="250" y="94"/>
                    </a:lnTo>
                    <a:lnTo>
                      <a:pt x="246" y="100"/>
                    </a:lnTo>
                    <a:lnTo>
                      <a:pt x="242" y="105"/>
                    </a:lnTo>
                    <a:lnTo>
                      <a:pt x="241" y="107"/>
                    </a:lnTo>
                    <a:lnTo>
                      <a:pt x="241" y="111"/>
                    </a:lnTo>
                    <a:lnTo>
                      <a:pt x="241" y="120"/>
                    </a:lnTo>
                    <a:lnTo>
                      <a:pt x="241" y="135"/>
                    </a:lnTo>
                    <a:lnTo>
                      <a:pt x="242" y="153"/>
                    </a:lnTo>
                    <a:lnTo>
                      <a:pt x="243" y="172"/>
                    </a:lnTo>
                    <a:lnTo>
                      <a:pt x="244" y="190"/>
                    </a:lnTo>
                    <a:lnTo>
                      <a:pt x="244" y="203"/>
                    </a:lnTo>
                    <a:lnTo>
                      <a:pt x="245" y="210"/>
                    </a:lnTo>
                    <a:lnTo>
                      <a:pt x="249" y="215"/>
                    </a:lnTo>
                    <a:lnTo>
                      <a:pt x="253" y="222"/>
                    </a:lnTo>
                    <a:lnTo>
                      <a:pt x="257" y="230"/>
                    </a:lnTo>
                    <a:lnTo>
                      <a:pt x="255" y="237"/>
                    </a:lnTo>
                    <a:lnTo>
                      <a:pt x="253" y="239"/>
                    </a:lnTo>
                    <a:lnTo>
                      <a:pt x="250" y="242"/>
                    </a:lnTo>
                    <a:lnTo>
                      <a:pt x="249" y="245"/>
                    </a:lnTo>
                    <a:lnTo>
                      <a:pt x="246" y="247"/>
                    </a:lnTo>
                    <a:lnTo>
                      <a:pt x="242" y="248"/>
                    </a:lnTo>
                    <a:lnTo>
                      <a:pt x="237" y="249"/>
                    </a:lnTo>
                    <a:lnTo>
                      <a:pt x="230" y="250"/>
                    </a:lnTo>
                    <a:lnTo>
                      <a:pt x="222" y="250"/>
                    </a:lnTo>
                    <a:lnTo>
                      <a:pt x="214" y="250"/>
                    </a:lnTo>
                    <a:lnTo>
                      <a:pt x="207" y="251"/>
                    </a:lnTo>
                    <a:lnTo>
                      <a:pt x="199" y="251"/>
                    </a:lnTo>
                    <a:lnTo>
                      <a:pt x="192" y="252"/>
                    </a:lnTo>
                    <a:lnTo>
                      <a:pt x="184" y="253"/>
                    </a:lnTo>
                    <a:lnTo>
                      <a:pt x="176" y="253"/>
                    </a:lnTo>
                    <a:lnTo>
                      <a:pt x="165" y="254"/>
                    </a:lnTo>
                    <a:lnTo>
                      <a:pt x="152" y="254"/>
                    </a:lnTo>
                    <a:lnTo>
                      <a:pt x="139" y="254"/>
                    </a:lnTo>
                    <a:lnTo>
                      <a:pt x="127" y="253"/>
                    </a:lnTo>
                    <a:lnTo>
                      <a:pt x="116" y="253"/>
                    </a:lnTo>
                    <a:lnTo>
                      <a:pt x="108" y="251"/>
                    </a:lnTo>
                    <a:lnTo>
                      <a:pt x="98" y="250"/>
                    </a:lnTo>
                    <a:lnTo>
                      <a:pt x="90" y="247"/>
                    </a:lnTo>
                    <a:lnTo>
                      <a:pt x="81" y="245"/>
                    </a:lnTo>
                    <a:lnTo>
                      <a:pt x="74" y="242"/>
                    </a:lnTo>
                    <a:lnTo>
                      <a:pt x="66" y="239"/>
                    </a:lnTo>
                    <a:lnTo>
                      <a:pt x="59" y="238"/>
                    </a:lnTo>
                    <a:lnTo>
                      <a:pt x="54" y="237"/>
                    </a:lnTo>
                    <a:lnTo>
                      <a:pt x="49" y="236"/>
                    </a:lnTo>
                    <a:lnTo>
                      <a:pt x="44" y="236"/>
                    </a:lnTo>
                    <a:lnTo>
                      <a:pt x="41" y="236"/>
                    </a:lnTo>
                    <a:lnTo>
                      <a:pt x="37" y="236"/>
                    </a:lnTo>
                    <a:lnTo>
                      <a:pt x="33" y="235"/>
                    </a:lnTo>
                    <a:lnTo>
                      <a:pt x="25" y="234"/>
                    </a:lnTo>
                    <a:lnTo>
                      <a:pt x="20" y="231"/>
                    </a:lnTo>
                    <a:lnTo>
                      <a:pt x="17" y="227"/>
                    </a:lnTo>
                    <a:lnTo>
                      <a:pt x="18" y="222"/>
                    </a:lnTo>
                    <a:lnTo>
                      <a:pt x="20" y="215"/>
                    </a:lnTo>
                    <a:lnTo>
                      <a:pt x="25" y="203"/>
                    </a:lnTo>
                    <a:lnTo>
                      <a:pt x="30" y="187"/>
                    </a:lnTo>
                    <a:lnTo>
                      <a:pt x="36" y="168"/>
                    </a:lnTo>
                    <a:lnTo>
                      <a:pt x="41" y="151"/>
                    </a:lnTo>
                    <a:lnTo>
                      <a:pt x="45" y="135"/>
                    </a:lnTo>
                    <a:lnTo>
                      <a:pt x="48" y="122"/>
                    </a:lnTo>
                    <a:lnTo>
                      <a:pt x="48" y="116"/>
                    </a:lnTo>
                    <a:lnTo>
                      <a:pt x="46" y="111"/>
                    </a:lnTo>
                    <a:lnTo>
                      <a:pt x="43" y="107"/>
                    </a:lnTo>
                    <a:lnTo>
                      <a:pt x="40" y="101"/>
                    </a:lnTo>
                    <a:lnTo>
                      <a:pt x="35" y="94"/>
                    </a:lnTo>
                    <a:lnTo>
                      <a:pt x="30" y="88"/>
                    </a:lnTo>
                    <a:lnTo>
                      <a:pt x="25" y="80"/>
                    </a:lnTo>
                    <a:lnTo>
                      <a:pt x="20" y="74"/>
                    </a:lnTo>
                    <a:lnTo>
                      <a:pt x="16" y="69"/>
                    </a:lnTo>
                    <a:lnTo>
                      <a:pt x="9" y="60"/>
                    </a:lnTo>
                    <a:lnTo>
                      <a:pt x="4" y="52"/>
                    </a:lnTo>
                    <a:lnTo>
                      <a:pt x="0" y="47"/>
                    </a:lnTo>
                    <a:lnTo>
                      <a:pt x="0" y="42"/>
                    </a:lnTo>
                    <a:lnTo>
                      <a:pt x="2" y="40"/>
                    </a:lnTo>
                    <a:lnTo>
                      <a:pt x="5" y="39"/>
                    </a:lnTo>
                    <a:lnTo>
                      <a:pt x="8" y="37"/>
                    </a:lnTo>
                    <a:lnTo>
                      <a:pt x="13" y="34"/>
                    </a:lnTo>
                    <a:lnTo>
                      <a:pt x="18" y="32"/>
                    </a:lnTo>
                    <a:lnTo>
                      <a:pt x="24" y="30"/>
                    </a:lnTo>
                    <a:lnTo>
                      <a:pt x="30" y="26"/>
                    </a:lnTo>
                    <a:lnTo>
                      <a:pt x="36" y="23"/>
                    </a:lnTo>
                    <a:lnTo>
                      <a:pt x="46" y="15"/>
                    </a:lnTo>
                    <a:lnTo>
                      <a:pt x="55" y="7"/>
                    </a:lnTo>
                    <a:lnTo>
                      <a:pt x="61" y="1"/>
                    </a:lnTo>
                    <a:lnTo>
                      <a:pt x="63" y="0"/>
                    </a:lnTo>
                    <a:lnTo>
                      <a:pt x="65" y="0"/>
                    </a:lnTo>
                    <a:lnTo>
                      <a:pt x="69" y="4"/>
                    </a:lnTo>
                    <a:lnTo>
                      <a:pt x="76" y="9"/>
                    </a:lnTo>
                    <a:lnTo>
                      <a:pt x="83" y="16"/>
                    </a:lnTo>
                    <a:lnTo>
                      <a:pt x="91" y="22"/>
                    </a:lnTo>
                    <a:lnTo>
                      <a:pt x="99" y="28"/>
                    </a:lnTo>
                    <a:lnTo>
                      <a:pt x="105" y="32"/>
                    </a:lnTo>
                    <a:lnTo>
                      <a:pt x="109" y="36"/>
                    </a:lnTo>
                    <a:lnTo>
                      <a:pt x="113" y="38"/>
                    </a:lnTo>
                    <a:lnTo>
                      <a:pt x="121" y="39"/>
                    </a:lnTo>
                    <a:lnTo>
                      <a:pt x="132" y="40"/>
                    </a:lnTo>
                    <a:lnTo>
                      <a:pt x="145" y="38"/>
                    </a:lnTo>
                    <a:lnTo>
                      <a:pt x="160" y="36"/>
                    </a:lnTo>
                    <a:lnTo>
                      <a:pt x="175" y="32"/>
                    </a:lnTo>
                    <a:lnTo>
                      <a:pt x="188" y="28"/>
                    </a:lnTo>
                    <a:lnTo>
                      <a:pt x="200" y="22"/>
                    </a:lnTo>
                    <a:close/>
                  </a:path>
                </a:pathLst>
              </a:custGeom>
              <a:solidFill>
                <a:srgbClr val="D8F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9" name="Freeform 332"/>
              <p:cNvSpPr>
                <a:spLocks/>
              </p:cNvSpPr>
              <p:nvPr/>
            </p:nvSpPr>
            <p:spPr bwMode="auto">
              <a:xfrm>
                <a:off x="3336" y="2998"/>
                <a:ext cx="187" cy="267"/>
              </a:xfrm>
              <a:custGeom>
                <a:avLst/>
                <a:gdLst>
                  <a:gd name="T0" fmla="*/ 186 w 187"/>
                  <a:gd name="T1" fmla="*/ 226 h 267"/>
                  <a:gd name="T2" fmla="*/ 180 w 187"/>
                  <a:gd name="T3" fmla="*/ 215 h 267"/>
                  <a:gd name="T4" fmla="*/ 171 w 187"/>
                  <a:gd name="T5" fmla="*/ 198 h 267"/>
                  <a:gd name="T6" fmla="*/ 160 w 187"/>
                  <a:gd name="T7" fmla="*/ 180 h 267"/>
                  <a:gd name="T8" fmla="*/ 149 w 187"/>
                  <a:gd name="T9" fmla="*/ 161 h 267"/>
                  <a:gd name="T10" fmla="*/ 132 w 187"/>
                  <a:gd name="T11" fmla="*/ 132 h 267"/>
                  <a:gd name="T12" fmla="*/ 116 w 187"/>
                  <a:gd name="T13" fmla="*/ 100 h 267"/>
                  <a:gd name="T14" fmla="*/ 104 w 187"/>
                  <a:gd name="T15" fmla="*/ 80 h 267"/>
                  <a:gd name="T16" fmla="*/ 105 w 187"/>
                  <a:gd name="T17" fmla="*/ 67 h 267"/>
                  <a:gd name="T18" fmla="*/ 113 w 187"/>
                  <a:gd name="T19" fmla="*/ 20 h 267"/>
                  <a:gd name="T20" fmla="*/ 102 w 187"/>
                  <a:gd name="T21" fmla="*/ 10 h 267"/>
                  <a:gd name="T22" fmla="*/ 90 w 187"/>
                  <a:gd name="T23" fmla="*/ 28 h 267"/>
                  <a:gd name="T24" fmla="*/ 80 w 187"/>
                  <a:gd name="T25" fmla="*/ 29 h 267"/>
                  <a:gd name="T26" fmla="*/ 68 w 187"/>
                  <a:gd name="T27" fmla="*/ 20 h 267"/>
                  <a:gd name="T28" fmla="*/ 57 w 187"/>
                  <a:gd name="T29" fmla="*/ 7 h 267"/>
                  <a:gd name="T30" fmla="*/ 47 w 187"/>
                  <a:gd name="T31" fmla="*/ 0 h 267"/>
                  <a:gd name="T32" fmla="*/ 44 w 187"/>
                  <a:gd name="T33" fmla="*/ 7 h 267"/>
                  <a:gd name="T34" fmla="*/ 51 w 187"/>
                  <a:gd name="T35" fmla="*/ 26 h 267"/>
                  <a:gd name="T36" fmla="*/ 48 w 187"/>
                  <a:gd name="T37" fmla="*/ 29 h 267"/>
                  <a:gd name="T38" fmla="*/ 39 w 187"/>
                  <a:gd name="T39" fmla="*/ 23 h 267"/>
                  <a:gd name="T40" fmla="*/ 27 w 187"/>
                  <a:gd name="T41" fmla="*/ 15 h 267"/>
                  <a:gd name="T42" fmla="*/ 17 w 187"/>
                  <a:gd name="T43" fmla="*/ 11 h 267"/>
                  <a:gd name="T44" fmla="*/ 16 w 187"/>
                  <a:gd name="T45" fmla="*/ 19 h 267"/>
                  <a:gd name="T46" fmla="*/ 31 w 187"/>
                  <a:gd name="T47" fmla="*/ 36 h 267"/>
                  <a:gd name="T48" fmla="*/ 32 w 187"/>
                  <a:gd name="T49" fmla="*/ 44 h 267"/>
                  <a:gd name="T50" fmla="*/ 24 w 187"/>
                  <a:gd name="T51" fmla="*/ 42 h 267"/>
                  <a:gd name="T52" fmla="*/ 12 w 187"/>
                  <a:gd name="T53" fmla="*/ 38 h 267"/>
                  <a:gd name="T54" fmla="*/ 2 w 187"/>
                  <a:gd name="T55" fmla="*/ 37 h 267"/>
                  <a:gd name="T56" fmla="*/ 1 w 187"/>
                  <a:gd name="T57" fmla="*/ 43 h 267"/>
                  <a:gd name="T58" fmla="*/ 8 w 187"/>
                  <a:gd name="T59" fmla="*/ 48 h 267"/>
                  <a:gd name="T60" fmla="*/ 19 w 187"/>
                  <a:gd name="T61" fmla="*/ 52 h 267"/>
                  <a:gd name="T62" fmla="*/ 26 w 187"/>
                  <a:gd name="T63" fmla="*/ 55 h 267"/>
                  <a:gd name="T64" fmla="*/ 24 w 187"/>
                  <a:gd name="T65" fmla="*/ 59 h 267"/>
                  <a:gd name="T66" fmla="*/ 6 w 187"/>
                  <a:gd name="T67" fmla="*/ 62 h 267"/>
                  <a:gd name="T68" fmla="*/ 3 w 187"/>
                  <a:gd name="T69" fmla="*/ 68 h 267"/>
                  <a:gd name="T70" fmla="*/ 12 w 187"/>
                  <a:gd name="T71" fmla="*/ 72 h 267"/>
                  <a:gd name="T72" fmla="*/ 23 w 187"/>
                  <a:gd name="T73" fmla="*/ 74 h 267"/>
                  <a:gd name="T74" fmla="*/ 31 w 187"/>
                  <a:gd name="T75" fmla="*/ 75 h 267"/>
                  <a:gd name="T76" fmla="*/ 33 w 187"/>
                  <a:gd name="T77" fmla="*/ 76 h 267"/>
                  <a:gd name="T78" fmla="*/ 41 w 187"/>
                  <a:gd name="T79" fmla="*/ 79 h 267"/>
                  <a:gd name="T80" fmla="*/ 49 w 187"/>
                  <a:gd name="T81" fmla="*/ 84 h 267"/>
                  <a:gd name="T82" fmla="*/ 57 w 187"/>
                  <a:gd name="T83" fmla="*/ 100 h 267"/>
                  <a:gd name="T84" fmla="*/ 63 w 187"/>
                  <a:gd name="T85" fmla="*/ 122 h 267"/>
                  <a:gd name="T86" fmla="*/ 84 w 187"/>
                  <a:gd name="T87" fmla="*/ 167 h 267"/>
                  <a:gd name="T88" fmla="*/ 109 w 187"/>
                  <a:gd name="T89" fmla="*/ 221 h 267"/>
                  <a:gd name="T90" fmla="*/ 128 w 187"/>
                  <a:gd name="T91" fmla="*/ 260 h 267"/>
                  <a:gd name="T92" fmla="*/ 132 w 187"/>
                  <a:gd name="T93" fmla="*/ 266 h 267"/>
                  <a:gd name="T94" fmla="*/ 147 w 187"/>
                  <a:gd name="T95" fmla="*/ 261 h 267"/>
                  <a:gd name="T96" fmla="*/ 167 w 187"/>
                  <a:gd name="T97" fmla="*/ 252 h 267"/>
                  <a:gd name="T98" fmla="*/ 183 w 187"/>
                  <a:gd name="T99" fmla="*/ 23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7"/>
                  <a:gd name="T151" fmla="*/ 0 h 267"/>
                  <a:gd name="T152" fmla="*/ 187 w 187"/>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7" h="267">
                    <a:moveTo>
                      <a:pt x="187" y="228"/>
                    </a:moveTo>
                    <a:lnTo>
                      <a:pt x="186" y="226"/>
                    </a:lnTo>
                    <a:lnTo>
                      <a:pt x="184" y="222"/>
                    </a:lnTo>
                    <a:lnTo>
                      <a:pt x="180" y="215"/>
                    </a:lnTo>
                    <a:lnTo>
                      <a:pt x="176" y="207"/>
                    </a:lnTo>
                    <a:lnTo>
                      <a:pt x="171" y="198"/>
                    </a:lnTo>
                    <a:lnTo>
                      <a:pt x="165" y="189"/>
                    </a:lnTo>
                    <a:lnTo>
                      <a:pt x="160" y="180"/>
                    </a:lnTo>
                    <a:lnTo>
                      <a:pt x="155" y="171"/>
                    </a:lnTo>
                    <a:lnTo>
                      <a:pt x="149" y="161"/>
                    </a:lnTo>
                    <a:lnTo>
                      <a:pt x="141" y="147"/>
                    </a:lnTo>
                    <a:lnTo>
                      <a:pt x="132" y="132"/>
                    </a:lnTo>
                    <a:lnTo>
                      <a:pt x="124" y="116"/>
                    </a:lnTo>
                    <a:lnTo>
                      <a:pt x="116" y="100"/>
                    </a:lnTo>
                    <a:lnTo>
                      <a:pt x="109" y="88"/>
                    </a:lnTo>
                    <a:lnTo>
                      <a:pt x="104" y="80"/>
                    </a:lnTo>
                    <a:lnTo>
                      <a:pt x="102" y="76"/>
                    </a:lnTo>
                    <a:lnTo>
                      <a:pt x="105" y="67"/>
                    </a:lnTo>
                    <a:lnTo>
                      <a:pt x="110" y="44"/>
                    </a:lnTo>
                    <a:lnTo>
                      <a:pt x="113" y="20"/>
                    </a:lnTo>
                    <a:lnTo>
                      <a:pt x="110" y="7"/>
                    </a:lnTo>
                    <a:lnTo>
                      <a:pt x="102" y="10"/>
                    </a:lnTo>
                    <a:lnTo>
                      <a:pt x="96" y="19"/>
                    </a:lnTo>
                    <a:lnTo>
                      <a:pt x="90" y="28"/>
                    </a:lnTo>
                    <a:lnTo>
                      <a:pt x="84" y="32"/>
                    </a:lnTo>
                    <a:lnTo>
                      <a:pt x="80" y="29"/>
                    </a:lnTo>
                    <a:lnTo>
                      <a:pt x="74" y="25"/>
                    </a:lnTo>
                    <a:lnTo>
                      <a:pt x="68" y="20"/>
                    </a:lnTo>
                    <a:lnTo>
                      <a:pt x="62" y="13"/>
                    </a:lnTo>
                    <a:lnTo>
                      <a:pt x="57" y="7"/>
                    </a:lnTo>
                    <a:lnTo>
                      <a:pt x="52" y="3"/>
                    </a:lnTo>
                    <a:lnTo>
                      <a:pt x="47" y="0"/>
                    </a:lnTo>
                    <a:lnTo>
                      <a:pt x="44" y="0"/>
                    </a:lnTo>
                    <a:lnTo>
                      <a:pt x="44" y="7"/>
                    </a:lnTo>
                    <a:lnTo>
                      <a:pt x="47" y="17"/>
                    </a:lnTo>
                    <a:lnTo>
                      <a:pt x="51" y="26"/>
                    </a:lnTo>
                    <a:lnTo>
                      <a:pt x="51" y="30"/>
                    </a:lnTo>
                    <a:lnTo>
                      <a:pt x="48" y="29"/>
                    </a:lnTo>
                    <a:lnTo>
                      <a:pt x="44" y="27"/>
                    </a:lnTo>
                    <a:lnTo>
                      <a:pt x="39" y="23"/>
                    </a:lnTo>
                    <a:lnTo>
                      <a:pt x="33" y="19"/>
                    </a:lnTo>
                    <a:lnTo>
                      <a:pt x="27" y="15"/>
                    </a:lnTo>
                    <a:lnTo>
                      <a:pt x="22" y="12"/>
                    </a:lnTo>
                    <a:lnTo>
                      <a:pt x="17" y="11"/>
                    </a:lnTo>
                    <a:lnTo>
                      <a:pt x="14" y="12"/>
                    </a:lnTo>
                    <a:lnTo>
                      <a:pt x="16" y="19"/>
                    </a:lnTo>
                    <a:lnTo>
                      <a:pt x="24" y="28"/>
                    </a:lnTo>
                    <a:lnTo>
                      <a:pt x="31" y="36"/>
                    </a:lnTo>
                    <a:lnTo>
                      <a:pt x="34" y="43"/>
                    </a:lnTo>
                    <a:lnTo>
                      <a:pt x="32" y="44"/>
                    </a:lnTo>
                    <a:lnTo>
                      <a:pt x="28" y="43"/>
                    </a:lnTo>
                    <a:lnTo>
                      <a:pt x="24" y="42"/>
                    </a:lnTo>
                    <a:lnTo>
                      <a:pt x="18" y="39"/>
                    </a:lnTo>
                    <a:lnTo>
                      <a:pt x="12" y="38"/>
                    </a:lnTo>
                    <a:lnTo>
                      <a:pt x="6" y="37"/>
                    </a:lnTo>
                    <a:lnTo>
                      <a:pt x="2" y="37"/>
                    </a:lnTo>
                    <a:lnTo>
                      <a:pt x="0" y="39"/>
                    </a:lnTo>
                    <a:lnTo>
                      <a:pt x="1" y="43"/>
                    </a:lnTo>
                    <a:lnTo>
                      <a:pt x="4" y="45"/>
                    </a:lnTo>
                    <a:lnTo>
                      <a:pt x="8" y="48"/>
                    </a:lnTo>
                    <a:lnTo>
                      <a:pt x="13" y="50"/>
                    </a:lnTo>
                    <a:lnTo>
                      <a:pt x="19" y="52"/>
                    </a:lnTo>
                    <a:lnTo>
                      <a:pt x="23" y="54"/>
                    </a:lnTo>
                    <a:lnTo>
                      <a:pt x="26" y="55"/>
                    </a:lnTo>
                    <a:lnTo>
                      <a:pt x="27" y="57"/>
                    </a:lnTo>
                    <a:lnTo>
                      <a:pt x="24" y="59"/>
                    </a:lnTo>
                    <a:lnTo>
                      <a:pt x="15" y="60"/>
                    </a:lnTo>
                    <a:lnTo>
                      <a:pt x="6" y="62"/>
                    </a:lnTo>
                    <a:lnTo>
                      <a:pt x="2" y="66"/>
                    </a:lnTo>
                    <a:lnTo>
                      <a:pt x="3" y="68"/>
                    </a:lnTo>
                    <a:lnTo>
                      <a:pt x="7" y="70"/>
                    </a:lnTo>
                    <a:lnTo>
                      <a:pt x="12" y="72"/>
                    </a:lnTo>
                    <a:lnTo>
                      <a:pt x="18" y="73"/>
                    </a:lnTo>
                    <a:lnTo>
                      <a:pt x="23" y="74"/>
                    </a:lnTo>
                    <a:lnTo>
                      <a:pt x="27" y="75"/>
                    </a:lnTo>
                    <a:lnTo>
                      <a:pt x="31" y="75"/>
                    </a:lnTo>
                    <a:lnTo>
                      <a:pt x="32" y="75"/>
                    </a:lnTo>
                    <a:lnTo>
                      <a:pt x="33" y="76"/>
                    </a:lnTo>
                    <a:lnTo>
                      <a:pt x="37" y="77"/>
                    </a:lnTo>
                    <a:lnTo>
                      <a:pt x="41" y="79"/>
                    </a:lnTo>
                    <a:lnTo>
                      <a:pt x="45" y="81"/>
                    </a:lnTo>
                    <a:lnTo>
                      <a:pt x="49" y="84"/>
                    </a:lnTo>
                    <a:lnTo>
                      <a:pt x="53" y="91"/>
                    </a:lnTo>
                    <a:lnTo>
                      <a:pt x="57" y="100"/>
                    </a:lnTo>
                    <a:lnTo>
                      <a:pt x="60" y="110"/>
                    </a:lnTo>
                    <a:lnTo>
                      <a:pt x="63" y="122"/>
                    </a:lnTo>
                    <a:lnTo>
                      <a:pt x="72" y="141"/>
                    </a:lnTo>
                    <a:lnTo>
                      <a:pt x="84" y="167"/>
                    </a:lnTo>
                    <a:lnTo>
                      <a:pt x="96" y="195"/>
                    </a:lnTo>
                    <a:lnTo>
                      <a:pt x="109" y="221"/>
                    </a:lnTo>
                    <a:lnTo>
                      <a:pt x="120" y="244"/>
                    </a:lnTo>
                    <a:lnTo>
                      <a:pt x="128" y="260"/>
                    </a:lnTo>
                    <a:lnTo>
                      <a:pt x="130" y="267"/>
                    </a:lnTo>
                    <a:lnTo>
                      <a:pt x="132" y="266"/>
                    </a:lnTo>
                    <a:lnTo>
                      <a:pt x="139" y="264"/>
                    </a:lnTo>
                    <a:lnTo>
                      <a:pt x="147" y="261"/>
                    </a:lnTo>
                    <a:lnTo>
                      <a:pt x="158" y="258"/>
                    </a:lnTo>
                    <a:lnTo>
                      <a:pt x="167" y="252"/>
                    </a:lnTo>
                    <a:lnTo>
                      <a:pt x="176" y="245"/>
                    </a:lnTo>
                    <a:lnTo>
                      <a:pt x="183" y="237"/>
                    </a:lnTo>
                    <a:lnTo>
                      <a:pt x="187" y="228"/>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0" name="Freeform 333"/>
              <p:cNvSpPr>
                <a:spLocks/>
              </p:cNvSpPr>
              <p:nvPr/>
            </p:nvSpPr>
            <p:spPr bwMode="auto">
              <a:xfrm>
                <a:off x="3588" y="3204"/>
                <a:ext cx="58" cy="29"/>
              </a:xfrm>
              <a:custGeom>
                <a:avLst/>
                <a:gdLst>
                  <a:gd name="T0" fmla="*/ 0 w 58"/>
                  <a:gd name="T1" fmla="*/ 7 h 29"/>
                  <a:gd name="T2" fmla="*/ 1 w 58"/>
                  <a:gd name="T3" fmla="*/ 7 h 29"/>
                  <a:gd name="T4" fmla="*/ 4 w 58"/>
                  <a:gd name="T5" fmla="*/ 8 h 29"/>
                  <a:gd name="T6" fmla="*/ 7 w 58"/>
                  <a:gd name="T7" fmla="*/ 8 h 29"/>
                  <a:gd name="T8" fmla="*/ 12 w 58"/>
                  <a:gd name="T9" fmla="*/ 8 h 29"/>
                  <a:gd name="T10" fmla="*/ 17 w 58"/>
                  <a:gd name="T11" fmla="*/ 9 h 29"/>
                  <a:gd name="T12" fmla="*/ 23 w 58"/>
                  <a:gd name="T13" fmla="*/ 9 h 29"/>
                  <a:gd name="T14" fmla="*/ 28 w 58"/>
                  <a:gd name="T15" fmla="*/ 8 h 29"/>
                  <a:gd name="T16" fmla="*/ 34 w 58"/>
                  <a:gd name="T17" fmla="*/ 7 h 29"/>
                  <a:gd name="T18" fmla="*/ 43 w 58"/>
                  <a:gd name="T19" fmla="*/ 5 h 29"/>
                  <a:gd name="T20" fmla="*/ 51 w 58"/>
                  <a:gd name="T21" fmla="*/ 2 h 29"/>
                  <a:gd name="T22" fmla="*/ 56 w 58"/>
                  <a:gd name="T23" fmla="*/ 1 h 29"/>
                  <a:gd name="T24" fmla="*/ 58 w 58"/>
                  <a:gd name="T25" fmla="*/ 0 h 29"/>
                  <a:gd name="T26" fmla="*/ 57 w 58"/>
                  <a:gd name="T27" fmla="*/ 4 h 29"/>
                  <a:gd name="T28" fmla="*/ 54 w 58"/>
                  <a:gd name="T29" fmla="*/ 13 h 29"/>
                  <a:gd name="T30" fmla="*/ 48 w 58"/>
                  <a:gd name="T31" fmla="*/ 22 h 29"/>
                  <a:gd name="T32" fmla="*/ 36 w 58"/>
                  <a:gd name="T33" fmla="*/ 29 h 29"/>
                  <a:gd name="T34" fmla="*/ 27 w 58"/>
                  <a:gd name="T35" fmla="*/ 29 h 29"/>
                  <a:gd name="T36" fmla="*/ 19 w 58"/>
                  <a:gd name="T37" fmla="*/ 27 h 29"/>
                  <a:gd name="T38" fmla="*/ 13 w 58"/>
                  <a:gd name="T39" fmla="*/ 24 h 29"/>
                  <a:gd name="T40" fmla="*/ 8 w 58"/>
                  <a:gd name="T41" fmla="*/ 20 h 29"/>
                  <a:gd name="T42" fmla="*/ 5 w 58"/>
                  <a:gd name="T43" fmla="*/ 15 h 29"/>
                  <a:gd name="T44" fmla="*/ 2 w 58"/>
                  <a:gd name="T45" fmla="*/ 11 h 29"/>
                  <a:gd name="T46" fmla="*/ 0 w 58"/>
                  <a:gd name="T47" fmla="*/ 8 h 29"/>
                  <a:gd name="T48" fmla="*/ 0 w 58"/>
                  <a:gd name="T49" fmla="*/ 7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29"/>
                  <a:gd name="T77" fmla="*/ 58 w 58"/>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29">
                    <a:moveTo>
                      <a:pt x="0" y="7"/>
                    </a:moveTo>
                    <a:lnTo>
                      <a:pt x="1" y="7"/>
                    </a:lnTo>
                    <a:lnTo>
                      <a:pt x="4" y="8"/>
                    </a:lnTo>
                    <a:lnTo>
                      <a:pt x="7" y="8"/>
                    </a:lnTo>
                    <a:lnTo>
                      <a:pt x="12" y="8"/>
                    </a:lnTo>
                    <a:lnTo>
                      <a:pt x="17" y="9"/>
                    </a:lnTo>
                    <a:lnTo>
                      <a:pt x="23" y="9"/>
                    </a:lnTo>
                    <a:lnTo>
                      <a:pt x="28" y="8"/>
                    </a:lnTo>
                    <a:lnTo>
                      <a:pt x="34" y="7"/>
                    </a:lnTo>
                    <a:lnTo>
                      <a:pt x="43" y="5"/>
                    </a:lnTo>
                    <a:lnTo>
                      <a:pt x="51" y="2"/>
                    </a:lnTo>
                    <a:lnTo>
                      <a:pt x="56" y="1"/>
                    </a:lnTo>
                    <a:lnTo>
                      <a:pt x="58" y="0"/>
                    </a:lnTo>
                    <a:lnTo>
                      <a:pt x="57" y="4"/>
                    </a:lnTo>
                    <a:lnTo>
                      <a:pt x="54" y="13"/>
                    </a:lnTo>
                    <a:lnTo>
                      <a:pt x="48" y="22"/>
                    </a:lnTo>
                    <a:lnTo>
                      <a:pt x="36" y="29"/>
                    </a:lnTo>
                    <a:lnTo>
                      <a:pt x="27" y="29"/>
                    </a:lnTo>
                    <a:lnTo>
                      <a:pt x="19" y="27"/>
                    </a:lnTo>
                    <a:lnTo>
                      <a:pt x="13" y="24"/>
                    </a:lnTo>
                    <a:lnTo>
                      <a:pt x="8" y="20"/>
                    </a:lnTo>
                    <a:lnTo>
                      <a:pt x="5" y="15"/>
                    </a:lnTo>
                    <a:lnTo>
                      <a:pt x="2" y="11"/>
                    </a:lnTo>
                    <a:lnTo>
                      <a:pt x="0" y="8"/>
                    </a:lnTo>
                    <a:lnTo>
                      <a:pt x="0" y="7"/>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1" name="Freeform 334"/>
              <p:cNvSpPr>
                <a:spLocks/>
              </p:cNvSpPr>
              <p:nvPr/>
            </p:nvSpPr>
            <p:spPr bwMode="auto">
              <a:xfrm>
                <a:off x="3598" y="3220"/>
                <a:ext cx="42" cy="13"/>
              </a:xfrm>
              <a:custGeom>
                <a:avLst/>
                <a:gdLst>
                  <a:gd name="T0" fmla="*/ 42 w 42"/>
                  <a:gd name="T1" fmla="*/ 0 h 13"/>
                  <a:gd name="T2" fmla="*/ 40 w 42"/>
                  <a:gd name="T3" fmla="*/ 0 h 13"/>
                  <a:gd name="T4" fmla="*/ 36 w 42"/>
                  <a:gd name="T5" fmla="*/ 0 h 13"/>
                  <a:gd name="T6" fmla="*/ 31 w 42"/>
                  <a:gd name="T7" fmla="*/ 0 h 13"/>
                  <a:gd name="T8" fmla="*/ 27 w 42"/>
                  <a:gd name="T9" fmla="*/ 1 h 13"/>
                  <a:gd name="T10" fmla="*/ 19 w 42"/>
                  <a:gd name="T11" fmla="*/ 2 h 13"/>
                  <a:gd name="T12" fmla="*/ 11 w 42"/>
                  <a:gd name="T13" fmla="*/ 3 h 13"/>
                  <a:gd name="T14" fmla="*/ 6 w 42"/>
                  <a:gd name="T15" fmla="*/ 5 h 13"/>
                  <a:gd name="T16" fmla="*/ 0 w 42"/>
                  <a:gd name="T17" fmla="*/ 6 h 13"/>
                  <a:gd name="T18" fmla="*/ 5 w 42"/>
                  <a:gd name="T19" fmla="*/ 9 h 13"/>
                  <a:gd name="T20" fmla="*/ 10 w 42"/>
                  <a:gd name="T21" fmla="*/ 12 h 13"/>
                  <a:gd name="T22" fmla="*/ 18 w 42"/>
                  <a:gd name="T23" fmla="*/ 13 h 13"/>
                  <a:gd name="T24" fmla="*/ 26 w 42"/>
                  <a:gd name="T25" fmla="*/ 13 h 13"/>
                  <a:gd name="T26" fmla="*/ 32 w 42"/>
                  <a:gd name="T27" fmla="*/ 11 h 13"/>
                  <a:gd name="T28" fmla="*/ 36 w 42"/>
                  <a:gd name="T29" fmla="*/ 7 h 13"/>
                  <a:gd name="T30" fmla="*/ 40 w 42"/>
                  <a:gd name="T31" fmla="*/ 4 h 13"/>
                  <a:gd name="T32" fmla="*/ 42 w 42"/>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3"/>
                  <a:gd name="T53" fmla="*/ 42 w 4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3">
                    <a:moveTo>
                      <a:pt x="42" y="0"/>
                    </a:moveTo>
                    <a:lnTo>
                      <a:pt x="40" y="0"/>
                    </a:lnTo>
                    <a:lnTo>
                      <a:pt x="36" y="0"/>
                    </a:lnTo>
                    <a:lnTo>
                      <a:pt x="31" y="0"/>
                    </a:lnTo>
                    <a:lnTo>
                      <a:pt x="27" y="1"/>
                    </a:lnTo>
                    <a:lnTo>
                      <a:pt x="19" y="2"/>
                    </a:lnTo>
                    <a:lnTo>
                      <a:pt x="11" y="3"/>
                    </a:lnTo>
                    <a:lnTo>
                      <a:pt x="6" y="5"/>
                    </a:lnTo>
                    <a:lnTo>
                      <a:pt x="0" y="6"/>
                    </a:lnTo>
                    <a:lnTo>
                      <a:pt x="5" y="9"/>
                    </a:lnTo>
                    <a:lnTo>
                      <a:pt x="10" y="12"/>
                    </a:lnTo>
                    <a:lnTo>
                      <a:pt x="18" y="13"/>
                    </a:lnTo>
                    <a:lnTo>
                      <a:pt x="26" y="13"/>
                    </a:lnTo>
                    <a:lnTo>
                      <a:pt x="32" y="11"/>
                    </a:lnTo>
                    <a:lnTo>
                      <a:pt x="36" y="7"/>
                    </a:lnTo>
                    <a:lnTo>
                      <a:pt x="40" y="4"/>
                    </a:lnTo>
                    <a:lnTo>
                      <a:pt x="42" y="0"/>
                    </a:lnTo>
                    <a:close/>
                  </a:path>
                </a:pathLst>
              </a:custGeom>
              <a:solidFill>
                <a:srgbClr val="BA2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2" name="Freeform 335"/>
              <p:cNvSpPr>
                <a:spLocks/>
              </p:cNvSpPr>
              <p:nvPr/>
            </p:nvSpPr>
            <p:spPr bwMode="auto">
              <a:xfrm>
                <a:off x="4825" y="3130"/>
                <a:ext cx="216" cy="200"/>
              </a:xfrm>
              <a:custGeom>
                <a:avLst/>
                <a:gdLst>
                  <a:gd name="T0" fmla="*/ 4 w 216"/>
                  <a:gd name="T1" fmla="*/ 65 h 200"/>
                  <a:gd name="T2" fmla="*/ 2 w 216"/>
                  <a:gd name="T3" fmla="*/ 77 h 200"/>
                  <a:gd name="T4" fmla="*/ 0 w 216"/>
                  <a:gd name="T5" fmla="*/ 104 h 200"/>
                  <a:gd name="T6" fmla="*/ 3 w 216"/>
                  <a:gd name="T7" fmla="*/ 136 h 200"/>
                  <a:gd name="T8" fmla="*/ 14 w 216"/>
                  <a:gd name="T9" fmla="*/ 160 h 200"/>
                  <a:gd name="T10" fmla="*/ 22 w 216"/>
                  <a:gd name="T11" fmla="*/ 169 h 200"/>
                  <a:gd name="T12" fmla="*/ 31 w 216"/>
                  <a:gd name="T13" fmla="*/ 176 h 200"/>
                  <a:gd name="T14" fmla="*/ 39 w 216"/>
                  <a:gd name="T15" fmla="*/ 184 h 200"/>
                  <a:gd name="T16" fmla="*/ 49 w 216"/>
                  <a:gd name="T17" fmla="*/ 189 h 200"/>
                  <a:gd name="T18" fmla="*/ 59 w 216"/>
                  <a:gd name="T19" fmla="*/ 193 h 200"/>
                  <a:gd name="T20" fmla="*/ 70 w 216"/>
                  <a:gd name="T21" fmla="*/ 197 h 200"/>
                  <a:gd name="T22" fmla="*/ 81 w 216"/>
                  <a:gd name="T23" fmla="*/ 199 h 200"/>
                  <a:gd name="T24" fmla="*/ 93 w 216"/>
                  <a:gd name="T25" fmla="*/ 200 h 200"/>
                  <a:gd name="T26" fmla="*/ 106 w 216"/>
                  <a:gd name="T27" fmla="*/ 199 h 200"/>
                  <a:gd name="T28" fmla="*/ 121 w 216"/>
                  <a:gd name="T29" fmla="*/ 196 h 200"/>
                  <a:gd name="T30" fmla="*/ 137 w 216"/>
                  <a:gd name="T31" fmla="*/ 192 h 200"/>
                  <a:gd name="T32" fmla="*/ 151 w 216"/>
                  <a:gd name="T33" fmla="*/ 186 h 200"/>
                  <a:gd name="T34" fmla="*/ 164 w 216"/>
                  <a:gd name="T35" fmla="*/ 181 h 200"/>
                  <a:gd name="T36" fmla="*/ 175 w 216"/>
                  <a:gd name="T37" fmla="*/ 176 h 200"/>
                  <a:gd name="T38" fmla="*/ 181 w 216"/>
                  <a:gd name="T39" fmla="*/ 172 h 200"/>
                  <a:gd name="T40" fmla="*/ 184 w 216"/>
                  <a:gd name="T41" fmla="*/ 171 h 200"/>
                  <a:gd name="T42" fmla="*/ 216 w 216"/>
                  <a:gd name="T43" fmla="*/ 79 h 200"/>
                  <a:gd name="T44" fmla="*/ 215 w 216"/>
                  <a:gd name="T45" fmla="*/ 75 h 200"/>
                  <a:gd name="T46" fmla="*/ 213 w 216"/>
                  <a:gd name="T47" fmla="*/ 67 h 200"/>
                  <a:gd name="T48" fmla="*/ 210 w 216"/>
                  <a:gd name="T49" fmla="*/ 55 h 200"/>
                  <a:gd name="T50" fmla="*/ 203 w 216"/>
                  <a:gd name="T51" fmla="*/ 40 h 200"/>
                  <a:gd name="T52" fmla="*/ 194 w 216"/>
                  <a:gd name="T53" fmla="*/ 26 h 200"/>
                  <a:gd name="T54" fmla="*/ 180 w 216"/>
                  <a:gd name="T55" fmla="*/ 14 h 200"/>
                  <a:gd name="T56" fmla="*/ 164 w 216"/>
                  <a:gd name="T57" fmla="*/ 5 h 200"/>
                  <a:gd name="T58" fmla="*/ 142 w 216"/>
                  <a:gd name="T59" fmla="*/ 0 h 200"/>
                  <a:gd name="T60" fmla="*/ 118 w 216"/>
                  <a:gd name="T61" fmla="*/ 0 h 200"/>
                  <a:gd name="T62" fmla="*/ 95 w 216"/>
                  <a:gd name="T63" fmla="*/ 0 h 200"/>
                  <a:gd name="T64" fmla="*/ 72 w 216"/>
                  <a:gd name="T65" fmla="*/ 2 h 200"/>
                  <a:gd name="T66" fmla="*/ 52 w 216"/>
                  <a:gd name="T67" fmla="*/ 8 h 200"/>
                  <a:gd name="T68" fmla="*/ 34 w 216"/>
                  <a:gd name="T69" fmla="*/ 16 h 200"/>
                  <a:gd name="T70" fmla="*/ 19 w 216"/>
                  <a:gd name="T71" fmla="*/ 27 h 200"/>
                  <a:gd name="T72" fmla="*/ 9 w 216"/>
                  <a:gd name="T73" fmla="*/ 43 h 200"/>
                  <a:gd name="T74" fmla="*/ 4 w 216"/>
                  <a:gd name="T75" fmla="*/ 65 h 2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
                  <a:gd name="T115" fmla="*/ 0 h 200"/>
                  <a:gd name="T116" fmla="*/ 216 w 216"/>
                  <a:gd name="T117" fmla="*/ 200 h 2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 h="200">
                    <a:moveTo>
                      <a:pt x="4" y="65"/>
                    </a:moveTo>
                    <a:lnTo>
                      <a:pt x="2" y="77"/>
                    </a:lnTo>
                    <a:lnTo>
                      <a:pt x="0" y="104"/>
                    </a:lnTo>
                    <a:lnTo>
                      <a:pt x="3" y="136"/>
                    </a:lnTo>
                    <a:lnTo>
                      <a:pt x="14" y="160"/>
                    </a:lnTo>
                    <a:lnTo>
                      <a:pt x="22" y="169"/>
                    </a:lnTo>
                    <a:lnTo>
                      <a:pt x="31" y="176"/>
                    </a:lnTo>
                    <a:lnTo>
                      <a:pt x="39" y="184"/>
                    </a:lnTo>
                    <a:lnTo>
                      <a:pt x="49" y="189"/>
                    </a:lnTo>
                    <a:lnTo>
                      <a:pt x="59" y="193"/>
                    </a:lnTo>
                    <a:lnTo>
                      <a:pt x="70" y="197"/>
                    </a:lnTo>
                    <a:lnTo>
                      <a:pt x="81" y="199"/>
                    </a:lnTo>
                    <a:lnTo>
                      <a:pt x="93" y="200"/>
                    </a:lnTo>
                    <a:lnTo>
                      <a:pt x="106" y="199"/>
                    </a:lnTo>
                    <a:lnTo>
                      <a:pt x="121" y="196"/>
                    </a:lnTo>
                    <a:lnTo>
                      <a:pt x="137" y="192"/>
                    </a:lnTo>
                    <a:lnTo>
                      <a:pt x="151" y="186"/>
                    </a:lnTo>
                    <a:lnTo>
                      <a:pt x="164" y="181"/>
                    </a:lnTo>
                    <a:lnTo>
                      <a:pt x="175" y="176"/>
                    </a:lnTo>
                    <a:lnTo>
                      <a:pt x="181" y="172"/>
                    </a:lnTo>
                    <a:lnTo>
                      <a:pt x="184" y="171"/>
                    </a:lnTo>
                    <a:lnTo>
                      <a:pt x="216" y="79"/>
                    </a:lnTo>
                    <a:lnTo>
                      <a:pt x="215" y="75"/>
                    </a:lnTo>
                    <a:lnTo>
                      <a:pt x="213" y="67"/>
                    </a:lnTo>
                    <a:lnTo>
                      <a:pt x="210" y="55"/>
                    </a:lnTo>
                    <a:lnTo>
                      <a:pt x="203" y="40"/>
                    </a:lnTo>
                    <a:lnTo>
                      <a:pt x="194" y="26"/>
                    </a:lnTo>
                    <a:lnTo>
                      <a:pt x="180" y="14"/>
                    </a:lnTo>
                    <a:lnTo>
                      <a:pt x="164" y="5"/>
                    </a:lnTo>
                    <a:lnTo>
                      <a:pt x="142" y="0"/>
                    </a:lnTo>
                    <a:lnTo>
                      <a:pt x="118" y="0"/>
                    </a:lnTo>
                    <a:lnTo>
                      <a:pt x="95" y="0"/>
                    </a:lnTo>
                    <a:lnTo>
                      <a:pt x="72" y="2"/>
                    </a:lnTo>
                    <a:lnTo>
                      <a:pt x="52" y="8"/>
                    </a:lnTo>
                    <a:lnTo>
                      <a:pt x="34" y="16"/>
                    </a:lnTo>
                    <a:lnTo>
                      <a:pt x="19" y="27"/>
                    </a:lnTo>
                    <a:lnTo>
                      <a:pt x="9" y="43"/>
                    </a:lnTo>
                    <a:lnTo>
                      <a:pt x="4" y="65"/>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3" name="Freeform 336"/>
              <p:cNvSpPr>
                <a:spLocks/>
              </p:cNvSpPr>
              <p:nvPr/>
            </p:nvSpPr>
            <p:spPr bwMode="auto">
              <a:xfrm>
                <a:off x="4773" y="3106"/>
                <a:ext cx="285" cy="157"/>
              </a:xfrm>
              <a:custGeom>
                <a:avLst/>
                <a:gdLst>
                  <a:gd name="T0" fmla="*/ 97 w 285"/>
                  <a:gd name="T1" fmla="*/ 64 h 157"/>
                  <a:gd name="T2" fmla="*/ 123 w 285"/>
                  <a:gd name="T3" fmla="*/ 88 h 157"/>
                  <a:gd name="T4" fmla="*/ 140 w 285"/>
                  <a:gd name="T5" fmla="*/ 96 h 157"/>
                  <a:gd name="T6" fmla="*/ 133 w 285"/>
                  <a:gd name="T7" fmla="*/ 81 h 157"/>
                  <a:gd name="T8" fmla="*/ 134 w 285"/>
                  <a:gd name="T9" fmla="*/ 57 h 157"/>
                  <a:gd name="T10" fmla="*/ 135 w 285"/>
                  <a:gd name="T11" fmla="*/ 49 h 157"/>
                  <a:gd name="T12" fmla="*/ 150 w 285"/>
                  <a:gd name="T13" fmla="*/ 75 h 157"/>
                  <a:gd name="T14" fmla="*/ 169 w 285"/>
                  <a:gd name="T15" fmla="*/ 91 h 157"/>
                  <a:gd name="T16" fmla="*/ 187 w 285"/>
                  <a:gd name="T17" fmla="*/ 102 h 157"/>
                  <a:gd name="T18" fmla="*/ 190 w 285"/>
                  <a:gd name="T19" fmla="*/ 102 h 157"/>
                  <a:gd name="T20" fmla="*/ 179 w 285"/>
                  <a:gd name="T21" fmla="*/ 82 h 157"/>
                  <a:gd name="T22" fmla="*/ 175 w 285"/>
                  <a:gd name="T23" fmla="*/ 56 h 157"/>
                  <a:gd name="T24" fmla="*/ 183 w 285"/>
                  <a:gd name="T25" fmla="*/ 65 h 157"/>
                  <a:gd name="T26" fmla="*/ 210 w 285"/>
                  <a:gd name="T27" fmla="*/ 90 h 157"/>
                  <a:gd name="T28" fmla="*/ 226 w 285"/>
                  <a:gd name="T29" fmla="*/ 97 h 157"/>
                  <a:gd name="T30" fmla="*/ 218 w 285"/>
                  <a:gd name="T31" fmla="*/ 86 h 157"/>
                  <a:gd name="T32" fmla="*/ 214 w 285"/>
                  <a:gd name="T33" fmla="*/ 65 h 157"/>
                  <a:gd name="T34" fmla="*/ 217 w 285"/>
                  <a:gd name="T35" fmla="*/ 60 h 157"/>
                  <a:gd name="T36" fmla="*/ 240 w 285"/>
                  <a:gd name="T37" fmla="*/ 89 h 157"/>
                  <a:gd name="T38" fmla="*/ 259 w 285"/>
                  <a:gd name="T39" fmla="*/ 116 h 157"/>
                  <a:gd name="T40" fmla="*/ 253 w 285"/>
                  <a:gd name="T41" fmla="*/ 155 h 157"/>
                  <a:gd name="T42" fmla="*/ 268 w 285"/>
                  <a:gd name="T43" fmla="*/ 135 h 157"/>
                  <a:gd name="T44" fmla="*/ 284 w 285"/>
                  <a:gd name="T45" fmla="*/ 106 h 157"/>
                  <a:gd name="T46" fmla="*/ 282 w 285"/>
                  <a:gd name="T47" fmla="*/ 79 h 157"/>
                  <a:gd name="T48" fmla="*/ 262 w 285"/>
                  <a:gd name="T49" fmla="*/ 40 h 157"/>
                  <a:gd name="T50" fmla="*/ 217 w 285"/>
                  <a:gd name="T51" fmla="*/ 8 h 157"/>
                  <a:gd name="T52" fmla="*/ 167 w 285"/>
                  <a:gd name="T53" fmla="*/ 1 h 157"/>
                  <a:gd name="T54" fmla="*/ 137 w 285"/>
                  <a:gd name="T55" fmla="*/ 9 h 157"/>
                  <a:gd name="T56" fmla="*/ 130 w 285"/>
                  <a:gd name="T57" fmla="*/ 12 h 157"/>
                  <a:gd name="T58" fmla="*/ 127 w 285"/>
                  <a:gd name="T59" fmla="*/ 8 h 157"/>
                  <a:gd name="T60" fmla="*/ 111 w 285"/>
                  <a:gd name="T61" fmla="*/ 6 h 157"/>
                  <a:gd name="T62" fmla="*/ 79 w 285"/>
                  <a:gd name="T63" fmla="*/ 16 h 157"/>
                  <a:gd name="T64" fmla="*/ 55 w 285"/>
                  <a:gd name="T65" fmla="*/ 45 h 157"/>
                  <a:gd name="T66" fmla="*/ 39 w 285"/>
                  <a:gd name="T67" fmla="*/ 69 h 157"/>
                  <a:gd name="T68" fmla="*/ 19 w 285"/>
                  <a:gd name="T69" fmla="*/ 88 h 157"/>
                  <a:gd name="T70" fmla="*/ 2 w 285"/>
                  <a:gd name="T71" fmla="*/ 108 h 157"/>
                  <a:gd name="T72" fmla="*/ 4 w 285"/>
                  <a:gd name="T73" fmla="*/ 120 h 157"/>
                  <a:gd name="T74" fmla="*/ 29 w 285"/>
                  <a:gd name="T75" fmla="*/ 135 h 157"/>
                  <a:gd name="T76" fmla="*/ 52 w 285"/>
                  <a:gd name="T77" fmla="*/ 146 h 157"/>
                  <a:gd name="T78" fmla="*/ 53 w 285"/>
                  <a:gd name="T79" fmla="*/ 123 h 157"/>
                  <a:gd name="T80" fmla="*/ 58 w 285"/>
                  <a:gd name="T81" fmla="*/ 88 h 157"/>
                  <a:gd name="T82" fmla="*/ 75 w 285"/>
                  <a:gd name="T83" fmla="*/ 72 h 157"/>
                  <a:gd name="T84" fmla="*/ 90 w 285"/>
                  <a:gd name="T85" fmla="*/ 57 h 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5"/>
                  <a:gd name="T130" fmla="*/ 0 h 157"/>
                  <a:gd name="T131" fmla="*/ 285 w 285"/>
                  <a:gd name="T132" fmla="*/ 157 h 1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5" h="157">
                    <a:moveTo>
                      <a:pt x="93" y="54"/>
                    </a:moveTo>
                    <a:lnTo>
                      <a:pt x="94" y="56"/>
                    </a:lnTo>
                    <a:lnTo>
                      <a:pt x="97" y="64"/>
                    </a:lnTo>
                    <a:lnTo>
                      <a:pt x="103" y="73"/>
                    </a:lnTo>
                    <a:lnTo>
                      <a:pt x="113" y="82"/>
                    </a:lnTo>
                    <a:lnTo>
                      <a:pt x="123" y="88"/>
                    </a:lnTo>
                    <a:lnTo>
                      <a:pt x="132" y="93"/>
                    </a:lnTo>
                    <a:lnTo>
                      <a:pt x="138" y="95"/>
                    </a:lnTo>
                    <a:lnTo>
                      <a:pt x="140" y="96"/>
                    </a:lnTo>
                    <a:lnTo>
                      <a:pt x="139" y="94"/>
                    </a:lnTo>
                    <a:lnTo>
                      <a:pt x="136" y="88"/>
                    </a:lnTo>
                    <a:lnTo>
                      <a:pt x="133" y="81"/>
                    </a:lnTo>
                    <a:lnTo>
                      <a:pt x="132" y="74"/>
                    </a:lnTo>
                    <a:lnTo>
                      <a:pt x="132" y="66"/>
                    </a:lnTo>
                    <a:lnTo>
                      <a:pt x="134" y="57"/>
                    </a:lnTo>
                    <a:lnTo>
                      <a:pt x="135" y="50"/>
                    </a:lnTo>
                    <a:lnTo>
                      <a:pt x="135" y="48"/>
                    </a:lnTo>
                    <a:lnTo>
                      <a:pt x="135" y="49"/>
                    </a:lnTo>
                    <a:lnTo>
                      <a:pt x="137" y="55"/>
                    </a:lnTo>
                    <a:lnTo>
                      <a:pt x="141" y="64"/>
                    </a:lnTo>
                    <a:lnTo>
                      <a:pt x="150" y="75"/>
                    </a:lnTo>
                    <a:lnTo>
                      <a:pt x="156" y="81"/>
                    </a:lnTo>
                    <a:lnTo>
                      <a:pt x="162" y="87"/>
                    </a:lnTo>
                    <a:lnTo>
                      <a:pt x="169" y="91"/>
                    </a:lnTo>
                    <a:lnTo>
                      <a:pt x="176" y="96"/>
                    </a:lnTo>
                    <a:lnTo>
                      <a:pt x="182" y="99"/>
                    </a:lnTo>
                    <a:lnTo>
                      <a:pt x="187" y="102"/>
                    </a:lnTo>
                    <a:lnTo>
                      <a:pt x="191" y="103"/>
                    </a:lnTo>
                    <a:lnTo>
                      <a:pt x="192" y="104"/>
                    </a:lnTo>
                    <a:lnTo>
                      <a:pt x="190" y="102"/>
                    </a:lnTo>
                    <a:lnTo>
                      <a:pt x="187" y="96"/>
                    </a:lnTo>
                    <a:lnTo>
                      <a:pt x="182" y="90"/>
                    </a:lnTo>
                    <a:lnTo>
                      <a:pt x="179" y="82"/>
                    </a:lnTo>
                    <a:lnTo>
                      <a:pt x="177" y="73"/>
                    </a:lnTo>
                    <a:lnTo>
                      <a:pt x="176" y="64"/>
                    </a:lnTo>
                    <a:lnTo>
                      <a:pt x="175" y="56"/>
                    </a:lnTo>
                    <a:lnTo>
                      <a:pt x="175" y="53"/>
                    </a:lnTo>
                    <a:lnTo>
                      <a:pt x="177" y="56"/>
                    </a:lnTo>
                    <a:lnTo>
                      <a:pt x="183" y="65"/>
                    </a:lnTo>
                    <a:lnTo>
                      <a:pt x="191" y="76"/>
                    </a:lnTo>
                    <a:lnTo>
                      <a:pt x="200" y="85"/>
                    </a:lnTo>
                    <a:lnTo>
                      <a:pt x="210" y="90"/>
                    </a:lnTo>
                    <a:lnTo>
                      <a:pt x="218" y="95"/>
                    </a:lnTo>
                    <a:lnTo>
                      <a:pt x="224" y="96"/>
                    </a:lnTo>
                    <a:lnTo>
                      <a:pt x="226" y="97"/>
                    </a:lnTo>
                    <a:lnTo>
                      <a:pt x="225" y="96"/>
                    </a:lnTo>
                    <a:lnTo>
                      <a:pt x="222" y="91"/>
                    </a:lnTo>
                    <a:lnTo>
                      <a:pt x="218" y="86"/>
                    </a:lnTo>
                    <a:lnTo>
                      <a:pt x="216" y="80"/>
                    </a:lnTo>
                    <a:lnTo>
                      <a:pt x="215" y="74"/>
                    </a:lnTo>
                    <a:lnTo>
                      <a:pt x="214" y="65"/>
                    </a:lnTo>
                    <a:lnTo>
                      <a:pt x="214" y="58"/>
                    </a:lnTo>
                    <a:lnTo>
                      <a:pt x="214" y="56"/>
                    </a:lnTo>
                    <a:lnTo>
                      <a:pt x="217" y="60"/>
                    </a:lnTo>
                    <a:lnTo>
                      <a:pt x="223" y="70"/>
                    </a:lnTo>
                    <a:lnTo>
                      <a:pt x="231" y="80"/>
                    </a:lnTo>
                    <a:lnTo>
                      <a:pt x="240" y="89"/>
                    </a:lnTo>
                    <a:lnTo>
                      <a:pt x="248" y="97"/>
                    </a:lnTo>
                    <a:lnTo>
                      <a:pt x="255" y="107"/>
                    </a:lnTo>
                    <a:lnTo>
                      <a:pt x="259" y="116"/>
                    </a:lnTo>
                    <a:lnTo>
                      <a:pt x="261" y="120"/>
                    </a:lnTo>
                    <a:lnTo>
                      <a:pt x="252" y="157"/>
                    </a:lnTo>
                    <a:lnTo>
                      <a:pt x="253" y="155"/>
                    </a:lnTo>
                    <a:lnTo>
                      <a:pt x="257" y="151"/>
                    </a:lnTo>
                    <a:lnTo>
                      <a:pt x="262" y="144"/>
                    </a:lnTo>
                    <a:lnTo>
                      <a:pt x="268" y="135"/>
                    </a:lnTo>
                    <a:lnTo>
                      <a:pt x="274" y="126"/>
                    </a:lnTo>
                    <a:lnTo>
                      <a:pt x="280" y="116"/>
                    </a:lnTo>
                    <a:lnTo>
                      <a:pt x="284" y="106"/>
                    </a:lnTo>
                    <a:lnTo>
                      <a:pt x="285" y="98"/>
                    </a:lnTo>
                    <a:lnTo>
                      <a:pt x="284" y="89"/>
                    </a:lnTo>
                    <a:lnTo>
                      <a:pt x="282" y="79"/>
                    </a:lnTo>
                    <a:lnTo>
                      <a:pt x="278" y="66"/>
                    </a:lnTo>
                    <a:lnTo>
                      <a:pt x="271" y="53"/>
                    </a:lnTo>
                    <a:lnTo>
                      <a:pt x="262" y="40"/>
                    </a:lnTo>
                    <a:lnTo>
                      <a:pt x="251" y="27"/>
                    </a:lnTo>
                    <a:lnTo>
                      <a:pt x="235" y="16"/>
                    </a:lnTo>
                    <a:lnTo>
                      <a:pt x="217" y="8"/>
                    </a:lnTo>
                    <a:lnTo>
                      <a:pt x="198" y="3"/>
                    </a:lnTo>
                    <a:lnTo>
                      <a:pt x="182" y="0"/>
                    </a:lnTo>
                    <a:lnTo>
                      <a:pt x="167" y="1"/>
                    </a:lnTo>
                    <a:lnTo>
                      <a:pt x="155" y="3"/>
                    </a:lnTo>
                    <a:lnTo>
                      <a:pt x="144" y="7"/>
                    </a:lnTo>
                    <a:lnTo>
                      <a:pt x="137" y="9"/>
                    </a:lnTo>
                    <a:lnTo>
                      <a:pt x="132" y="12"/>
                    </a:lnTo>
                    <a:lnTo>
                      <a:pt x="130" y="13"/>
                    </a:lnTo>
                    <a:lnTo>
                      <a:pt x="130" y="12"/>
                    </a:lnTo>
                    <a:lnTo>
                      <a:pt x="130" y="11"/>
                    </a:lnTo>
                    <a:lnTo>
                      <a:pt x="129" y="9"/>
                    </a:lnTo>
                    <a:lnTo>
                      <a:pt x="127" y="8"/>
                    </a:lnTo>
                    <a:lnTo>
                      <a:pt x="123" y="7"/>
                    </a:lnTo>
                    <a:lnTo>
                      <a:pt x="119" y="6"/>
                    </a:lnTo>
                    <a:lnTo>
                      <a:pt x="111" y="6"/>
                    </a:lnTo>
                    <a:lnTo>
                      <a:pt x="100" y="7"/>
                    </a:lnTo>
                    <a:lnTo>
                      <a:pt x="89" y="10"/>
                    </a:lnTo>
                    <a:lnTo>
                      <a:pt x="79" y="16"/>
                    </a:lnTo>
                    <a:lnTo>
                      <a:pt x="70" y="24"/>
                    </a:lnTo>
                    <a:lnTo>
                      <a:pt x="62" y="34"/>
                    </a:lnTo>
                    <a:lnTo>
                      <a:pt x="55" y="45"/>
                    </a:lnTo>
                    <a:lnTo>
                      <a:pt x="50" y="54"/>
                    </a:lnTo>
                    <a:lnTo>
                      <a:pt x="44" y="63"/>
                    </a:lnTo>
                    <a:lnTo>
                      <a:pt x="39" y="69"/>
                    </a:lnTo>
                    <a:lnTo>
                      <a:pt x="33" y="74"/>
                    </a:lnTo>
                    <a:lnTo>
                      <a:pt x="27" y="80"/>
                    </a:lnTo>
                    <a:lnTo>
                      <a:pt x="19" y="88"/>
                    </a:lnTo>
                    <a:lnTo>
                      <a:pt x="13" y="95"/>
                    </a:lnTo>
                    <a:lnTo>
                      <a:pt x="7" y="102"/>
                    </a:lnTo>
                    <a:lnTo>
                      <a:pt x="2" y="108"/>
                    </a:lnTo>
                    <a:lnTo>
                      <a:pt x="0" y="113"/>
                    </a:lnTo>
                    <a:lnTo>
                      <a:pt x="0" y="117"/>
                    </a:lnTo>
                    <a:lnTo>
                      <a:pt x="4" y="120"/>
                    </a:lnTo>
                    <a:lnTo>
                      <a:pt x="11" y="125"/>
                    </a:lnTo>
                    <a:lnTo>
                      <a:pt x="19" y="129"/>
                    </a:lnTo>
                    <a:lnTo>
                      <a:pt x="29" y="135"/>
                    </a:lnTo>
                    <a:lnTo>
                      <a:pt x="39" y="139"/>
                    </a:lnTo>
                    <a:lnTo>
                      <a:pt x="47" y="144"/>
                    </a:lnTo>
                    <a:lnTo>
                      <a:pt x="52" y="146"/>
                    </a:lnTo>
                    <a:lnTo>
                      <a:pt x="54" y="147"/>
                    </a:lnTo>
                    <a:lnTo>
                      <a:pt x="53" y="140"/>
                    </a:lnTo>
                    <a:lnTo>
                      <a:pt x="53" y="123"/>
                    </a:lnTo>
                    <a:lnTo>
                      <a:pt x="53" y="104"/>
                    </a:lnTo>
                    <a:lnTo>
                      <a:pt x="55" y="92"/>
                    </a:lnTo>
                    <a:lnTo>
                      <a:pt x="58" y="88"/>
                    </a:lnTo>
                    <a:lnTo>
                      <a:pt x="63" y="83"/>
                    </a:lnTo>
                    <a:lnTo>
                      <a:pt x="68" y="78"/>
                    </a:lnTo>
                    <a:lnTo>
                      <a:pt x="75" y="72"/>
                    </a:lnTo>
                    <a:lnTo>
                      <a:pt x="81" y="66"/>
                    </a:lnTo>
                    <a:lnTo>
                      <a:pt x="87" y="62"/>
                    </a:lnTo>
                    <a:lnTo>
                      <a:pt x="90" y="57"/>
                    </a:lnTo>
                    <a:lnTo>
                      <a:pt x="93" y="54"/>
                    </a:lnTo>
                    <a:close/>
                  </a:path>
                </a:pathLst>
              </a:custGeom>
              <a:solidFill>
                <a:srgbClr val="5414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4" name="Freeform 337"/>
              <p:cNvSpPr>
                <a:spLocks/>
              </p:cNvSpPr>
              <p:nvPr/>
            </p:nvSpPr>
            <p:spPr bwMode="auto">
              <a:xfrm>
                <a:off x="4801" y="3234"/>
                <a:ext cx="31" cy="43"/>
              </a:xfrm>
              <a:custGeom>
                <a:avLst/>
                <a:gdLst>
                  <a:gd name="T0" fmla="*/ 26 w 31"/>
                  <a:gd name="T1" fmla="*/ 4 h 43"/>
                  <a:gd name="T2" fmla="*/ 25 w 31"/>
                  <a:gd name="T3" fmla="*/ 3 h 43"/>
                  <a:gd name="T4" fmla="*/ 23 w 31"/>
                  <a:gd name="T5" fmla="*/ 1 h 43"/>
                  <a:gd name="T6" fmla="*/ 18 w 31"/>
                  <a:gd name="T7" fmla="*/ 0 h 43"/>
                  <a:gd name="T8" fmla="*/ 11 w 31"/>
                  <a:gd name="T9" fmla="*/ 0 h 43"/>
                  <a:gd name="T10" fmla="*/ 5 w 31"/>
                  <a:gd name="T11" fmla="*/ 2 h 43"/>
                  <a:gd name="T12" fmla="*/ 1 w 31"/>
                  <a:gd name="T13" fmla="*/ 8 h 43"/>
                  <a:gd name="T14" fmla="*/ 0 w 31"/>
                  <a:gd name="T15" fmla="*/ 15 h 43"/>
                  <a:gd name="T16" fmla="*/ 3 w 31"/>
                  <a:gd name="T17" fmla="*/ 24 h 43"/>
                  <a:gd name="T18" fmla="*/ 10 w 31"/>
                  <a:gd name="T19" fmla="*/ 33 h 43"/>
                  <a:gd name="T20" fmla="*/ 18 w 31"/>
                  <a:gd name="T21" fmla="*/ 40 h 43"/>
                  <a:gd name="T22" fmla="*/ 25 w 31"/>
                  <a:gd name="T23" fmla="*/ 42 h 43"/>
                  <a:gd name="T24" fmla="*/ 28 w 31"/>
                  <a:gd name="T25" fmla="*/ 43 h 43"/>
                  <a:gd name="T26" fmla="*/ 29 w 31"/>
                  <a:gd name="T27" fmla="*/ 40 h 43"/>
                  <a:gd name="T28" fmla="*/ 31 w 31"/>
                  <a:gd name="T29" fmla="*/ 30 h 43"/>
                  <a:gd name="T30" fmla="*/ 31 w 31"/>
                  <a:gd name="T31" fmla="*/ 16 h 43"/>
                  <a:gd name="T32" fmla="*/ 26 w 31"/>
                  <a:gd name="T33" fmla="*/ 4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43"/>
                  <a:gd name="T53" fmla="*/ 31 w 3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43">
                    <a:moveTo>
                      <a:pt x="26" y="4"/>
                    </a:moveTo>
                    <a:lnTo>
                      <a:pt x="25" y="3"/>
                    </a:lnTo>
                    <a:lnTo>
                      <a:pt x="23" y="1"/>
                    </a:lnTo>
                    <a:lnTo>
                      <a:pt x="18" y="0"/>
                    </a:lnTo>
                    <a:lnTo>
                      <a:pt x="11" y="0"/>
                    </a:lnTo>
                    <a:lnTo>
                      <a:pt x="5" y="2"/>
                    </a:lnTo>
                    <a:lnTo>
                      <a:pt x="1" y="8"/>
                    </a:lnTo>
                    <a:lnTo>
                      <a:pt x="0" y="15"/>
                    </a:lnTo>
                    <a:lnTo>
                      <a:pt x="3" y="24"/>
                    </a:lnTo>
                    <a:lnTo>
                      <a:pt x="10" y="33"/>
                    </a:lnTo>
                    <a:lnTo>
                      <a:pt x="18" y="40"/>
                    </a:lnTo>
                    <a:lnTo>
                      <a:pt x="25" y="42"/>
                    </a:lnTo>
                    <a:lnTo>
                      <a:pt x="28" y="43"/>
                    </a:lnTo>
                    <a:lnTo>
                      <a:pt x="29" y="40"/>
                    </a:lnTo>
                    <a:lnTo>
                      <a:pt x="31" y="30"/>
                    </a:lnTo>
                    <a:lnTo>
                      <a:pt x="31" y="16"/>
                    </a:lnTo>
                    <a:lnTo>
                      <a:pt x="26" y="4"/>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5" name="Freeform 338"/>
              <p:cNvSpPr>
                <a:spLocks/>
              </p:cNvSpPr>
              <p:nvPr/>
            </p:nvSpPr>
            <p:spPr bwMode="auto">
              <a:xfrm>
                <a:off x="4884" y="3269"/>
                <a:ext cx="59" cy="24"/>
              </a:xfrm>
              <a:custGeom>
                <a:avLst/>
                <a:gdLst>
                  <a:gd name="T0" fmla="*/ 0 w 59"/>
                  <a:gd name="T1" fmla="*/ 1 h 24"/>
                  <a:gd name="T2" fmla="*/ 1 w 59"/>
                  <a:gd name="T3" fmla="*/ 1 h 24"/>
                  <a:gd name="T4" fmla="*/ 3 w 59"/>
                  <a:gd name="T5" fmla="*/ 2 h 24"/>
                  <a:gd name="T6" fmla="*/ 6 w 59"/>
                  <a:gd name="T7" fmla="*/ 3 h 24"/>
                  <a:gd name="T8" fmla="*/ 10 w 59"/>
                  <a:gd name="T9" fmla="*/ 4 h 24"/>
                  <a:gd name="T10" fmla="*/ 14 w 59"/>
                  <a:gd name="T11" fmla="*/ 5 h 24"/>
                  <a:gd name="T12" fmla="*/ 19 w 59"/>
                  <a:gd name="T13" fmla="*/ 5 h 24"/>
                  <a:gd name="T14" fmla="*/ 25 w 59"/>
                  <a:gd name="T15" fmla="*/ 5 h 24"/>
                  <a:gd name="T16" fmla="*/ 30 w 59"/>
                  <a:gd name="T17" fmla="*/ 5 h 24"/>
                  <a:gd name="T18" fmla="*/ 36 w 59"/>
                  <a:gd name="T19" fmla="*/ 5 h 24"/>
                  <a:gd name="T20" fmla="*/ 41 w 59"/>
                  <a:gd name="T21" fmla="*/ 5 h 24"/>
                  <a:gd name="T22" fmla="*/ 46 w 59"/>
                  <a:gd name="T23" fmla="*/ 4 h 24"/>
                  <a:gd name="T24" fmla="*/ 50 w 59"/>
                  <a:gd name="T25" fmla="*/ 3 h 24"/>
                  <a:gd name="T26" fmla="*/ 53 w 59"/>
                  <a:gd name="T27" fmla="*/ 2 h 24"/>
                  <a:gd name="T28" fmla="*/ 56 w 59"/>
                  <a:gd name="T29" fmla="*/ 1 h 24"/>
                  <a:gd name="T30" fmla="*/ 58 w 59"/>
                  <a:gd name="T31" fmla="*/ 0 h 24"/>
                  <a:gd name="T32" fmla="*/ 59 w 59"/>
                  <a:gd name="T33" fmla="*/ 0 h 24"/>
                  <a:gd name="T34" fmla="*/ 58 w 59"/>
                  <a:gd name="T35" fmla="*/ 1 h 24"/>
                  <a:gd name="T36" fmla="*/ 56 w 59"/>
                  <a:gd name="T37" fmla="*/ 4 h 24"/>
                  <a:gd name="T38" fmla="*/ 53 w 59"/>
                  <a:gd name="T39" fmla="*/ 8 h 24"/>
                  <a:gd name="T40" fmla="*/ 49 w 59"/>
                  <a:gd name="T41" fmla="*/ 12 h 24"/>
                  <a:gd name="T42" fmla="*/ 45 w 59"/>
                  <a:gd name="T43" fmla="*/ 16 h 24"/>
                  <a:gd name="T44" fmla="*/ 40 w 59"/>
                  <a:gd name="T45" fmla="*/ 21 h 24"/>
                  <a:gd name="T46" fmla="*/ 34 w 59"/>
                  <a:gd name="T47" fmla="*/ 23 h 24"/>
                  <a:gd name="T48" fmla="*/ 29 w 59"/>
                  <a:gd name="T49" fmla="*/ 24 h 24"/>
                  <a:gd name="T50" fmla="*/ 24 w 59"/>
                  <a:gd name="T51" fmla="*/ 23 h 24"/>
                  <a:gd name="T52" fmla="*/ 19 w 59"/>
                  <a:gd name="T53" fmla="*/ 21 h 24"/>
                  <a:gd name="T54" fmla="*/ 14 w 59"/>
                  <a:gd name="T55" fmla="*/ 17 h 24"/>
                  <a:gd name="T56" fmla="*/ 10 w 59"/>
                  <a:gd name="T57" fmla="*/ 13 h 24"/>
                  <a:gd name="T58" fmla="*/ 6 w 59"/>
                  <a:gd name="T59" fmla="*/ 8 h 24"/>
                  <a:gd name="T60" fmla="*/ 3 w 59"/>
                  <a:gd name="T61" fmla="*/ 5 h 24"/>
                  <a:gd name="T62" fmla="*/ 1 w 59"/>
                  <a:gd name="T63" fmla="*/ 2 h 24"/>
                  <a:gd name="T64" fmla="*/ 0 w 59"/>
                  <a:gd name="T65" fmla="*/ 1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24"/>
                  <a:gd name="T101" fmla="*/ 59 w 59"/>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24">
                    <a:moveTo>
                      <a:pt x="0" y="1"/>
                    </a:moveTo>
                    <a:lnTo>
                      <a:pt x="1" y="1"/>
                    </a:lnTo>
                    <a:lnTo>
                      <a:pt x="3" y="2"/>
                    </a:lnTo>
                    <a:lnTo>
                      <a:pt x="6" y="3"/>
                    </a:lnTo>
                    <a:lnTo>
                      <a:pt x="10" y="4"/>
                    </a:lnTo>
                    <a:lnTo>
                      <a:pt x="14" y="5"/>
                    </a:lnTo>
                    <a:lnTo>
                      <a:pt x="19" y="5"/>
                    </a:lnTo>
                    <a:lnTo>
                      <a:pt x="25" y="5"/>
                    </a:lnTo>
                    <a:lnTo>
                      <a:pt x="30" y="5"/>
                    </a:lnTo>
                    <a:lnTo>
                      <a:pt x="36" y="5"/>
                    </a:lnTo>
                    <a:lnTo>
                      <a:pt x="41" y="5"/>
                    </a:lnTo>
                    <a:lnTo>
                      <a:pt x="46" y="4"/>
                    </a:lnTo>
                    <a:lnTo>
                      <a:pt x="50" y="3"/>
                    </a:lnTo>
                    <a:lnTo>
                      <a:pt x="53" y="2"/>
                    </a:lnTo>
                    <a:lnTo>
                      <a:pt x="56" y="1"/>
                    </a:lnTo>
                    <a:lnTo>
                      <a:pt x="58" y="0"/>
                    </a:lnTo>
                    <a:lnTo>
                      <a:pt x="59" y="0"/>
                    </a:lnTo>
                    <a:lnTo>
                      <a:pt x="58" y="1"/>
                    </a:lnTo>
                    <a:lnTo>
                      <a:pt x="56" y="4"/>
                    </a:lnTo>
                    <a:lnTo>
                      <a:pt x="53" y="8"/>
                    </a:lnTo>
                    <a:lnTo>
                      <a:pt x="49" y="12"/>
                    </a:lnTo>
                    <a:lnTo>
                      <a:pt x="45" y="16"/>
                    </a:lnTo>
                    <a:lnTo>
                      <a:pt x="40" y="21"/>
                    </a:lnTo>
                    <a:lnTo>
                      <a:pt x="34" y="23"/>
                    </a:lnTo>
                    <a:lnTo>
                      <a:pt x="29" y="24"/>
                    </a:lnTo>
                    <a:lnTo>
                      <a:pt x="24" y="23"/>
                    </a:lnTo>
                    <a:lnTo>
                      <a:pt x="19" y="21"/>
                    </a:lnTo>
                    <a:lnTo>
                      <a:pt x="14" y="17"/>
                    </a:lnTo>
                    <a:lnTo>
                      <a:pt x="10" y="13"/>
                    </a:lnTo>
                    <a:lnTo>
                      <a:pt x="6" y="8"/>
                    </a:lnTo>
                    <a:lnTo>
                      <a:pt x="3" y="5"/>
                    </a:lnTo>
                    <a:lnTo>
                      <a:pt x="1" y="2"/>
                    </a:lnTo>
                    <a:lnTo>
                      <a:pt x="0" y="1"/>
                    </a:lnTo>
                    <a:close/>
                  </a:path>
                </a:pathLst>
              </a:custGeom>
              <a:solidFill>
                <a:srgbClr val="BA2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6" name="Freeform 339"/>
              <p:cNvSpPr>
                <a:spLocks/>
              </p:cNvSpPr>
              <p:nvPr/>
            </p:nvSpPr>
            <p:spPr bwMode="auto">
              <a:xfrm>
                <a:off x="4976" y="3250"/>
                <a:ext cx="108" cy="130"/>
              </a:xfrm>
              <a:custGeom>
                <a:avLst/>
                <a:gdLst>
                  <a:gd name="T0" fmla="*/ 64 w 108"/>
                  <a:gd name="T1" fmla="*/ 129 h 130"/>
                  <a:gd name="T2" fmla="*/ 66 w 108"/>
                  <a:gd name="T3" fmla="*/ 124 h 130"/>
                  <a:gd name="T4" fmla="*/ 70 w 108"/>
                  <a:gd name="T5" fmla="*/ 112 h 130"/>
                  <a:gd name="T6" fmla="*/ 75 w 108"/>
                  <a:gd name="T7" fmla="*/ 99 h 130"/>
                  <a:gd name="T8" fmla="*/ 81 w 108"/>
                  <a:gd name="T9" fmla="*/ 87 h 130"/>
                  <a:gd name="T10" fmla="*/ 88 w 108"/>
                  <a:gd name="T11" fmla="*/ 74 h 130"/>
                  <a:gd name="T12" fmla="*/ 96 w 108"/>
                  <a:gd name="T13" fmla="*/ 56 h 130"/>
                  <a:gd name="T14" fmla="*/ 103 w 108"/>
                  <a:gd name="T15" fmla="*/ 38 h 130"/>
                  <a:gd name="T16" fmla="*/ 108 w 108"/>
                  <a:gd name="T17" fmla="*/ 26 h 130"/>
                  <a:gd name="T18" fmla="*/ 108 w 108"/>
                  <a:gd name="T19" fmla="*/ 24 h 130"/>
                  <a:gd name="T20" fmla="*/ 106 w 108"/>
                  <a:gd name="T21" fmla="*/ 22 h 130"/>
                  <a:gd name="T22" fmla="*/ 103 w 108"/>
                  <a:gd name="T23" fmla="*/ 21 h 130"/>
                  <a:gd name="T24" fmla="*/ 99 w 108"/>
                  <a:gd name="T25" fmla="*/ 21 h 130"/>
                  <a:gd name="T26" fmla="*/ 94 w 108"/>
                  <a:gd name="T27" fmla="*/ 20 h 130"/>
                  <a:gd name="T28" fmla="*/ 89 w 108"/>
                  <a:gd name="T29" fmla="*/ 20 h 130"/>
                  <a:gd name="T30" fmla="*/ 83 w 108"/>
                  <a:gd name="T31" fmla="*/ 19 h 130"/>
                  <a:gd name="T32" fmla="*/ 77 w 108"/>
                  <a:gd name="T33" fmla="*/ 18 h 130"/>
                  <a:gd name="T34" fmla="*/ 71 w 108"/>
                  <a:gd name="T35" fmla="*/ 16 h 130"/>
                  <a:gd name="T36" fmla="*/ 64 w 108"/>
                  <a:gd name="T37" fmla="*/ 14 h 130"/>
                  <a:gd name="T38" fmla="*/ 59 w 108"/>
                  <a:gd name="T39" fmla="*/ 11 h 130"/>
                  <a:gd name="T40" fmla="*/ 53 w 108"/>
                  <a:gd name="T41" fmla="*/ 8 h 130"/>
                  <a:gd name="T42" fmla="*/ 48 w 108"/>
                  <a:gd name="T43" fmla="*/ 5 h 130"/>
                  <a:gd name="T44" fmla="*/ 44 w 108"/>
                  <a:gd name="T45" fmla="*/ 3 h 130"/>
                  <a:gd name="T46" fmla="*/ 41 w 108"/>
                  <a:gd name="T47" fmla="*/ 1 h 130"/>
                  <a:gd name="T48" fmla="*/ 40 w 108"/>
                  <a:gd name="T49" fmla="*/ 0 h 130"/>
                  <a:gd name="T50" fmla="*/ 39 w 108"/>
                  <a:gd name="T51" fmla="*/ 1 h 130"/>
                  <a:gd name="T52" fmla="*/ 36 w 108"/>
                  <a:gd name="T53" fmla="*/ 5 h 130"/>
                  <a:gd name="T54" fmla="*/ 32 w 108"/>
                  <a:gd name="T55" fmla="*/ 10 h 130"/>
                  <a:gd name="T56" fmla="*/ 28 w 108"/>
                  <a:gd name="T57" fmla="*/ 18 h 130"/>
                  <a:gd name="T58" fmla="*/ 23 w 108"/>
                  <a:gd name="T59" fmla="*/ 30 h 130"/>
                  <a:gd name="T60" fmla="*/ 13 w 108"/>
                  <a:gd name="T61" fmla="*/ 46 h 130"/>
                  <a:gd name="T62" fmla="*/ 4 w 108"/>
                  <a:gd name="T63" fmla="*/ 59 h 130"/>
                  <a:gd name="T64" fmla="*/ 0 w 108"/>
                  <a:gd name="T65" fmla="*/ 65 h 130"/>
                  <a:gd name="T66" fmla="*/ 1 w 108"/>
                  <a:gd name="T67" fmla="*/ 69 h 130"/>
                  <a:gd name="T68" fmla="*/ 5 w 108"/>
                  <a:gd name="T69" fmla="*/ 77 h 130"/>
                  <a:gd name="T70" fmla="*/ 11 w 108"/>
                  <a:gd name="T71" fmla="*/ 88 h 130"/>
                  <a:gd name="T72" fmla="*/ 19 w 108"/>
                  <a:gd name="T73" fmla="*/ 102 h 130"/>
                  <a:gd name="T74" fmla="*/ 28 w 108"/>
                  <a:gd name="T75" fmla="*/ 114 h 130"/>
                  <a:gd name="T76" fmla="*/ 39 w 108"/>
                  <a:gd name="T77" fmla="*/ 125 h 130"/>
                  <a:gd name="T78" fmla="*/ 52 w 108"/>
                  <a:gd name="T79" fmla="*/ 130 h 130"/>
                  <a:gd name="T80" fmla="*/ 64 w 108"/>
                  <a:gd name="T81" fmla="*/ 129 h 1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30"/>
                  <a:gd name="T125" fmla="*/ 108 w 108"/>
                  <a:gd name="T126" fmla="*/ 130 h 1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30">
                    <a:moveTo>
                      <a:pt x="64" y="129"/>
                    </a:moveTo>
                    <a:lnTo>
                      <a:pt x="66" y="124"/>
                    </a:lnTo>
                    <a:lnTo>
                      <a:pt x="70" y="112"/>
                    </a:lnTo>
                    <a:lnTo>
                      <a:pt x="75" y="99"/>
                    </a:lnTo>
                    <a:lnTo>
                      <a:pt x="81" y="87"/>
                    </a:lnTo>
                    <a:lnTo>
                      <a:pt x="88" y="74"/>
                    </a:lnTo>
                    <a:lnTo>
                      <a:pt x="96" y="56"/>
                    </a:lnTo>
                    <a:lnTo>
                      <a:pt x="103" y="38"/>
                    </a:lnTo>
                    <a:lnTo>
                      <a:pt x="108" y="26"/>
                    </a:lnTo>
                    <a:lnTo>
                      <a:pt x="108" y="24"/>
                    </a:lnTo>
                    <a:lnTo>
                      <a:pt x="106" y="22"/>
                    </a:lnTo>
                    <a:lnTo>
                      <a:pt x="103" y="21"/>
                    </a:lnTo>
                    <a:lnTo>
                      <a:pt x="99" y="21"/>
                    </a:lnTo>
                    <a:lnTo>
                      <a:pt x="94" y="20"/>
                    </a:lnTo>
                    <a:lnTo>
                      <a:pt x="89" y="20"/>
                    </a:lnTo>
                    <a:lnTo>
                      <a:pt x="83" y="19"/>
                    </a:lnTo>
                    <a:lnTo>
                      <a:pt x="77" y="18"/>
                    </a:lnTo>
                    <a:lnTo>
                      <a:pt x="71" y="16"/>
                    </a:lnTo>
                    <a:lnTo>
                      <a:pt x="64" y="14"/>
                    </a:lnTo>
                    <a:lnTo>
                      <a:pt x="59" y="11"/>
                    </a:lnTo>
                    <a:lnTo>
                      <a:pt x="53" y="8"/>
                    </a:lnTo>
                    <a:lnTo>
                      <a:pt x="48" y="5"/>
                    </a:lnTo>
                    <a:lnTo>
                      <a:pt x="44" y="3"/>
                    </a:lnTo>
                    <a:lnTo>
                      <a:pt x="41" y="1"/>
                    </a:lnTo>
                    <a:lnTo>
                      <a:pt x="40" y="0"/>
                    </a:lnTo>
                    <a:lnTo>
                      <a:pt x="39" y="1"/>
                    </a:lnTo>
                    <a:lnTo>
                      <a:pt x="36" y="5"/>
                    </a:lnTo>
                    <a:lnTo>
                      <a:pt x="32" y="10"/>
                    </a:lnTo>
                    <a:lnTo>
                      <a:pt x="28" y="18"/>
                    </a:lnTo>
                    <a:lnTo>
                      <a:pt x="23" y="30"/>
                    </a:lnTo>
                    <a:lnTo>
                      <a:pt x="13" y="46"/>
                    </a:lnTo>
                    <a:lnTo>
                      <a:pt x="4" y="59"/>
                    </a:lnTo>
                    <a:lnTo>
                      <a:pt x="0" y="65"/>
                    </a:lnTo>
                    <a:lnTo>
                      <a:pt x="1" y="69"/>
                    </a:lnTo>
                    <a:lnTo>
                      <a:pt x="5" y="77"/>
                    </a:lnTo>
                    <a:lnTo>
                      <a:pt x="11" y="88"/>
                    </a:lnTo>
                    <a:lnTo>
                      <a:pt x="19" y="102"/>
                    </a:lnTo>
                    <a:lnTo>
                      <a:pt x="28" y="114"/>
                    </a:lnTo>
                    <a:lnTo>
                      <a:pt x="39" y="125"/>
                    </a:lnTo>
                    <a:lnTo>
                      <a:pt x="52" y="130"/>
                    </a:lnTo>
                    <a:lnTo>
                      <a:pt x="64" y="129"/>
                    </a:lnTo>
                    <a:close/>
                  </a:path>
                </a:pathLst>
              </a:custGeom>
              <a:solidFill>
                <a:srgbClr val="F78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7" name="Freeform 340"/>
              <p:cNvSpPr>
                <a:spLocks/>
              </p:cNvSpPr>
              <p:nvPr/>
            </p:nvSpPr>
            <p:spPr bwMode="auto">
              <a:xfrm>
                <a:off x="5014" y="3025"/>
                <a:ext cx="129" cy="250"/>
              </a:xfrm>
              <a:custGeom>
                <a:avLst/>
                <a:gdLst>
                  <a:gd name="T0" fmla="*/ 3 w 129"/>
                  <a:gd name="T1" fmla="*/ 218 h 250"/>
                  <a:gd name="T2" fmla="*/ 21 w 129"/>
                  <a:gd name="T3" fmla="*/ 153 h 250"/>
                  <a:gd name="T4" fmla="*/ 33 w 129"/>
                  <a:gd name="T5" fmla="*/ 114 h 250"/>
                  <a:gd name="T6" fmla="*/ 48 w 129"/>
                  <a:gd name="T7" fmla="*/ 84 h 250"/>
                  <a:gd name="T8" fmla="*/ 54 w 129"/>
                  <a:gd name="T9" fmla="*/ 65 h 250"/>
                  <a:gd name="T10" fmla="*/ 52 w 129"/>
                  <a:gd name="T11" fmla="*/ 57 h 250"/>
                  <a:gd name="T12" fmla="*/ 48 w 129"/>
                  <a:gd name="T13" fmla="*/ 52 h 250"/>
                  <a:gd name="T14" fmla="*/ 38 w 129"/>
                  <a:gd name="T15" fmla="*/ 35 h 250"/>
                  <a:gd name="T16" fmla="*/ 45 w 129"/>
                  <a:gd name="T17" fmla="*/ 28 h 250"/>
                  <a:gd name="T18" fmla="*/ 55 w 129"/>
                  <a:gd name="T19" fmla="*/ 35 h 250"/>
                  <a:gd name="T20" fmla="*/ 57 w 129"/>
                  <a:gd name="T21" fmla="*/ 32 h 250"/>
                  <a:gd name="T22" fmla="*/ 61 w 129"/>
                  <a:gd name="T23" fmla="*/ 9 h 250"/>
                  <a:gd name="T24" fmla="*/ 72 w 129"/>
                  <a:gd name="T25" fmla="*/ 7 h 250"/>
                  <a:gd name="T26" fmla="*/ 78 w 129"/>
                  <a:gd name="T27" fmla="*/ 24 h 250"/>
                  <a:gd name="T28" fmla="*/ 81 w 129"/>
                  <a:gd name="T29" fmla="*/ 24 h 250"/>
                  <a:gd name="T30" fmla="*/ 90 w 129"/>
                  <a:gd name="T31" fmla="*/ 3 h 250"/>
                  <a:gd name="T32" fmla="*/ 99 w 129"/>
                  <a:gd name="T33" fmla="*/ 5 h 250"/>
                  <a:gd name="T34" fmla="*/ 96 w 129"/>
                  <a:gd name="T35" fmla="*/ 25 h 250"/>
                  <a:gd name="T36" fmla="*/ 98 w 129"/>
                  <a:gd name="T37" fmla="*/ 25 h 250"/>
                  <a:gd name="T38" fmla="*/ 112 w 129"/>
                  <a:gd name="T39" fmla="*/ 12 h 250"/>
                  <a:gd name="T40" fmla="*/ 120 w 129"/>
                  <a:gd name="T41" fmla="*/ 18 h 250"/>
                  <a:gd name="T42" fmla="*/ 110 w 129"/>
                  <a:gd name="T43" fmla="*/ 35 h 250"/>
                  <a:gd name="T44" fmla="*/ 108 w 129"/>
                  <a:gd name="T45" fmla="*/ 38 h 250"/>
                  <a:gd name="T46" fmla="*/ 115 w 129"/>
                  <a:gd name="T47" fmla="*/ 35 h 250"/>
                  <a:gd name="T48" fmla="*/ 123 w 129"/>
                  <a:gd name="T49" fmla="*/ 33 h 250"/>
                  <a:gd name="T50" fmla="*/ 127 w 129"/>
                  <a:gd name="T51" fmla="*/ 33 h 250"/>
                  <a:gd name="T52" fmla="*/ 127 w 129"/>
                  <a:gd name="T53" fmla="*/ 40 h 250"/>
                  <a:gd name="T54" fmla="*/ 114 w 129"/>
                  <a:gd name="T55" fmla="*/ 53 h 250"/>
                  <a:gd name="T56" fmla="*/ 111 w 129"/>
                  <a:gd name="T57" fmla="*/ 57 h 250"/>
                  <a:gd name="T58" fmla="*/ 110 w 129"/>
                  <a:gd name="T59" fmla="*/ 62 h 250"/>
                  <a:gd name="T60" fmla="*/ 103 w 129"/>
                  <a:gd name="T61" fmla="*/ 71 h 250"/>
                  <a:gd name="T62" fmla="*/ 96 w 129"/>
                  <a:gd name="T63" fmla="*/ 76 h 250"/>
                  <a:gd name="T64" fmla="*/ 93 w 129"/>
                  <a:gd name="T65" fmla="*/ 86 h 250"/>
                  <a:gd name="T66" fmla="*/ 85 w 129"/>
                  <a:gd name="T67" fmla="*/ 135 h 250"/>
                  <a:gd name="T68" fmla="*/ 75 w 129"/>
                  <a:gd name="T69" fmla="*/ 180 h 250"/>
                  <a:gd name="T70" fmla="*/ 68 w 129"/>
                  <a:gd name="T71" fmla="*/ 237 h 250"/>
                  <a:gd name="T72" fmla="*/ 65 w 129"/>
                  <a:gd name="T73" fmla="*/ 248 h 250"/>
                  <a:gd name="T74" fmla="*/ 50 w 129"/>
                  <a:gd name="T75" fmla="*/ 249 h 250"/>
                  <a:gd name="T76" fmla="*/ 27 w 129"/>
                  <a:gd name="T77" fmla="*/ 249 h 250"/>
                  <a:gd name="T78" fmla="*/ 7 w 129"/>
                  <a:gd name="T79" fmla="*/ 241 h 2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
                  <a:gd name="T121" fmla="*/ 0 h 250"/>
                  <a:gd name="T122" fmla="*/ 129 w 129"/>
                  <a:gd name="T123" fmla="*/ 250 h 2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 h="250">
                    <a:moveTo>
                      <a:pt x="0" y="232"/>
                    </a:moveTo>
                    <a:lnTo>
                      <a:pt x="3" y="218"/>
                    </a:lnTo>
                    <a:lnTo>
                      <a:pt x="11" y="188"/>
                    </a:lnTo>
                    <a:lnTo>
                      <a:pt x="21" y="153"/>
                    </a:lnTo>
                    <a:lnTo>
                      <a:pt x="27" y="128"/>
                    </a:lnTo>
                    <a:lnTo>
                      <a:pt x="33" y="114"/>
                    </a:lnTo>
                    <a:lnTo>
                      <a:pt x="40" y="99"/>
                    </a:lnTo>
                    <a:lnTo>
                      <a:pt x="48" y="84"/>
                    </a:lnTo>
                    <a:lnTo>
                      <a:pt x="53" y="71"/>
                    </a:lnTo>
                    <a:lnTo>
                      <a:pt x="54" y="65"/>
                    </a:lnTo>
                    <a:lnTo>
                      <a:pt x="53" y="61"/>
                    </a:lnTo>
                    <a:lnTo>
                      <a:pt x="52" y="57"/>
                    </a:lnTo>
                    <a:lnTo>
                      <a:pt x="51" y="56"/>
                    </a:lnTo>
                    <a:lnTo>
                      <a:pt x="48" y="52"/>
                    </a:lnTo>
                    <a:lnTo>
                      <a:pt x="43" y="44"/>
                    </a:lnTo>
                    <a:lnTo>
                      <a:pt x="38" y="35"/>
                    </a:lnTo>
                    <a:lnTo>
                      <a:pt x="38" y="30"/>
                    </a:lnTo>
                    <a:lnTo>
                      <a:pt x="45" y="28"/>
                    </a:lnTo>
                    <a:lnTo>
                      <a:pt x="51" y="31"/>
                    </a:lnTo>
                    <a:lnTo>
                      <a:pt x="55" y="35"/>
                    </a:lnTo>
                    <a:lnTo>
                      <a:pt x="57" y="37"/>
                    </a:lnTo>
                    <a:lnTo>
                      <a:pt x="57" y="32"/>
                    </a:lnTo>
                    <a:lnTo>
                      <a:pt x="58" y="21"/>
                    </a:lnTo>
                    <a:lnTo>
                      <a:pt x="61" y="9"/>
                    </a:lnTo>
                    <a:lnTo>
                      <a:pt x="67" y="3"/>
                    </a:lnTo>
                    <a:lnTo>
                      <a:pt x="72" y="7"/>
                    </a:lnTo>
                    <a:lnTo>
                      <a:pt x="76" y="15"/>
                    </a:lnTo>
                    <a:lnTo>
                      <a:pt x="78" y="24"/>
                    </a:lnTo>
                    <a:lnTo>
                      <a:pt x="79" y="28"/>
                    </a:lnTo>
                    <a:lnTo>
                      <a:pt x="81" y="24"/>
                    </a:lnTo>
                    <a:lnTo>
                      <a:pt x="85" y="13"/>
                    </a:lnTo>
                    <a:lnTo>
                      <a:pt x="90" y="3"/>
                    </a:lnTo>
                    <a:lnTo>
                      <a:pt x="96" y="0"/>
                    </a:lnTo>
                    <a:lnTo>
                      <a:pt x="99" y="5"/>
                    </a:lnTo>
                    <a:lnTo>
                      <a:pt x="99" y="16"/>
                    </a:lnTo>
                    <a:lnTo>
                      <a:pt x="96" y="25"/>
                    </a:lnTo>
                    <a:lnTo>
                      <a:pt x="95" y="29"/>
                    </a:lnTo>
                    <a:lnTo>
                      <a:pt x="98" y="25"/>
                    </a:lnTo>
                    <a:lnTo>
                      <a:pt x="105" y="18"/>
                    </a:lnTo>
                    <a:lnTo>
                      <a:pt x="112" y="12"/>
                    </a:lnTo>
                    <a:lnTo>
                      <a:pt x="118" y="11"/>
                    </a:lnTo>
                    <a:lnTo>
                      <a:pt x="120" y="18"/>
                    </a:lnTo>
                    <a:lnTo>
                      <a:pt x="116" y="27"/>
                    </a:lnTo>
                    <a:lnTo>
                      <a:pt x="110" y="35"/>
                    </a:lnTo>
                    <a:lnTo>
                      <a:pt x="107" y="38"/>
                    </a:lnTo>
                    <a:lnTo>
                      <a:pt x="108" y="38"/>
                    </a:lnTo>
                    <a:lnTo>
                      <a:pt x="111" y="37"/>
                    </a:lnTo>
                    <a:lnTo>
                      <a:pt x="115" y="35"/>
                    </a:lnTo>
                    <a:lnTo>
                      <a:pt x="120" y="34"/>
                    </a:lnTo>
                    <a:lnTo>
                      <a:pt x="123" y="33"/>
                    </a:lnTo>
                    <a:lnTo>
                      <a:pt x="125" y="33"/>
                    </a:lnTo>
                    <a:lnTo>
                      <a:pt x="127" y="33"/>
                    </a:lnTo>
                    <a:lnTo>
                      <a:pt x="129" y="35"/>
                    </a:lnTo>
                    <a:lnTo>
                      <a:pt x="127" y="40"/>
                    </a:lnTo>
                    <a:lnTo>
                      <a:pt x="121" y="47"/>
                    </a:lnTo>
                    <a:lnTo>
                      <a:pt x="114" y="53"/>
                    </a:lnTo>
                    <a:lnTo>
                      <a:pt x="111" y="56"/>
                    </a:lnTo>
                    <a:lnTo>
                      <a:pt x="111" y="57"/>
                    </a:lnTo>
                    <a:lnTo>
                      <a:pt x="111" y="58"/>
                    </a:lnTo>
                    <a:lnTo>
                      <a:pt x="110" y="62"/>
                    </a:lnTo>
                    <a:lnTo>
                      <a:pt x="107" y="66"/>
                    </a:lnTo>
                    <a:lnTo>
                      <a:pt x="103" y="71"/>
                    </a:lnTo>
                    <a:lnTo>
                      <a:pt x="99" y="74"/>
                    </a:lnTo>
                    <a:lnTo>
                      <a:pt x="96" y="76"/>
                    </a:lnTo>
                    <a:lnTo>
                      <a:pt x="95" y="77"/>
                    </a:lnTo>
                    <a:lnTo>
                      <a:pt x="93" y="86"/>
                    </a:lnTo>
                    <a:lnTo>
                      <a:pt x="90" y="108"/>
                    </a:lnTo>
                    <a:lnTo>
                      <a:pt x="85" y="135"/>
                    </a:lnTo>
                    <a:lnTo>
                      <a:pt x="80" y="157"/>
                    </a:lnTo>
                    <a:lnTo>
                      <a:pt x="75" y="180"/>
                    </a:lnTo>
                    <a:lnTo>
                      <a:pt x="71" y="210"/>
                    </a:lnTo>
                    <a:lnTo>
                      <a:pt x="68" y="237"/>
                    </a:lnTo>
                    <a:lnTo>
                      <a:pt x="67" y="248"/>
                    </a:lnTo>
                    <a:lnTo>
                      <a:pt x="65" y="248"/>
                    </a:lnTo>
                    <a:lnTo>
                      <a:pt x="58" y="249"/>
                    </a:lnTo>
                    <a:lnTo>
                      <a:pt x="50" y="249"/>
                    </a:lnTo>
                    <a:lnTo>
                      <a:pt x="39" y="250"/>
                    </a:lnTo>
                    <a:lnTo>
                      <a:pt x="27" y="249"/>
                    </a:lnTo>
                    <a:lnTo>
                      <a:pt x="17" y="246"/>
                    </a:lnTo>
                    <a:lnTo>
                      <a:pt x="7" y="241"/>
                    </a:lnTo>
                    <a:lnTo>
                      <a:pt x="0" y="232"/>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8" name="Freeform 341"/>
              <p:cNvSpPr>
                <a:spLocks/>
              </p:cNvSpPr>
              <p:nvPr/>
            </p:nvSpPr>
            <p:spPr bwMode="auto">
              <a:xfrm>
                <a:off x="4676" y="3745"/>
                <a:ext cx="144" cy="54"/>
              </a:xfrm>
              <a:custGeom>
                <a:avLst/>
                <a:gdLst>
                  <a:gd name="T0" fmla="*/ 74 w 144"/>
                  <a:gd name="T1" fmla="*/ 11 h 54"/>
                  <a:gd name="T2" fmla="*/ 73 w 144"/>
                  <a:gd name="T3" fmla="*/ 8 h 54"/>
                  <a:gd name="T4" fmla="*/ 71 w 144"/>
                  <a:gd name="T5" fmla="*/ 6 h 54"/>
                  <a:gd name="T6" fmla="*/ 70 w 144"/>
                  <a:gd name="T7" fmla="*/ 3 h 54"/>
                  <a:gd name="T8" fmla="*/ 68 w 144"/>
                  <a:gd name="T9" fmla="*/ 0 h 54"/>
                  <a:gd name="T10" fmla="*/ 65 w 144"/>
                  <a:gd name="T11" fmla="*/ 1 h 54"/>
                  <a:gd name="T12" fmla="*/ 63 w 144"/>
                  <a:gd name="T13" fmla="*/ 1 h 54"/>
                  <a:gd name="T14" fmla="*/ 60 w 144"/>
                  <a:gd name="T15" fmla="*/ 1 h 54"/>
                  <a:gd name="T16" fmla="*/ 58 w 144"/>
                  <a:gd name="T17" fmla="*/ 0 h 54"/>
                  <a:gd name="T18" fmla="*/ 53 w 144"/>
                  <a:gd name="T19" fmla="*/ 0 h 54"/>
                  <a:gd name="T20" fmla="*/ 45 w 144"/>
                  <a:gd name="T21" fmla="*/ 1 h 54"/>
                  <a:gd name="T22" fmla="*/ 36 w 144"/>
                  <a:gd name="T23" fmla="*/ 5 h 54"/>
                  <a:gd name="T24" fmla="*/ 26 w 144"/>
                  <a:gd name="T25" fmla="*/ 8 h 54"/>
                  <a:gd name="T26" fmla="*/ 15 w 144"/>
                  <a:gd name="T27" fmla="*/ 14 h 54"/>
                  <a:gd name="T28" fmla="*/ 8 w 144"/>
                  <a:gd name="T29" fmla="*/ 20 h 54"/>
                  <a:gd name="T30" fmla="*/ 2 w 144"/>
                  <a:gd name="T31" fmla="*/ 27 h 54"/>
                  <a:gd name="T32" fmla="*/ 0 w 144"/>
                  <a:gd name="T33" fmla="*/ 33 h 54"/>
                  <a:gd name="T34" fmla="*/ 3 w 144"/>
                  <a:gd name="T35" fmla="*/ 40 h 54"/>
                  <a:gd name="T36" fmla="*/ 10 w 144"/>
                  <a:gd name="T37" fmla="*/ 44 h 54"/>
                  <a:gd name="T38" fmla="*/ 21 w 144"/>
                  <a:gd name="T39" fmla="*/ 47 h 54"/>
                  <a:gd name="T40" fmla="*/ 34 w 144"/>
                  <a:gd name="T41" fmla="*/ 48 h 54"/>
                  <a:gd name="T42" fmla="*/ 46 w 144"/>
                  <a:gd name="T43" fmla="*/ 50 h 54"/>
                  <a:gd name="T44" fmla="*/ 58 w 144"/>
                  <a:gd name="T45" fmla="*/ 51 h 54"/>
                  <a:gd name="T46" fmla="*/ 69 w 144"/>
                  <a:gd name="T47" fmla="*/ 51 h 54"/>
                  <a:gd name="T48" fmla="*/ 76 w 144"/>
                  <a:gd name="T49" fmla="*/ 51 h 54"/>
                  <a:gd name="T50" fmla="*/ 81 w 144"/>
                  <a:gd name="T51" fmla="*/ 51 h 54"/>
                  <a:gd name="T52" fmla="*/ 87 w 144"/>
                  <a:gd name="T53" fmla="*/ 52 h 54"/>
                  <a:gd name="T54" fmla="*/ 94 w 144"/>
                  <a:gd name="T55" fmla="*/ 52 h 54"/>
                  <a:gd name="T56" fmla="*/ 101 w 144"/>
                  <a:gd name="T57" fmla="*/ 53 h 54"/>
                  <a:gd name="T58" fmla="*/ 108 w 144"/>
                  <a:gd name="T59" fmla="*/ 54 h 54"/>
                  <a:gd name="T60" fmla="*/ 115 w 144"/>
                  <a:gd name="T61" fmla="*/ 54 h 54"/>
                  <a:gd name="T62" fmla="*/ 120 w 144"/>
                  <a:gd name="T63" fmla="*/ 54 h 54"/>
                  <a:gd name="T64" fmla="*/ 125 w 144"/>
                  <a:gd name="T65" fmla="*/ 53 h 54"/>
                  <a:gd name="T66" fmla="*/ 133 w 144"/>
                  <a:gd name="T67" fmla="*/ 49 h 54"/>
                  <a:gd name="T68" fmla="*/ 139 w 144"/>
                  <a:gd name="T69" fmla="*/ 44 h 54"/>
                  <a:gd name="T70" fmla="*/ 143 w 144"/>
                  <a:gd name="T71" fmla="*/ 38 h 54"/>
                  <a:gd name="T72" fmla="*/ 144 w 144"/>
                  <a:gd name="T73" fmla="*/ 33 h 54"/>
                  <a:gd name="T74" fmla="*/ 144 w 144"/>
                  <a:gd name="T75" fmla="*/ 31 h 54"/>
                  <a:gd name="T76" fmla="*/ 144 w 144"/>
                  <a:gd name="T77" fmla="*/ 28 h 54"/>
                  <a:gd name="T78" fmla="*/ 143 w 144"/>
                  <a:gd name="T79" fmla="*/ 25 h 54"/>
                  <a:gd name="T80" fmla="*/ 143 w 144"/>
                  <a:gd name="T81" fmla="*/ 23 h 54"/>
                  <a:gd name="T82" fmla="*/ 139 w 144"/>
                  <a:gd name="T83" fmla="*/ 23 h 54"/>
                  <a:gd name="T84" fmla="*/ 136 w 144"/>
                  <a:gd name="T85" fmla="*/ 24 h 54"/>
                  <a:gd name="T86" fmla="*/ 132 w 144"/>
                  <a:gd name="T87" fmla="*/ 24 h 54"/>
                  <a:gd name="T88" fmla="*/ 128 w 144"/>
                  <a:gd name="T89" fmla="*/ 26 h 54"/>
                  <a:gd name="T90" fmla="*/ 124 w 144"/>
                  <a:gd name="T91" fmla="*/ 27 h 54"/>
                  <a:gd name="T92" fmla="*/ 120 w 144"/>
                  <a:gd name="T93" fmla="*/ 29 h 54"/>
                  <a:gd name="T94" fmla="*/ 115 w 144"/>
                  <a:gd name="T95" fmla="*/ 30 h 54"/>
                  <a:gd name="T96" fmla="*/ 111 w 144"/>
                  <a:gd name="T97" fmla="*/ 31 h 54"/>
                  <a:gd name="T98" fmla="*/ 105 w 144"/>
                  <a:gd name="T99" fmla="*/ 31 h 54"/>
                  <a:gd name="T100" fmla="*/ 100 w 144"/>
                  <a:gd name="T101" fmla="*/ 31 h 54"/>
                  <a:gd name="T102" fmla="*/ 95 w 144"/>
                  <a:gd name="T103" fmla="*/ 29 h 54"/>
                  <a:gd name="T104" fmla="*/ 90 w 144"/>
                  <a:gd name="T105" fmla="*/ 27 h 54"/>
                  <a:gd name="T106" fmla="*/ 85 w 144"/>
                  <a:gd name="T107" fmla="*/ 24 h 54"/>
                  <a:gd name="T108" fmla="*/ 81 w 144"/>
                  <a:gd name="T109" fmla="*/ 20 h 54"/>
                  <a:gd name="T110" fmla="*/ 78 w 144"/>
                  <a:gd name="T111" fmla="*/ 16 h 54"/>
                  <a:gd name="T112" fmla="*/ 74 w 144"/>
                  <a:gd name="T113" fmla="*/ 11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54"/>
                  <a:gd name="T173" fmla="*/ 144 w 144"/>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54">
                    <a:moveTo>
                      <a:pt x="74" y="11"/>
                    </a:moveTo>
                    <a:lnTo>
                      <a:pt x="73" y="8"/>
                    </a:lnTo>
                    <a:lnTo>
                      <a:pt x="71" y="6"/>
                    </a:lnTo>
                    <a:lnTo>
                      <a:pt x="70" y="3"/>
                    </a:lnTo>
                    <a:lnTo>
                      <a:pt x="68" y="0"/>
                    </a:lnTo>
                    <a:lnTo>
                      <a:pt x="65" y="1"/>
                    </a:lnTo>
                    <a:lnTo>
                      <a:pt x="63" y="1"/>
                    </a:lnTo>
                    <a:lnTo>
                      <a:pt x="60" y="1"/>
                    </a:lnTo>
                    <a:lnTo>
                      <a:pt x="58" y="0"/>
                    </a:lnTo>
                    <a:lnTo>
                      <a:pt x="53" y="0"/>
                    </a:lnTo>
                    <a:lnTo>
                      <a:pt x="45" y="1"/>
                    </a:lnTo>
                    <a:lnTo>
                      <a:pt x="36" y="5"/>
                    </a:lnTo>
                    <a:lnTo>
                      <a:pt x="26" y="8"/>
                    </a:lnTo>
                    <a:lnTo>
                      <a:pt x="15" y="14"/>
                    </a:lnTo>
                    <a:lnTo>
                      <a:pt x="8" y="20"/>
                    </a:lnTo>
                    <a:lnTo>
                      <a:pt x="2" y="27"/>
                    </a:lnTo>
                    <a:lnTo>
                      <a:pt x="0" y="33"/>
                    </a:lnTo>
                    <a:lnTo>
                      <a:pt x="3" y="40"/>
                    </a:lnTo>
                    <a:lnTo>
                      <a:pt x="10" y="44"/>
                    </a:lnTo>
                    <a:lnTo>
                      <a:pt x="21" y="47"/>
                    </a:lnTo>
                    <a:lnTo>
                      <a:pt x="34" y="48"/>
                    </a:lnTo>
                    <a:lnTo>
                      <a:pt x="46" y="50"/>
                    </a:lnTo>
                    <a:lnTo>
                      <a:pt x="58" y="51"/>
                    </a:lnTo>
                    <a:lnTo>
                      <a:pt x="69" y="51"/>
                    </a:lnTo>
                    <a:lnTo>
                      <a:pt x="76" y="51"/>
                    </a:lnTo>
                    <a:lnTo>
                      <a:pt x="81" y="51"/>
                    </a:lnTo>
                    <a:lnTo>
                      <a:pt x="87" y="52"/>
                    </a:lnTo>
                    <a:lnTo>
                      <a:pt x="94" y="52"/>
                    </a:lnTo>
                    <a:lnTo>
                      <a:pt x="101" y="53"/>
                    </a:lnTo>
                    <a:lnTo>
                      <a:pt x="108" y="54"/>
                    </a:lnTo>
                    <a:lnTo>
                      <a:pt x="115" y="54"/>
                    </a:lnTo>
                    <a:lnTo>
                      <a:pt x="120" y="54"/>
                    </a:lnTo>
                    <a:lnTo>
                      <a:pt x="125" y="53"/>
                    </a:lnTo>
                    <a:lnTo>
                      <a:pt x="133" y="49"/>
                    </a:lnTo>
                    <a:lnTo>
                      <a:pt x="139" y="44"/>
                    </a:lnTo>
                    <a:lnTo>
                      <a:pt x="143" y="38"/>
                    </a:lnTo>
                    <a:lnTo>
                      <a:pt x="144" y="33"/>
                    </a:lnTo>
                    <a:lnTo>
                      <a:pt x="144" y="31"/>
                    </a:lnTo>
                    <a:lnTo>
                      <a:pt x="144" y="28"/>
                    </a:lnTo>
                    <a:lnTo>
                      <a:pt x="143" y="25"/>
                    </a:lnTo>
                    <a:lnTo>
                      <a:pt x="143" y="23"/>
                    </a:lnTo>
                    <a:lnTo>
                      <a:pt x="139" y="23"/>
                    </a:lnTo>
                    <a:lnTo>
                      <a:pt x="136" y="24"/>
                    </a:lnTo>
                    <a:lnTo>
                      <a:pt x="132" y="24"/>
                    </a:lnTo>
                    <a:lnTo>
                      <a:pt x="128" y="26"/>
                    </a:lnTo>
                    <a:lnTo>
                      <a:pt x="124" y="27"/>
                    </a:lnTo>
                    <a:lnTo>
                      <a:pt x="120" y="29"/>
                    </a:lnTo>
                    <a:lnTo>
                      <a:pt x="115" y="30"/>
                    </a:lnTo>
                    <a:lnTo>
                      <a:pt x="111" y="31"/>
                    </a:lnTo>
                    <a:lnTo>
                      <a:pt x="105" y="31"/>
                    </a:lnTo>
                    <a:lnTo>
                      <a:pt x="100" y="31"/>
                    </a:lnTo>
                    <a:lnTo>
                      <a:pt x="95" y="29"/>
                    </a:lnTo>
                    <a:lnTo>
                      <a:pt x="90" y="27"/>
                    </a:lnTo>
                    <a:lnTo>
                      <a:pt x="85" y="24"/>
                    </a:lnTo>
                    <a:lnTo>
                      <a:pt x="81" y="20"/>
                    </a:lnTo>
                    <a:lnTo>
                      <a:pt x="78" y="16"/>
                    </a:lnTo>
                    <a:lnTo>
                      <a:pt x="74" y="11"/>
                    </a:lnTo>
                    <a:close/>
                  </a:path>
                </a:pathLst>
              </a:custGeom>
              <a:solidFill>
                <a:srgbClr val="7CFF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9" name="Freeform 342"/>
              <p:cNvSpPr>
                <a:spLocks/>
              </p:cNvSpPr>
              <p:nvPr/>
            </p:nvSpPr>
            <p:spPr bwMode="auto">
              <a:xfrm>
                <a:off x="4744" y="3689"/>
                <a:ext cx="104" cy="87"/>
              </a:xfrm>
              <a:custGeom>
                <a:avLst/>
                <a:gdLst>
                  <a:gd name="T0" fmla="*/ 36 w 104"/>
                  <a:gd name="T1" fmla="*/ 3 h 87"/>
                  <a:gd name="T2" fmla="*/ 33 w 104"/>
                  <a:gd name="T3" fmla="*/ 8 h 87"/>
                  <a:gd name="T4" fmla="*/ 29 w 104"/>
                  <a:gd name="T5" fmla="*/ 21 h 87"/>
                  <a:gd name="T6" fmla="*/ 21 w 104"/>
                  <a:gd name="T7" fmla="*/ 43 h 87"/>
                  <a:gd name="T8" fmla="*/ 10 w 104"/>
                  <a:gd name="T9" fmla="*/ 52 h 87"/>
                  <a:gd name="T10" fmla="*/ 7 w 104"/>
                  <a:gd name="T11" fmla="*/ 54 h 87"/>
                  <a:gd name="T12" fmla="*/ 0 w 104"/>
                  <a:gd name="T13" fmla="*/ 56 h 87"/>
                  <a:gd name="T14" fmla="*/ 3 w 104"/>
                  <a:gd name="T15" fmla="*/ 62 h 87"/>
                  <a:gd name="T16" fmla="*/ 6 w 104"/>
                  <a:gd name="T17" fmla="*/ 67 h 87"/>
                  <a:gd name="T18" fmla="*/ 13 w 104"/>
                  <a:gd name="T19" fmla="*/ 76 h 87"/>
                  <a:gd name="T20" fmla="*/ 22 w 104"/>
                  <a:gd name="T21" fmla="*/ 83 h 87"/>
                  <a:gd name="T22" fmla="*/ 32 w 104"/>
                  <a:gd name="T23" fmla="*/ 87 h 87"/>
                  <a:gd name="T24" fmla="*/ 43 w 104"/>
                  <a:gd name="T25" fmla="*/ 87 h 87"/>
                  <a:gd name="T26" fmla="*/ 52 w 104"/>
                  <a:gd name="T27" fmla="*/ 85 h 87"/>
                  <a:gd name="T28" fmla="*/ 60 w 104"/>
                  <a:gd name="T29" fmla="*/ 82 h 87"/>
                  <a:gd name="T30" fmla="*/ 68 w 104"/>
                  <a:gd name="T31" fmla="*/ 80 h 87"/>
                  <a:gd name="T32" fmla="*/ 75 w 104"/>
                  <a:gd name="T33" fmla="*/ 79 h 87"/>
                  <a:gd name="T34" fmla="*/ 75 w 104"/>
                  <a:gd name="T35" fmla="*/ 75 h 87"/>
                  <a:gd name="T36" fmla="*/ 75 w 104"/>
                  <a:gd name="T37" fmla="*/ 74 h 87"/>
                  <a:gd name="T38" fmla="*/ 79 w 104"/>
                  <a:gd name="T39" fmla="*/ 64 h 87"/>
                  <a:gd name="T40" fmla="*/ 85 w 104"/>
                  <a:gd name="T41" fmla="*/ 44 h 87"/>
                  <a:gd name="T42" fmla="*/ 95 w 104"/>
                  <a:gd name="T43" fmla="*/ 24 h 87"/>
                  <a:gd name="T44" fmla="*/ 103 w 104"/>
                  <a:gd name="T45" fmla="*/ 14 h 87"/>
                  <a:gd name="T46" fmla="*/ 103 w 104"/>
                  <a:gd name="T47" fmla="*/ 13 h 87"/>
                  <a:gd name="T48" fmla="*/ 104 w 104"/>
                  <a:gd name="T49" fmla="*/ 12 h 87"/>
                  <a:gd name="T50" fmla="*/ 95 w 104"/>
                  <a:gd name="T51" fmla="*/ 11 h 87"/>
                  <a:gd name="T52" fmla="*/ 86 w 104"/>
                  <a:gd name="T53" fmla="*/ 10 h 87"/>
                  <a:gd name="T54" fmla="*/ 77 w 104"/>
                  <a:gd name="T55" fmla="*/ 8 h 87"/>
                  <a:gd name="T56" fmla="*/ 67 w 104"/>
                  <a:gd name="T57" fmla="*/ 8 h 87"/>
                  <a:gd name="T58" fmla="*/ 58 w 104"/>
                  <a:gd name="T59" fmla="*/ 6 h 87"/>
                  <a:gd name="T60" fmla="*/ 49 w 104"/>
                  <a:gd name="T61" fmla="*/ 4 h 87"/>
                  <a:gd name="T62" fmla="*/ 43 w 104"/>
                  <a:gd name="T63" fmla="*/ 2 h 87"/>
                  <a:gd name="T64" fmla="*/ 37 w 104"/>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87"/>
                  <a:gd name="T101" fmla="*/ 104 w 10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87">
                    <a:moveTo>
                      <a:pt x="37" y="0"/>
                    </a:moveTo>
                    <a:lnTo>
                      <a:pt x="36" y="3"/>
                    </a:lnTo>
                    <a:lnTo>
                      <a:pt x="35" y="5"/>
                    </a:lnTo>
                    <a:lnTo>
                      <a:pt x="33" y="8"/>
                    </a:lnTo>
                    <a:lnTo>
                      <a:pt x="32" y="11"/>
                    </a:lnTo>
                    <a:lnTo>
                      <a:pt x="29" y="21"/>
                    </a:lnTo>
                    <a:lnTo>
                      <a:pt x="25" y="32"/>
                    </a:lnTo>
                    <a:lnTo>
                      <a:pt x="21" y="43"/>
                    </a:lnTo>
                    <a:lnTo>
                      <a:pt x="19" y="48"/>
                    </a:lnTo>
                    <a:lnTo>
                      <a:pt x="10" y="52"/>
                    </a:lnTo>
                    <a:lnTo>
                      <a:pt x="9" y="53"/>
                    </a:lnTo>
                    <a:lnTo>
                      <a:pt x="7" y="54"/>
                    </a:lnTo>
                    <a:lnTo>
                      <a:pt x="4" y="56"/>
                    </a:lnTo>
                    <a:lnTo>
                      <a:pt x="0" y="56"/>
                    </a:lnTo>
                    <a:lnTo>
                      <a:pt x="2" y="59"/>
                    </a:lnTo>
                    <a:lnTo>
                      <a:pt x="3" y="62"/>
                    </a:lnTo>
                    <a:lnTo>
                      <a:pt x="5" y="64"/>
                    </a:lnTo>
                    <a:lnTo>
                      <a:pt x="6" y="67"/>
                    </a:lnTo>
                    <a:lnTo>
                      <a:pt x="10" y="72"/>
                    </a:lnTo>
                    <a:lnTo>
                      <a:pt x="13" y="76"/>
                    </a:lnTo>
                    <a:lnTo>
                      <a:pt x="17" y="80"/>
                    </a:lnTo>
                    <a:lnTo>
                      <a:pt x="22" y="83"/>
                    </a:lnTo>
                    <a:lnTo>
                      <a:pt x="27" y="85"/>
                    </a:lnTo>
                    <a:lnTo>
                      <a:pt x="32" y="87"/>
                    </a:lnTo>
                    <a:lnTo>
                      <a:pt x="37" y="87"/>
                    </a:lnTo>
                    <a:lnTo>
                      <a:pt x="43" y="87"/>
                    </a:lnTo>
                    <a:lnTo>
                      <a:pt x="47" y="86"/>
                    </a:lnTo>
                    <a:lnTo>
                      <a:pt x="52" y="85"/>
                    </a:lnTo>
                    <a:lnTo>
                      <a:pt x="56" y="83"/>
                    </a:lnTo>
                    <a:lnTo>
                      <a:pt x="60" y="82"/>
                    </a:lnTo>
                    <a:lnTo>
                      <a:pt x="64" y="80"/>
                    </a:lnTo>
                    <a:lnTo>
                      <a:pt x="68" y="80"/>
                    </a:lnTo>
                    <a:lnTo>
                      <a:pt x="71" y="79"/>
                    </a:lnTo>
                    <a:lnTo>
                      <a:pt x="75" y="79"/>
                    </a:lnTo>
                    <a:lnTo>
                      <a:pt x="75" y="77"/>
                    </a:lnTo>
                    <a:lnTo>
                      <a:pt x="75" y="75"/>
                    </a:lnTo>
                    <a:lnTo>
                      <a:pt x="75" y="74"/>
                    </a:lnTo>
                    <a:lnTo>
                      <a:pt x="76" y="72"/>
                    </a:lnTo>
                    <a:lnTo>
                      <a:pt x="79" y="64"/>
                    </a:lnTo>
                    <a:lnTo>
                      <a:pt x="82" y="54"/>
                    </a:lnTo>
                    <a:lnTo>
                      <a:pt x="85" y="44"/>
                    </a:lnTo>
                    <a:lnTo>
                      <a:pt x="89" y="34"/>
                    </a:lnTo>
                    <a:lnTo>
                      <a:pt x="95" y="24"/>
                    </a:lnTo>
                    <a:lnTo>
                      <a:pt x="101" y="16"/>
                    </a:lnTo>
                    <a:lnTo>
                      <a:pt x="103" y="14"/>
                    </a:lnTo>
                    <a:lnTo>
                      <a:pt x="103" y="13"/>
                    </a:lnTo>
                    <a:lnTo>
                      <a:pt x="104" y="12"/>
                    </a:lnTo>
                    <a:lnTo>
                      <a:pt x="100" y="12"/>
                    </a:lnTo>
                    <a:lnTo>
                      <a:pt x="95" y="11"/>
                    </a:lnTo>
                    <a:lnTo>
                      <a:pt x="91" y="11"/>
                    </a:lnTo>
                    <a:lnTo>
                      <a:pt x="86" y="10"/>
                    </a:lnTo>
                    <a:lnTo>
                      <a:pt x="81" y="9"/>
                    </a:lnTo>
                    <a:lnTo>
                      <a:pt x="77" y="8"/>
                    </a:lnTo>
                    <a:lnTo>
                      <a:pt x="72" y="8"/>
                    </a:lnTo>
                    <a:lnTo>
                      <a:pt x="67" y="8"/>
                    </a:lnTo>
                    <a:lnTo>
                      <a:pt x="62" y="7"/>
                    </a:lnTo>
                    <a:lnTo>
                      <a:pt x="58" y="6"/>
                    </a:lnTo>
                    <a:lnTo>
                      <a:pt x="53" y="5"/>
                    </a:lnTo>
                    <a:lnTo>
                      <a:pt x="49" y="4"/>
                    </a:lnTo>
                    <a:lnTo>
                      <a:pt x="46" y="3"/>
                    </a:lnTo>
                    <a:lnTo>
                      <a:pt x="43" y="2"/>
                    </a:lnTo>
                    <a:lnTo>
                      <a:pt x="40" y="1"/>
                    </a:lnTo>
                    <a:lnTo>
                      <a:pt x="37" y="0"/>
                    </a:lnTo>
                    <a:close/>
                  </a:path>
                </a:pathLst>
              </a:custGeom>
              <a:solidFill>
                <a:srgbClr val="F9B5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0" name="Freeform 343"/>
              <p:cNvSpPr>
                <a:spLocks/>
              </p:cNvSpPr>
              <p:nvPr/>
            </p:nvSpPr>
            <p:spPr bwMode="auto">
              <a:xfrm>
                <a:off x="4912" y="3698"/>
                <a:ext cx="87" cy="87"/>
              </a:xfrm>
              <a:custGeom>
                <a:avLst/>
                <a:gdLst>
                  <a:gd name="T0" fmla="*/ 53 w 87"/>
                  <a:gd name="T1" fmla="*/ 79 h 87"/>
                  <a:gd name="T2" fmla="*/ 63 w 87"/>
                  <a:gd name="T3" fmla="*/ 81 h 87"/>
                  <a:gd name="T4" fmla="*/ 73 w 87"/>
                  <a:gd name="T5" fmla="*/ 83 h 87"/>
                  <a:gd name="T6" fmla="*/ 83 w 87"/>
                  <a:gd name="T7" fmla="*/ 86 h 87"/>
                  <a:gd name="T8" fmla="*/ 85 w 87"/>
                  <a:gd name="T9" fmla="*/ 80 h 87"/>
                  <a:gd name="T10" fmla="*/ 82 w 87"/>
                  <a:gd name="T11" fmla="*/ 71 h 87"/>
                  <a:gd name="T12" fmla="*/ 81 w 87"/>
                  <a:gd name="T13" fmla="*/ 66 h 87"/>
                  <a:gd name="T14" fmla="*/ 79 w 87"/>
                  <a:gd name="T15" fmla="*/ 50 h 87"/>
                  <a:gd name="T16" fmla="*/ 79 w 87"/>
                  <a:gd name="T17" fmla="*/ 27 h 87"/>
                  <a:gd name="T18" fmla="*/ 79 w 87"/>
                  <a:gd name="T19" fmla="*/ 10 h 87"/>
                  <a:gd name="T20" fmla="*/ 78 w 87"/>
                  <a:gd name="T21" fmla="*/ 4 h 87"/>
                  <a:gd name="T22" fmla="*/ 75 w 87"/>
                  <a:gd name="T23" fmla="*/ 1 h 87"/>
                  <a:gd name="T24" fmla="*/ 74 w 87"/>
                  <a:gd name="T25" fmla="*/ 0 h 87"/>
                  <a:gd name="T26" fmla="*/ 74 w 87"/>
                  <a:gd name="T27" fmla="*/ 0 h 87"/>
                  <a:gd name="T28" fmla="*/ 70 w 87"/>
                  <a:gd name="T29" fmla="*/ 1 h 87"/>
                  <a:gd name="T30" fmla="*/ 63 w 87"/>
                  <a:gd name="T31" fmla="*/ 2 h 87"/>
                  <a:gd name="T32" fmla="*/ 54 w 87"/>
                  <a:gd name="T33" fmla="*/ 4 h 87"/>
                  <a:gd name="T34" fmla="*/ 45 w 87"/>
                  <a:gd name="T35" fmla="*/ 5 h 87"/>
                  <a:gd name="T36" fmla="*/ 35 w 87"/>
                  <a:gd name="T37" fmla="*/ 5 h 87"/>
                  <a:gd name="T38" fmla="*/ 25 w 87"/>
                  <a:gd name="T39" fmla="*/ 5 h 87"/>
                  <a:gd name="T40" fmla="*/ 17 w 87"/>
                  <a:gd name="T41" fmla="*/ 5 h 87"/>
                  <a:gd name="T42" fmla="*/ 9 w 87"/>
                  <a:gd name="T43" fmla="*/ 4 h 87"/>
                  <a:gd name="T44" fmla="*/ 5 w 87"/>
                  <a:gd name="T45" fmla="*/ 5 h 87"/>
                  <a:gd name="T46" fmla="*/ 3 w 87"/>
                  <a:gd name="T47" fmla="*/ 9 h 87"/>
                  <a:gd name="T48" fmla="*/ 4 w 87"/>
                  <a:gd name="T49" fmla="*/ 23 h 87"/>
                  <a:gd name="T50" fmla="*/ 6 w 87"/>
                  <a:gd name="T51" fmla="*/ 60 h 87"/>
                  <a:gd name="T52" fmla="*/ 6 w 87"/>
                  <a:gd name="T53" fmla="*/ 68 h 87"/>
                  <a:gd name="T54" fmla="*/ 3 w 87"/>
                  <a:gd name="T55" fmla="*/ 76 h 87"/>
                  <a:gd name="T56" fmla="*/ 4 w 87"/>
                  <a:gd name="T57" fmla="*/ 80 h 87"/>
                  <a:gd name="T58" fmla="*/ 14 w 87"/>
                  <a:gd name="T59" fmla="*/ 79 h 87"/>
                  <a:gd name="T60" fmla="*/ 25 w 87"/>
                  <a:gd name="T61" fmla="*/ 79 h 87"/>
                  <a:gd name="T62" fmla="*/ 39 w 87"/>
                  <a:gd name="T63" fmla="*/ 79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87"/>
                  <a:gd name="T98" fmla="*/ 87 w 87"/>
                  <a:gd name="T99" fmla="*/ 87 h 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87">
                    <a:moveTo>
                      <a:pt x="47" y="79"/>
                    </a:moveTo>
                    <a:lnTo>
                      <a:pt x="53" y="79"/>
                    </a:lnTo>
                    <a:lnTo>
                      <a:pt x="57" y="79"/>
                    </a:lnTo>
                    <a:lnTo>
                      <a:pt x="63" y="81"/>
                    </a:lnTo>
                    <a:lnTo>
                      <a:pt x="68" y="82"/>
                    </a:lnTo>
                    <a:lnTo>
                      <a:pt x="73" y="83"/>
                    </a:lnTo>
                    <a:lnTo>
                      <a:pt x="78" y="85"/>
                    </a:lnTo>
                    <a:lnTo>
                      <a:pt x="83" y="86"/>
                    </a:lnTo>
                    <a:lnTo>
                      <a:pt x="87" y="87"/>
                    </a:lnTo>
                    <a:lnTo>
                      <a:pt x="85" y="80"/>
                    </a:lnTo>
                    <a:lnTo>
                      <a:pt x="83" y="74"/>
                    </a:lnTo>
                    <a:lnTo>
                      <a:pt x="82" y="71"/>
                    </a:lnTo>
                    <a:lnTo>
                      <a:pt x="81" y="69"/>
                    </a:lnTo>
                    <a:lnTo>
                      <a:pt x="81" y="66"/>
                    </a:lnTo>
                    <a:lnTo>
                      <a:pt x="80" y="60"/>
                    </a:lnTo>
                    <a:lnTo>
                      <a:pt x="79" y="50"/>
                    </a:lnTo>
                    <a:lnTo>
                      <a:pt x="79" y="39"/>
                    </a:lnTo>
                    <a:lnTo>
                      <a:pt x="79" y="27"/>
                    </a:lnTo>
                    <a:lnTo>
                      <a:pt x="79" y="17"/>
                    </a:lnTo>
                    <a:lnTo>
                      <a:pt x="79" y="10"/>
                    </a:lnTo>
                    <a:lnTo>
                      <a:pt x="79" y="6"/>
                    </a:lnTo>
                    <a:lnTo>
                      <a:pt x="78" y="4"/>
                    </a:lnTo>
                    <a:lnTo>
                      <a:pt x="76" y="2"/>
                    </a:lnTo>
                    <a:lnTo>
                      <a:pt x="75" y="1"/>
                    </a:lnTo>
                    <a:lnTo>
                      <a:pt x="74" y="0"/>
                    </a:lnTo>
                    <a:lnTo>
                      <a:pt x="70" y="1"/>
                    </a:lnTo>
                    <a:lnTo>
                      <a:pt x="67" y="1"/>
                    </a:lnTo>
                    <a:lnTo>
                      <a:pt x="63" y="2"/>
                    </a:lnTo>
                    <a:lnTo>
                      <a:pt x="58" y="3"/>
                    </a:lnTo>
                    <a:lnTo>
                      <a:pt x="54" y="4"/>
                    </a:lnTo>
                    <a:lnTo>
                      <a:pt x="50" y="4"/>
                    </a:lnTo>
                    <a:lnTo>
                      <a:pt x="45" y="5"/>
                    </a:lnTo>
                    <a:lnTo>
                      <a:pt x="40" y="5"/>
                    </a:lnTo>
                    <a:lnTo>
                      <a:pt x="35" y="5"/>
                    </a:lnTo>
                    <a:lnTo>
                      <a:pt x="30" y="5"/>
                    </a:lnTo>
                    <a:lnTo>
                      <a:pt x="25" y="5"/>
                    </a:lnTo>
                    <a:lnTo>
                      <a:pt x="20" y="5"/>
                    </a:lnTo>
                    <a:lnTo>
                      <a:pt x="17" y="5"/>
                    </a:lnTo>
                    <a:lnTo>
                      <a:pt x="13" y="5"/>
                    </a:lnTo>
                    <a:lnTo>
                      <a:pt x="9" y="4"/>
                    </a:lnTo>
                    <a:lnTo>
                      <a:pt x="6" y="4"/>
                    </a:lnTo>
                    <a:lnTo>
                      <a:pt x="5" y="5"/>
                    </a:lnTo>
                    <a:lnTo>
                      <a:pt x="4" y="7"/>
                    </a:lnTo>
                    <a:lnTo>
                      <a:pt x="3" y="9"/>
                    </a:lnTo>
                    <a:lnTo>
                      <a:pt x="3" y="12"/>
                    </a:lnTo>
                    <a:lnTo>
                      <a:pt x="4" y="23"/>
                    </a:lnTo>
                    <a:lnTo>
                      <a:pt x="5" y="42"/>
                    </a:lnTo>
                    <a:lnTo>
                      <a:pt x="6" y="60"/>
                    </a:lnTo>
                    <a:lnTo>
                      <a:pt x="7" y="67"/>
                    </a:lnTo>
                    <a:lnTo>
                      <a:pt x="6" y="68"/>
                    </a:lnTo>
                    <a:lnTo>
                      <a:pt x="5" y="71"/>
                    </a:lnTo>
                    <a:lnTo>
                      <a:pt x="3" y="76"/>
                    </a:lnTo>
                    <a:lnTo>
                      <a:pt x="0" y="81"/>
                    </a:lnTo>
                    <a:lnTo>
                      <a:pt x="4" y="80"/>
                    </a:lnTo>
                    <a:lnTo>
                      <a:pt x="9" y="79"/>
                    </a:lnTo>
                    <a:lnTo>
                      <a:pt x="14" y="79"/>
                    </a:lnTo>
                    <a:lnTo>
                      <a:pt x="19" y="79"/>
                    </a:lnTo>
                    <a:lnTo>
                      <a:pt x="25" y="79"/>
                    </a:lnTo>
                    <a:lnTo>
                      <a:pt x="32" y="79"/>
                    </a:lnTo>
                    <a:lnTo>
                      <a:pt x="39" y="79"/>
                    </a:lnTo>
                    <a:lnTo>
                      <a:pt x="47" y="79"/>
                    </a:lnTo>
                    <a:close/>
                  </a:path>
                </a:pathLst>
              </a:custGeom>
              <a:solidFill>
                <a:srgbClr val="F9B5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1" name="Freeform 344"/>
              <p:cNvSpPr>
                <a:spLocks/>
              </p:cNvSpPr>
              <p:nvPr/>
            </p:nvSpPr>
            <p:spPr bwMode="auto">
              <a:xfrm>
                <a:off x="4905" y="3777"/>
                <a:ext cx="95" cy="45"/>
              </a:xfrm>
              <a:custGeom>
                <a:avLst/>
                <a:gdLst>
                  <a:gd name="T0" fmla="*/ 54 w 95"/>
                  <a:gd name="T1" fmla="*/ 0 h 45"/>
                  <a:gd name="T2" fmla="*/ 46 w 95"/>
                  <a:gd name="T3" fmla="*/ 0 h 45"/>
                  <a:gd name="T4" fmla="*/ 39 w 95"/>
                  <a:gd name="T5" fmla="*/ 0 h 45"/>
                  <a:gd name="T6" fmla="*/ 32 w 95"/>
                  <a:gd name="T7" fmla="*/ 0 h 45"/>
                  <a:gd name="T8" fmla="*/ 26 w 95"/>
                  <a:gd name="T9" fmla="*/ 0 h 45"/>
                  <a:gd name="T10" fmla="*/ 21 w 95"/>
                  <a:gd name="T11" fmla="*/ 0 h 45"/>
                  <a:gd name="T12" fmla="*/ 16 w 95"/>
                  <a:gd name="T13" fmla="*/ 0 h 45"/>
                  <a:gd name="T14" fmla="*/ 11 w 95"/>
                  <a:gd name="T15" fmla="*/ 1 h 45"/>
                  <a:gd name="T16" fmla="*/ 7 w 95"/>
                  <a:gd name="T17" fmla="*/ 2 h 45"/>
                  <a:gd name="T18" fmla="*/ 3 w 95"/>
                  <a:gd name="T19" fmla="*/ 12 h 45"/>
                  <a:gd name="T20" fmla="*/ 0 w 95"/>
                  <a:gd name="T21" fmla="*/ 22 h 45"/>
                  <a:gd name="T22" fmla="*/ 1 w 95"/>
                  <a:gd name="T23" fmla="*/ 31 h 45"/>
                  <a:gd name="T24" fmla="*/ 5 w 95"/>
                  <a:gd name="T25" fmla="*/ 37 h 45"/>
                  <a:gd name="T26" fmla="*/ 14 w 95"/>
                  <a:gd name="T27" fmla="*/ 41 h 45"/>
                  <a:gd name="T28" fmla="*/ 25 w 95"/>
                  <a:gd name="T29" fmla="*/ 44 h 45"/>
                  <a:gd name="T30" fmla="*/ 39 w 95"/>
                  <a:gd name="T31" fmla="*/ 45 h 45"/>
                  <a:gd name="T32" fmla="*/ 53 w 95"/>
                  <a:gd name="T33" fmla="*/ 45 h 45"/>
                  <a:gd name="T34" fmla="*/ 65 w 95"/>
                  <a:gd name="T35" fmla="*/ 45 h 45"/>
                  <a:gd name="T36" fmla="*/ 77 w 95"/>
                  <a:gd name="T37" fmla="*/ 43 h 45"/>
                  <a:gd name="T38" fmla="*/ 86 w 95"/>
                  <a:gd name="T39" fmla="*/ 40 h 45"/>
                  <a:gd name="T40" fmla="*/ 92 w 95"/>
                  <a:gd name="T41" fmla="*/ 38 h 45"/>
                  <a:gd name="T42" fmla="*/ 95 w 95"/>
                  <a:gd name="T43" fmla="*/ 33 h 45"/>
                  <a:gd name="T44" fmla="*/ 95 w 95"/>
                  <a:gd name="T45" fmla="*/ 25 h 45"/>
                  <a:gd name="T46" fmla="*/ 95 w 95"/>
                  <a:gd name="T47" fmla="*/ 17 h 45"/>
                  <a:gd name="T48" fmla="*/ 94 w 95"/>
                  <a:gd name="T49" fmla="*/ 8 h 45"/>
                  <a:gd name="T50" fmla="*/ 90 w 95"/>
                  <a:gd name="T51" fmla="*/ 7 h 45"/>
                  <a:gd name="T52" fmla="*/ 85 w 95"/>
                  <a:gd name="T53" fmla="*/ 6 h 45"/>
                  <a:gd name="T54" fmla="*/ 80 w 95"/>
                  <a:gd name="T55" fmla="*/ 4 h 45"/>
                  <a:gd name="T56" fmla="*/ 75 w 95"/>
                  <a:gd name="T57" fmla="*/ 3 h 45"/>
                  <a:gd name="T58" fmla="*/ 70 w 95"/>
                  <a:gd name="T59" fmla="*/ 2 h 45"/>
                  <a:gd name="T60" fmla="*/ 64 w 95"/>
                  <a:gd name="T61" fmla="*/ 0 h 45"/>
                  <a:gd name="T62" fmla="*/ 60 w 95"/>
                  <a:gd name="T63" fmla="*/ 0 h 45"/>
                  <a:gd name="T64" fmla="*/ 54 w 9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45"/>
                  <a:gd name="T101" fmla="*/ 95 w 9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45">
                    <a:moveTo>
                      <a:pt x="54" y="0"/>
                    </a:moveTo>
                    <a:lnTo>
                      <a:pt x="46" y="0"/>
                    </a:lnTo>
                    <a:lnTo>
                      <a:pt x="39" y="0"/>
                    </a:lnTo>
                    <a:lnTo>
                      <a:pt x="32" y="0"/>
                    </a:lnTo>
                    <a:lnTo>
                      <a:pt x="26" y="0"/>
                    </a:lnTo>
                    <a:lnTo>
                      <a:pt x="21" y="0"/>
                    </a:lnTo>
                    <a:lnTo>
                      <a:pt x="16" y="0"/>
                    </a:lnTo>
                    <a:lnTo>
                      <a:pt x="11" y="1"/>
                    </a:lnTo>
                    <a:lnTo>
                      <a:pt x="7" y="2"/>
                    </a:lnTo>
                    <a:lnTo>
                      <a:pt x="3" y="12"/>
                    </a:lnTo>
                    <a:lnTo>
                      <a:pt x="0" y="22"/>
                    </a:lnTo>
                    <a:lnTo>
                      <a:pt x="1" y="31"/>
                    </a:lnTo>
                    <a:lnTo>
                      <a:pt x="5" y="37"/>
                    </a:lnTo>
                    <a:lnTo>
                      <a:pt x="14" y="41"/>
                    </a:lnTo>
                    <a:lnTo>
                      <a:pt x="25" y="44"/>
                    </a:lnTo>
                    <a:lnTo>
                      <a:pt x="39" y="45"/>
                    </a:lnTo>
                    <a:lnTo>
                      <a:pt x="53" y="45"/>
                    </a:lnTo>
                    <a:lnTo>
                      <a:pt x="65" y="45"/>
                    </a:lnTo>
                    <a:lnTo>
                      <a:pt x="77" y="43"/>
                    </a:lnTo>
                    <a:lnTo>
                      <a:pt x="86" y="40"/>
                    </a:lnTo>
                    <a:lnTo>
                      <a:pt x="92" y="38"/>
                    </a:lnTo>
                    <a:lnTo>
                      <a:pt x="95" y="33"/>
                    </a:lnTo>
                    <a:lnTo>
                      <a:pt x="95" y="25"/>
                    </a:lnTo>
                    <a:lnTo>
                      <a:pt x="95" y="17"/>
                    </a:lnTo>
                    <a:lnTo>
                      <a:pt x="94" y="8"/>
                    </a:lnTo>
                    <a:lnTo>
                      <a:pt x="90" y="7"/>
                    </a:lnTo>
                    <a:lnTo>
                      <a:pt x="85" y="6"/>
                    </a:lnTo>
                    <a:lnTo>
                      <a:pt x="80" y="4"/>
                    </a:lnTo>
                    <a:lnTo>
                      <a:pt x="75" y="3"/>
                    </a:lnTo>
                    <a:lnTo>
                      <a:pt x="70" y="2"/>
                    </a:lnTo>
                    <a:lnTo>
                      <a:pt x="64" y="0"/>
                    </a:lnTo>
                    <a:lnTo>
                      <a:pt x="60" y="0"/>
                    </a:lnTo>
                    <a:lnTo>
                      <a:pt x="54" y="0"/>
                    </a:lnTo>
                    <a:close/>
                  </a:path>
                </a:pathLst>
              </a:custGeom>
              <a:solidFill>
                <a:srgbClr val="7CFF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2" name="Freeform 345"/>
              <p:cNvSpPr>
                <a:spLocks/>
              </p:cNvSpPr>
              <p:nvPr/>
            </p:nvSpPr>
            <p:spPr bwMode="auto">
              <a:xfrm>
                <a:off x="3555" y="3175"/>
                <a:ext cx="10" cy="19"/>
              </a:xfrm>
              <a:custGeom>
                <a:avLst/>
                <a:gdLst>
                  <a:gd name="T0" fmla="*/ 6 w 10"/>
                  <a:gd name="T1" fmla="*/ 19 h 19"/>
                  <a:gd name="T2" fmla="*/ 8 w 10"/>
                  <a:gd name="T3" fmla="*/ 18 h 19"/>
                  <a:gd name="T4" fmla="*/ 10 w 10"/>
                  <a:gd name="T5" fmla="*/ 16 h 19"/>
                  <a:gd name="T6" fmla="*/ 10 w 10"/>
                  <a:gd name="T7" fmla="*/ 12 h 19"/>
                  <a:gd name="T8" fmla="*/ 10 w 10"/>
                  <a:gd name="T9" fmla="*/ 9 h 19"/>
                  <a:gd name="T10" fmla="*/ 9 w 10"/>
                  <a:gd name="T11" fmla="*/ 5 h 19"/>
                  <a:gd name="T12" fmla="*/ 8 w 10"/>
                  <a:gd name="T13" fmla="*/ 2 h 19"/>
                  <a:gd name="T14" fmla="*/ 6 w 10"/>
                  <a:gd name="T15" fmla="*/ 0 h 19"/>
                  <a:gd name="T16" fmla="*/ 4 w 10"/>
                  <a:gd name="T17" fmla="*/ 0 h 19"/>
                  <a:gd name="T18" fmla="*/ 2 w 10"/>
                  <a:gd name="T19" fmla="*/ 1 h 19"/>
                  <a:gd name="T20" fmla="*/ 1 w 10"/>
                  <a:gd name="T21" fmla="*/ 3 h 19"/>
                  <a:gd name="T22" fmla="*/ 0 w 10"/>
                  <a:gd name="T23" fmla="*/ 6 h 19"/>
                  <a:gd name="T24" fmla="*/ 0 w 10"/>
                  <a:gd name="T25" fmla="*/ 10 h 19"/>
                  <a:gd name="T26" fmla="*/ 1 w 10"/>
                  <a:gd name="T27" fmla="*/ 13 h 19"/>
                  <a:gd name="T28" fmla="*/ 3 w 10"/>
                  <a:gd name="T29" fmla="*/ 16 h 19"/>
                  <a:gd name="T30" fmla="*/ 4 w 10"/>
                  <a:gd name="T31" fmla="*/ 18 h 19"/>
                  <a:gd name="T32" fmla="*/ 6 w 1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9"/>
                  <a:gd name="T53" fmla="*/ 10 w 1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9">
                    <a:moveTo>
                      <a:pt x="6" y="19"/>
                    </a:moveTo>
                    <a:lnTo>
                      <a:pt x="8" y="18"/>
                    </a:lnTo>
                    <a:lnTo>
                      <a:pt x="10" y="16"/>
                    </a:lnTo>
                    <a:lnTo>
                      <a:pt x="10" y="12"/>
                    </a:lnTo>
                    <a:lnTo>
                      <a:pt x="10" y="9"/>
                    </a:lnTo>
                    <a:lnTo>
                      <a:pt x="9" y="5"/>
                    </a:lnTo>
                    <a:lnTo>
                      <a:pt x="8" y="2"/>
                    </a:lnTo>
                    <a:lnTo>
                      <a:pt x="6" y="0"/>
                    </a:lnTo>
                    <a:lnTo>
                      <a:pt x="4" y="0"/>
                    </a:lnTo>
                    <a:lnTo>
                      <a:pt x="2" y="1"/>
                    </a:lnTo>
                    <a:lnTo>
                      <a:pt x="1" y="3"/>
                    </a:lnTo>
                    <a:lnTo>
                      <a:pt x="0" y="6"/>
                    </a:lnTo>
                    <a:lnTo>
                      <a:pt x="0" y="10"/>
                    </a:lnTo>
                    <a:lnTo>
                      <a:pt x="1" y="13"/>
                    </a:lnTo>
                    <a:lnTo>
                      <a:pt x="3" y="16"/>
                    </a:lnTo>
                    <a:lnTo>
                      <a:pt x="4" y="18"/>
                    </a:lnTo>
                    <a:lnTo>
                      <a:pt x="6" y="19"/>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3" name="Freeform 346"/>
              <p:cNvSpPr>
                <a:spLocks/>
              </p:cNvSpPr>
              <p:nvPr/>
            </p:nvSpPr>
            <p:spPr bwMode="auto">
              <a:xfrm>
                <a:off x="3648" y="3159"/>
                <a:ext cx="10" cy="19"/>
              </a:xfrm>
              <a:custGeom>
                <a:avLst/>
                <a:gdLst>
                  <a:gd name="T0" fmla="*/ 6 w 10"/>
                  <a:gd name="T1" fmla="*/ 19 h 19"/>
                  <a:gd name="T2" fmla="*/ 8 w 10"/>
                  <a:gd name="T3" fmla="*/ 19 h 19"/>
                  <a:gd name="T4" fmla="*/ 10 w 10"/>
                  <a:gd name="T5" fmla="*/ 16 h 19"/>
                  <a:gd name="T6" fmla="*/ 10 w 10"/>
                  <a:gd name="T7" fmla="*/ 12 h 19"/>
                  <a:gd name="T8" fmla="*/ 10 w 10"/>
                  <a:gd name="T9" fmla="*/ 9 h 19"/>
                  <a:gd name="T10" fmla="*/ 9 w 10"/>
                  <a:gd name="T11" fmla="*/ 5 h 19"/>
                  <a:gd name="T12" fmla="*/ 8 w 10"/>
                  <a:gd name="T13" fmla="*/ 3 h 19"/>
                  <a:gd name="T14" fmla="*/ 6 w 10"/>
                  <a:gd name="T15" fmla="*/ 1 h 19"/>
                  <a:gd name="T16" fmla="*/ 4 w 10"/>
                  <a:gd name="T17" fmla="*/ 0 h 19"/>
                  <a:gd name="T18" fmla="*/ 2 w 10"/>
                  <a:gd name="T19" fmla="*/ 1 h 19"/>
                  <a:gd name="T20" fmla="*/ 1 w 10"/>
                  <a:gd name="T21" fmla="*/ 3 h 19"/>
                  <a:gd name="T22" fmla="*/ 0 w 10"/>
                  <a:gd name="T23" fmla="*/ 6 h 19"/>
                  <a:gd name="T24" fmla="*/ 0 w 10"/>
                  <a:gd name="T25" fmla="*/ 10 h 19"/>
                  <a:gd name="T26" fmla="*/ 1 w 10"/>
                  <a:gd name="T27" fmla="*/ 13 h 19"/>
                  <a:gd name="T28" fmla="*/ 3 w 10"/>
                  <a:gd name="T29" fmla="*/ 17 h 19"/>
                  <a:gd name="T30" fmla="*/ 4 w 10"/>
                  <a:gd name="T31" fmla="*/ 19 h 19"/>
                  <a:gd name="T32" fmla="*/ 6 w 1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9"/>
                  <a:gd name="T53" fmla="*/ 10 w 1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9">
                    <a:moveTo>
                      <a:pt x="6" y="19"/>
                    </a:moveTo>
                    <a:lnTo>
                      <a:pt x="8" y="19"/>
                    </a:lnTo>
                    <a:lnTo>
                      <a:pt x="10" y="16"/>
                    </a:lnTo>
                    <a:lnTo>
                      <a:pt x="10" y="12"/>
                    </a:lnTo>
                    <a:lnTo>
                      <a:pt x="10" y="9"/>
                    </a:lnTo>
                    <a:lnTo>
                      <a:pt x="9" y="5"/>
                    </a:lnTo>
                    <a:lnTo>
                      <a:pt x="8" y="3"/>
                    </a:lnTo>
                    <a:lnTo>
                      <a:pt x="6" y="1"/>
                    </a:lnTo>
                    <a:lnTo>
                      <a:pt x="4" y="0"/>
                    </a:lnTo>
                    <a:lnTo>
                      <a:pt x="2" y="1"/>
                    </a:lnTo>
                    <a:lnTo>
                      <a:pt x="1" y="3"/>
                    </a:lnTo>
                    <a:lnTo>
                      <a:pt x="0" y="6"/>
                    </a:lnTo>
                    <a:lnTo>
                      <a:pt x="0" y="10"/>
                    </a:lnTo>
                    <a:lnTo>
                      <a:pt x="1" y="13"/>
                    </a:lnTo>
                    <a:lnTo>
                      <a:pt x="3" y="17"/>
                    </a:lnTo>
                    <a:lnTo>
                      <a:pt x="4" y="19"/>
                    </a:lnTo>
                    <a:lnTo>
                      <a:pt x="6" y="19"/>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4" name="Freeform 347"/>
              <p:cNvSpPr>
                <a:spLocks/>
              </p:cNvSpPr>
              <p:nvPr/>
            </p:nvSpPr>
            <p:spPr bwMode="auto">
              <a:xfrm>
                <a:off x="4950" y="3228"/>
                <a:ext cx="10" cy="20"/>
              </a:xfrm>
              <a:custGeom>
                <a:avLst/>
                <a:gdLst>
                  <a:gd name="T0" fmla="*/ 3 w 10"/>
                  <a:gd name="T1" fmla="*/ 20 h 20"/>
                  <a:gd name="T2" fmla="*/ 5 w 10"/>
                  <a:gd name="T3" fmla="*/ 19 h 20"/>
                  <a:gd name="T4" fmla="*/ 7 w 10"/>
                  <a:gd name="T5" fmla="*/ 17 h 20"/>
                  <a:gd name="T6" fmla="*/ 9 w 10"/>
                  <a:gd name="T7" fmla="*/ 14 h 20"/>
                  <a:gd name="T8" fmla="*/ 10 w 10"/>
                  <a:gd name="T9" fmla="*/ 11 h 20"/>
                  <a:gd name="T10" fmla="*/ 10 w 10"/>
                  <a:gd name="T11" fmla="*/ 7 h 20"/>
                  <a:gd name="T12" fmla="*/ 10 w 10"/>
                  <a:gd name="T13" fmla="*/ 4 h 20"/>
                  <a:gd name="T14" fmla="*/ 9 w 10"/>
                  <a:gd name="T15" fmla="*/ 1 h 20"/>
                  <a:gd name="T16" fmla="*/ 7 w 10"/>
                  <a:gd name="T17" fmla="*/ 0 h 20"/>
                  <a:gd name="T18" fmla="*/ 5 w 10"/>
                  <a:gd name="T19" fmla="*/ 1 h 20"/>
                  <a:gd name="T20" fmla="*/ 3 w 10"/>
                  <a:gd name="T21" fmla="*/ 3 h 20"/>
                  <a:gd name="T22" fmla="*/ 1 w 10"/>
                  <a:gd name="T23" fmla="*/ 6 h 20"/>
                  <a:gd name="T24" fmla="*/ 0 w 10"/>
                  <a:gd name="T25" fmla="*/ 9 h 20"/>
                  <a:gd name="T26" fmla="*/ 0 w 10"/>
                  <a:gd name="T27" fmla="*/ 13 h 20"/>
                  <a:gd name="T28" fmla="*/ 0 w 10"/>
                  <a:gd name="T29" fmla="*/ 16 h 20"/>
                  <a:gd name="T30" fmla="*/ 1 w 10"/>
                  <a:gd name="T31" fmla="*/ 19 h 20"/>
                  <a:gd name="T32" fmla="*/ 3 w 1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20"/>
                  <a:gd name="T53" fmla="*/ 10 w 1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20">
                    <a:moveTo>
                      <a:pt x="3" y="20"/>
                    </a:moveTo>
                    <a:lnTo>
                      <a:pt x="5" y="19"/>
                    </a:lnTo>
                    <a:lnTo>
                      <a:pt x="7" y="17"/>
                    </a:lnTo>
                    <a:lnTo>
                      <a:pt x="9" y="14"/>
                    </a:lnTo>
                    <a:lnTo>
                      <a:pt x="10" y="11"/>
                    </a:lnTo>
                    <a:lnTo>
                      <a:pt x="10" y="7"/>
                    </a:lnTo>
                    <a:lnTo>
                      <a:pt x="10" y="4"/>
                    </a:lnTo>
                    <a:lnTo>
                      <a:pt x="9" y="1"/>
                    </a:lnTo>
                    <a:lnTo>
                      <a:pt x="7" y="0"/>
                    </a:lnTo>
                    <a:lnTo>
                      <a:pt x="5" y="1"/>
                    </a:lnTo>
                    <a:lnTo>
                      <a:pt x="3" y="3"/>
                    </a:lnTo>
                    <a:lnTo>
                      <a:pt x="1" y="6"/>
                    </a:lnTo>
                    <a:lnTo>
                      <a:pt x="0" y="9"/>
                    </a:lnTo>
                    <a:lnTo>
                      <a:pt x="0" y="13"/>
                    </a:lnTo>
                    <a:lnTo>
                      <a:pt x="0" y="16"/>
                    </a:lnTo>
                    <a:lnTo>
                      <a:pt x="1" y="19"/>
                    </a:lnTo>
                    <a:lnTo>
                      <a:pt x="3" y="20"/>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5" name="Freeform 348"/>
              <p:cNvSpPr>
                <a:spLocks/>
              </p:cNvSpPr>
              <p:nvPr/>
            </p:nvSpPr>
            <p:spPr bwMode="auto">
              <a:xfrm>
                <a:off x="4862" y="3226"/>
                <a:ext cx="10" cy="19"/>
              </a:xfrm>
              <a:custGeom>
                <a:avLst/>
                <a:gdLst>
                  <a:gd name="T0" fmla="*/ 3 w 10"/>
                  <a:gd name="T1" fmla="*/ 19 h 19"/>
                  <a:gd name="T2" fmla="*/ 5 w 10"/>
                  <a:gd name="T3" fmla="*/ 19 h 19"/>
                  <a:gd name="T4" fmla="*/ 7 w 10"/>
                  <a:gd name="T5" fmla="*/ 17 h 19"/>
                  <a:gd name="T6" fmla="*/ 9 w 10"/>
                  <a:gd name="T7" fmla="*/ 14 h 19"/>
                  <a:gd name="T8" fmla="*/ 10 w 10"/>
                  <a:gd name="T9" fmla="*/ 10 h 19"/>
                  <a:gd name="T10" fmla="*/ 10 w 10"/>
                  <a:gd name="T11" fmla="*/ 7 h 19"/>
                  <a:gd name="T12" fmla="*/ 10 w 10"/>
                  <a:gd name="T13" fmla="*/ 4 h 19"/>
                  <a:gd name="T14" fmla="*/ 9 w 10"/>
                  <a:gd name="T15" fmla="*/ 1 h 19"/>
                  <a:gd name="T16" fmla="*/ 7 w 10"/>
                  <a:gd name="T17" fmla="*/ 0 h 19"/>
                  <a:gd name="T18" fmla="*/ 5 w 10"/>
                  <a:gd name="T19" fmla="*/ 0 h 19"/>
                  <a:gd name="T20" fmla="*/ 3 w 10"/>
                  <a:gd name="T21" fmla="*/ 2 h 19"/>
                  <a:gd name="T22" fmla="*/ 1 w 10"/>
                  <a:gd name="T23" fmla="*/ 6 h 19"/>
                  <a:gd name="T24" fmla="*/ 0 w 10"/>
                  <a:gd name="T25" fmla="*/ 9 h 19"/>
                  <a:gd name="T26" fmla="*/ 0 w 10"/>
                  <a:gd name="T27" fmla="*/ 13 h 19"/>
                  <a:gd name="T28" fmla="*/ 0 w 10"/>
                  <a:gd name="T29" fmla="*/ 16 h 19"/>
                  <a:gd name="T30" fmla="*/ 1 w 10"/>
                  <a:gd name="T31" fmla="*/ 18 h 19"/>
                  <a:gd name="T32" fmla="*/ 3 w 1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9"/>
                  <a:gd name="T53" fmla="*/ 10 w 1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9">
                    <a:moveTo>
                      <a:pt x="3" y="19"/>
                    </a:moveTo>
                    <a:lnTo>
                      <a:pt x="5" y="19"/>
                    </a:lnTo>
                    <a:lnTo>
                      <a:pt x="7" y="17"/>
                    </a:lnTo>
                    <a:lnTo>
                      <a:pt x="9" y="14"/>
                    </a:lnTo>
                    <a:lnTo>
                      <a:pt x="10" y="10"/>
                    </a:lnTo>
                    <a:lnTo>
                      <a:pt x="10" y="7"/>
                    </a:lnTo>
                    <a:lnTo>
                      <a:pt x="10" y="4"/>
                    </a:lnTo>
                    <a:lnTo>
                      <a:pt x="9" y="1"/>
                    </a:lnTo>
                    <a:lnTo>
                      <a:pt x="7" y="0"/>
                    </a:lnTo>
                    <a:lnTo>
                      <a:pt x="5" y="0"/>
                    </a:lnTo>
                    <a:lnTo>
                      <a:pt x="3" y="2"/>
                    </a:lnTo>
                    <a:lnTo>
                      <a:pt x="1" y="6"/>
                    </a:lnTo>
                    <a:lnTo>
                      <a:pt x="0" y="9"/>
                    </a:lnTo>
                    <a:lnTo>
                      <a:pt x="0" y="13"/>
                    </a:lnTo>
                    <a:lnTo>
                      <a:pt x="0" y="16"/>
                    </a:lnTo>
                    <a:lnTo>
                      <a:pt x="1" y="18"/>
                    </a:lnTo>
                    <a:lnTo>
                      <a:pt x="3" y="19"/>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6" name="Freeform 349"/>
              <p:cNvSpPr>
                <a:spLocks/>
              </p:cNvSpPr>
              <p:nvPr/>
            </p:nvSpPr>
            <p:spPr bwMode="auto">
              <a:xfrm>
                <a:off x="4308" y="2994"/>
                <a:ext cx="273" cy="340"/>
              </a:xfrm>
              <a:custGeom>
                <a:avLst/>
                <a:gdLst>
                  <a:gd name="T0" fmla="*/ 77 w 273"/>
                  <a:gd name="T1" fmla="*/ 24 h 340"/>
                  <a:gd name="T2" fmla="*/ 66 w 273"/>
                  <a:gd name="T3" fmla="*/ 36 h 340"/>
                  <a:gd name="T4" fmla="*/ 50 w 273"/>
                  <a:gd name="T5" fmla="*/ 56 h 340"/>
                  <a:gd name="T6" fmla="*/ 34 w 273"/>
                  <a:gd name="T7" fmla="*/ 80 h 340"/>
                  <a:gd name="T8" fmla="*/ 23 w 273"/>
                  <a:gd name="T9" fmla="*/ 113 h 340"/>
                  <a:gd name="T10" fmla="*/ 15 w 273"/>
                  <a:gd name="T11" fmla="*/ 151 h 340"/>
                  <a:gd name="T12" fmla="*/ 11 w 273"/>
                  <a:gd name="T13" fmla="*/ 172 h 340"/>
                  <a:gd name="T14" fmla="*/ 2 w 273"/>
                  <a:gd name="T15" fmla="*/ 197 h 340"/>
                  <a:gd name="T16" fmla="*/ 0 w 273"/>
                  <a:gd name="T17" fmla="*/ 218 h 340"/>
                  <a:gd name="T18" fmla="*/ 3 w 273"/>
                  <a:gd name="T19" fmla="*/ 230 h 340"/>
                  <a:gd name="T20" fmla="*/ 10 w 273"/>
                  <a:gd name="T21" fmla="*/ 232 h 340"/>
                  <a:gd name="T22" fmla="*/ 21 w 273"/>
                  <a:gd name="T23" fmla="*/ 232 h 340"/>
                  <a:gd name="T24" fmla="*/ 33 w 273"/>
                  <a:gd name="T25" fmla="*/ 233 h 340"/>
                  <a:gd name="T26" fmla="*/ 45 w 273"/>
                  <a:gd name="T27" fmla="*/ 233 h 340"/>
                  <a:gd name="T28" fmla="*/ 58 w 273"/>
                  <a:gd name="T29" fmla="*/ 231 h 340"/>
                  <a:gd name="T30" fmla="*/ 67 w 273"/>
                  <a:gd name="T31" fmla="*/ 226 h 340"/>
                  <a:gd name="T32" fmla="*/ 66 w 273"/>
                  <a:gd name="T33" fmla="*/ 230 h 340"/>
                  <a:gd name="T34" fmla="*/ 57 w 273"/>
                  <a:gd name="T35" fmla="*/ 250 h 340"/>
                  <a:gd name="T36" fmla="*/ 44 w 273"/>
                  <a:gd name="T37" fmla="*/ 265 h 340"/>
                  <a:gd name="T38" fmla="*/ 30 w 273"/>
                  <a:gd name="T39" fmla="*/ 281 h 340"/>
                  <a:gd name="T40" fmla="*/ 29 w 273"/>
                  <a:gd name="T41" fmla="*/ 286 h 340"/>
                  <a:gd name="T42" fmla="*/ 39 w 273"/>
                  <a:gd name="T43" fmla="*/ 296 h 340"/>
                  <a:gd name="T44" fmla="*/ 57 w 273"/>
                  <a:gd name="T45" fmla="*/ 308 h 340"/>
                  <a:gd name="T46" fmla="*/ 70 w 273"/>
                  <a:gd name="T47" fmla="*/ 314 h 340"/>
                  <a:gd name="T48" fmla="*/ 82 w 273"/>
                  <a:gd name="T49" fmla="*/ 319 h 340"/>
                  <a:gd name="T50" fmla="*/ 91 w 273"/>
                  <a:gd name="T51" fmla="*/ 321 h 340"/>
                  <a:gd name="T52" fmla="*/ 99 w 273"/>
                  <a:gd name="T53" fmla="*/ 325 h 340"/>
                  <a:gd name="T54" fmla="*/ 109 w 273"/>
                  <a:gd name="T55" fmla="*/ 327 h 340"/>
                  <a:gd name="T56" fmla="*/ 119 w 273"/>
                  <a:gd name="T57" fmla="*/ 328 h 340"/>
                  <a:gd name="T58" fmla="*/ 126 w 273"/>
                  <a:gd name="T59" fmla="*/ 328 h 340"/>
                  <a:gd name="T60" fmla="*/ 164 w 273"/>
                  <a:gd name="T61" fmla="*/ 340 h 340"/>
                  <a:gd name="T62" fmla="*/ 263 w 273"/>
                  <a:gd name="T63" fmla="*/ 324 h 340"/>
                  <a:gd name="T64" fmla="*/ 270 w 273"/>
                  <a:gd name="T65" fmla="*/ 256 h 340"/>
                  <a:gd name="T66" fmla="*/ 273 w 273"/>
                  <a:gd name="T67" fmla="*/ 160 h 340"/>
                  <a:gd name="T68" fmla="*/ 258 w 273"/>
                  <a:gd name="T69" fmla="*/ 75 h 340"/>
                  <a:gd name="T70" fmla="*/ 231 w 273"/>
                  <a:gd name="T71" fmla="*/ 42 h 340"/>
                  <a:gd name="T72" fmla="*/ 210 w 273"/>
                  <a:gd name="T73" fmla="*/ 27 h 340"/>
                  <a:gd name="T74" fmla="*/ 190 w 273"/>
                  <a:gd name="T75" fmla="*/ 16 h 340"/>
                  <a:gd name="T76" fmla="*/ 170 w 273"/>
                  <a:gd name="T77" fmla="*/ 7 h 340"/>
                  <a:gd name="T78" fmla="*/ 151 w 273"/>
                  <a:gd name="T79" fmla="*/ 1 h 340"/>
                  <a:gd name="T80" fmla="*/ 131 w 273"/>
                  <a:gd name="T81" fmla="*/ 0 h 340"/>
                  <a:gd name="T82" fmla="*/ 110 w 273"/>
                  <a:gd name="T83" fmla="*/ 5 h 340"/>
                  <a:gd name="T84" fmla="*/ 90 w 273"/>
                  <a:gd name="T85" fmla="*/ 16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3"/>
                  <a:gd name="T130" fmla="*/ 0 h 340"/>
                  <a:gd name="T131" fmla="*/ 273 w 273"/>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3" h="340">
                    <a:moveTo>
                      <a:pt x="79" y="23"/>
                    </a:moveTo>
                    <a:lnTo>
                      <a:pt x="77" y="24"/>
                    </a:lnTo>
                    <a:lnTo>
                      <a:pt x="73" y="29"/>
                    </a:lnTo>
                    <a:lnTo>
                      <a:pt x="66" y="36"/>
                    </a:lnTo>
                    <a:lnTo>
                      <a:pt x="59" y="46"/>
                    </a:lnTo>
                    <a:lnTo>
                      <a:pt x="50" y="56"/>
                    </a:lnTo>
                    <a:lnTo>
                      <a:pt x="42" y="68"/>
                    </a:lnTo>
                    <a:lnTo>
                      <a:pt x="34" y="80"/>
                    </a:lnTo>
                    <a:lnTo>
                      <a:pt x="29" y="91"/>
                    </a:lnTo>
                    <a:lnTo>
                      <a:pt x="23" y="113"/>
                    </a:lnTo>
                    <a:lnTo>
                      <a:pt x="18" y="134"/>
                    </a:lnTo>
                    <a:lnTo>
                      <a:pt x="15" y="151"/>
                    </a:lnTo>
                    <a:lnTo>
                      <a:pt x="14" y="162"/>
                    </a:lnTo>
                    <a:lnTo>
                      <a:pt x="11" y="172"/>
                    </a:lnTo>
                    <a:lnTo>
                      <a:pt x="7" y="184"/>
                    </a:lnTo>
                    <a:lnTo>
                      <a:pt x="2" y="197"/>
                    </a:lnTo>
                    <a:lnTo>
                      <a:pt x="0" y="208"/>
                    </a:lnTo>
                    <a:lnTo>
                      <a:pt x="0" y="218"/>
                    </a:lnTo>
                    <a:lnTo>
                      <a:pt x="1" y="225"/>
                    </a:lnTo>
                    <a:lnTo>
                      <a:pt x="3" y="230"/>
                    </a:lnTo>
                    <a:lnTo>
                      <a:pt x="7" y="232"/>
                    </a:lnTo>
                    <a:lnTo>
                      <a:pt x="10" y="232"/>
                    </a:lnTo>
                    <a:lnTo>
                      <a:pt x="15" y="232"/>
                    </a:lnTo>
                    <a:lnTo>
                      <a:pt x="21" y="232"/>
                    </a:lnTo>
                    <a:lnTo>
                      <a:pt x="28" y="233"/>
                    </a:lnTo>
                    <a:lnTo>
                      <a:pt x="33" y="233"/>
                    </a:lnTo>
                    <a:lnTo>
                      <a:pt x="39" y="233"/>
                    </a:lnTo>
                    <a:lnTo>
                      <a:pt x="45" y="233"/>
                    </a:lnTo>
                    <a:lnTo>
                      <a:pt x="50" y="232"/>
                    </a:lnTo>
                    <a:lnTo>
                      <a:pt x="58" y="231"/>
                    </a:lnTo>
                    <a:lnTo>
                      <a:pt x="64" y="229"/>
                    </a:lnTo>
                    <a:lnTo>
                      <a:pt x="67" y="226"/>
                    </a:lnTo>
                    <a:lnTo>
                      <a:pt x="68" y="225"/>
                    </a:lnTo>
                    <a:lnTo>
                      <a:pt x="66" y="230"/>
                    </a:lnTo>
                    <a:lnTo>
                      <a:pt x="63" y="239"/>
                    </a:lnTo>
                    <a:lnTo>
                      <a:pt x="57" y="250"/>
                    </a:lnTo>
                    <a:lnTo>
                      <a:pt x="51" y="258"/>
                    </a:lnTo>
                    <a:lnTo>
                      <a:pt x="44" y="265"/>
                    </a:lnTo>
                    <a:lnTo>
                      <a:pt x="37" y="273"/>
                    </a:lnTo>
                    <a:lnTo>
                      <a:pt x="30" y="281"/>
                    </a:lnTo>
                    <a:lnTo>
                      <a:pt x="29" y="284"/>
                    </a:lnTo>
                    <a:lnTo>
                      <a:pt x="29" y="286"/>
                    </a:lnTo>
                    <a:lnTo>
                      <a:pt x="32" y="289"/>
                    </a:lnTo>
                    <a:lnTo>
                      <a:pt x="39" y="296"/>
                    </a:lnTo>
                    <a:lnTo>
                      <a:pt x="50" y="304"/>
                    </a:lnTo>
                    <a:lnTo>
                      <a:pt x="57" y="308"/>
                    </a:lnTo>
                    <a:lnTo>
                      <a:pt x="64" y="312"/>
                    </a:lnTo>
                    <a:lnTo>
                      <a:pt x="70" y="314"/>
                    </a:lnTo>
                    <a:lnTo>
                      <a:pt x="76" y="317"/>
                    </a:lnTo>
                    <a:lnTo>
                      <a:pt x="82" y="319"/>
                    </a:lnTo>
                    <a:lnTo>
                      <a:pt x="87" y="320"/>
                    </a:lnTo>
                    <a:lnTo>
                      <a:pt x="91" y="321"/>
                    </a:lnTo>
                    <a:lnTo>
                      <a:pt x="95" y="323"/>
                    </a:lnTo>
                    <a:lnTo>
                      <a:pt x="99" y="325"/>
                    </a:lnTo>
                    <a:lnTo>
                      <a:pt x="103" y="326"/>
                    </a:lnTo>
                    <a:lnTo>
                      <a:pt x="109" y="327"/>
                    </a:lnTo>
                    <a:lnTo>
                      <a:pt x="114" y="328"/>
                    </a:lnTo>
                    <a:lnTo>
                      <a:pt x="119" y="328"/>
                    </a:lnTo>
                    <a:lnTo>
                      <a:pt x="123" y="328"/>
                    </a:lnTo>
                    <a:lnTo>
                      <a:pt x="126" y="328"/>
                    </a:lnTo>
                    <a:lnTo>
                      <a:pt x="127" y="328"/>
                    </a:lnTo>
                    <a:lnTo>
                      <a:pt x="164" y="340"/>
                    </a:lnTo>
                    <a:lnTo>
                      <a:pt x="262" y="335"/>
                    </a:lnTo>
                    <a:lnTo>
                      <a:pt x="263" y="324"/>
                    </a:lnTo>
                    <a:lnTo>
                      <a:pt x="267" y="296"/>
                    </a:lnTo>
                    <a:lnTo>
                      <a:pt x="270" y="256"/>
                    </a:lnTo>
                    <a:lnTo>
                      <a:pt x="273" y="209"/>
                    </a:lnTo>
                    <a:lnTo>
                      <a:pt x="273" y="160"/>
                    </a:lnTo>
                    <a:lnTo>
                      <a:pt x="268" y="113"/>
                    </a:lnTo>
                    <a:lnTo>
                      <a:pt x="258" y="75"/>
                    </a:lnTo>
                    <a:lnTo>
                      <a:pt x="241" y="50"/>
                    </a:lnTo>
                    <a:lnTo>
                      <a:pt x="231" y="42"/>
                    </a:lnTo>
                    <a:lnTo>
                      <a:pt x="221" y="34"/>
                    </a:lnTo>
                    <a:lnTo>
                      <a:pt x="210" y="27"/>
                    </a:lnTo>
                    <a:lnTo>
                      <a:pt x="201" y="21"/>
                    </a:lnTo>
                    <a:lnTo>
                      <a:pt x="190" y="16"/>
                    </a:lnTo>
                    <a:lnTo>
                      <a:pt x="180" y="10"/>
                    </a:lnTo>
                    <a:lnTo>
                      <a:pt x="170" y="7"/>
                    </a:lnTo>
                    <a:lnTo>
                      <a:pt x="161" y="3"/>
                    </a:lnTo>
                    <a:lnTo>
                      <a:pt x="151" y="1"/>
                    </a:lnTo>
                    <a:lnTo>
                      <a:pt x="140" y="0"/>
                    </a:lnTo>
                    <a:lnTo>
                      <a:pt x="131" y="0"/>
                    </a:lnTo>
                    <a:lnTo>
                      <a:pt x="121" y="2"/>
                    </a:lnTo>
                    <a:lnTo>
                      <a:pt x="110" y="5"/>
                    </a:lnTo>
                    <a:lnTo>
                      <a:pt x="100" y="9"/>
                    </a:lnTo>
                    <a:lnTo>
                      <a:pt x="90" y="16"/>
                    </a:lnTo>
                    <a:lnTo>
                      <a:pt x="79" y="23"/>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7" name="Freeform 350"/>
              <p:cNvSpPr>
                <a:spLocks/>
              </p:cNvSpPr>
              <p:nvPr/>
            </p:nvSpPr>
            <p:spPr bwMode="auto">
              <a:xfrm>
                <a:off x="4326" y="2862"/>
                <a:ext cx="431" cy="507"/>
              </a:xfrm>
              <a:custGeom>
                <a:avLst/>
                <a:gdLst>
                  <a:gd name="T0" fmla="*/ 67 w 431"/>
                  <a:gd name="T1" fmla="*/ 144 h 507"/>
                  <a:gd name="T2" fmla="*/ 73 w 431"/>
                  <a:gd name="T3" fmla="*/ 203 h 507"/>
                  <a:gd name="T4" fmla="*/ 86 w 431"/>
                  <a:gd name="T5" fmla="*/ 232 h 507"/>
                  <a:gd name="T6" fmla="*/ 86 w 431"/>
                  <a:gd name="T7" fmla="*/ 207 h 507"/>
                  <a:gd name="T8" fmla="*/ 104 w 431"/>
                  <a:gd name="T9" fmla="*/ 173 h 507"/>
                  <a:gd name="T10" fmla="*/ 110 w 431"/>
                  <a:gd name="T11" fmla="*/ 170 h 507"/>
                  <a:gd name="T12" fmla="*/ 94 w 431"/>
                  <a:gd name="T13" fmla="*/ 232 h 507"/>
                  <a:gd name="T14" fmla="*/ 101 w 431"/>
                  <a:gd name="T15" fmla="*/ 292 h 507"/>
                  <a:gd name="T16" fmla="*/ 104 w 431"/>
                  <a:gd name="T17" fmla="*/ 289 h 507"/>
                  <a:gd name="T18" fmla="*/ 118 w 431"/>
                  <a:gd name="T19" fmla="*/ 268 h 507"/>
                  <a:gd name="T20" fmla="*/ 137 w 431"/>
                  <a:gd name="T21" fmla="*/ 255 h 507"/>
                  <a:gd name="T22" fmla="*/ 146 w 431"/>
                  <a:gd name="T23" fmla="*/ 264 h 507"/>
                  <a:gd name="T24" fmla="*/ 163 w 431"/>
                  <a:gd name="T25" fmla="*/ 284 h 507"/>
                  <a:gd name="T26" fmla="*/ 180 w 431"/>
                  <a:gd name="T27" fmla="*/ 313 h 507"/>
                  <a:gd name="T28" fmla="*/ 177 w 431"/>
                  <a:gd name="T29" fmla="*/ 361 h 507"/>
                  <a:gd name="T30" fmla="*/ 160 w 431"/>
                  <a:gd name="T31" fmla="*/ 417 h 507"/>
                  <a:gd name="T32" fmla="*/ 174 w 431"/>
                  <a:gd name="T33" fmla="*/ 458 h 507"/>
                  <a:gd name="T34" fmla="*/ 202 w 431"/>
                  <a:gd name="T35" fmla="*/ 491 h 507"/>
                  <a:gd name="T36" fmla="*/ 218 w 431"/>
                  <a:gd name="T37" fmla="*/ 507 h 507"/>
                  <a:gd name="T38" fmla="*/ 208 w 431"/>
                  <a:gd name="T39" fmla="*/ 486 h 507"/>
                  <a:gd name="T40" fmla="*/ 213 w 431"/>
                  <a:gd name="T41" fmla="*/ 457 h 507"/>
                  <a:gd name="T42" fmla="*/ 218 w 431"/>
                  <a:gd name="T43" fmla="*/ 448 h 507"/>
                  <a:gd name="T44" fmla="*/ 232 w 431"/>
                  <a:gd name="T45" fmla="*/ 483 h 507"/>
                  <a:gd name="T46" fmla="*/ 255 w 431"/>
                  <a:gd name="T47" fmla="*/ 504 h 507"/>
                  <a:gd name="T48" fmla="*/ 255 w 431"/>
                  <a:gd name="T49" fmla="*/ 494 h 507"/>
                  <a:gd name="T50" fmla="*/ 262 w 431"/>
                  <a:gd name="T51" fmla="*/ 460 h 507"/>
                  <a:gd name="T52" fmla="*/ 272 w 431"/>
                  <a:gd name="T53" fmla="*/ 444 h 507"/>
                  <a:gd name="T54" fmla="*/ 289 w 431"/>
                  <a:gd name="T55" fmla="*/ 433 h 507"/>
                  <a:gd name="T56" fmla="*/ 319 w 431"/>
                  <a:gd name="T57" fmla="*/ 418 h 507"/>
                  <a:gd name="T58" fmla="*/ 361 w 431"/>
                  <a:gd name="T59" fmla="*/ 391 h 507"/>
                  <a:gd name="T60" fmla="*/ 401 w 431"/>
                  <a:gd name="T61" fmla="*/ 350 h 507"/>
                  <a:gd name="T62" fmla="*/ 426 w 431"/>
                  <a:gd name="T63" fmla="*/ 284 h 507"/>
                  <a:gd name="T64" fmla="*/ 430 w 431"/>
                  <a:gd name="T65" fmla="*/ 208 h 507"/>
                  <a:gd name="T66" fmla="*/ 406 w 431"/>
                  <a:gd name="T67" fmla="*/ 154 h 507"/>
                  <a:gd name="T68" fmla="*/ 370 w 431"/>
                  <a:gd name="T69" fmla="*/ 115 h 507"/>
                  <a:gd name="T70" fmla="*/ 333 w 431"/>
                  <a:gd name="T71" fmla="*/ 87 h 507"/>
                  <a:gd name="T72" fmla="*/ 302 w 431"/>
                  <a:gd name="T73" fmla="*/ 77 h 507"/>
                  <a:gd name="T74" fmla="*/ 282 w 431"/>
                  <a:gd name="T75" fmla="*/ 73 h 507"/>
                  <a:gd name="T76" fmla="*/ 275 w 431"/>
                  <a:gd name="T77" fmla="*/ 72 h 507"/>
                  <a:gd name="T78" fmla="*/ 270 w 431"/>
                  <a:gd name="T79" fmla="*/ 55 h 507"/>
                  <a:gd name="T80" fmla="*/ 245 w 431"/>
                  <a:gd name="T81" fmla="*/ 26 h 507"/>
                  <a:gd name="T82" fmla="*/ 221 w 431"/>
                  <a:gd name="T83" fmla="*/ 11 h 507"/>
                  <a:gd name="T84" fmla="*/ 196 w 431"/>
                  <a:gd name="T85" fmla="*/ 4 h 507"/>
                  <a:gd name="T86" fmla="*/ 173 w 431"/>
                  <a:gd name="T87" fmla="*/ 1 h 507"/>
                  <a:gd name="T88" fmla="*/ 157 w 431"/>
                  <a:gd name="T89" fmla="*/ 0 h 507"/>
                  <a:gd name="T90" fmla="*/ 155 w 431"/>
                  <a:gd name="T91" fmla="*/ 0 h 507"/>
                  <a:gd name="T92" fmla="*/ 170 w 431"/>
                  <a:gd name="T93" fmla="*/ 4 h 507"/>
                  <a:gd name="T94" fmla="*/ 190 w 431"/>
                  <a:gd name="T95" fmla="*/ 12 h 507"/>
                  <a:gd name="T96" fmla="*/ 213 w 431"/>
                  <a:gd name="T97" fmla="*/ 36 h 507"/>
                  <a:gd name="T98" fmla="*/ 216 w 431"/>
                  <a:gd name="T99" fmla="*/ 47 h 507"/>
                  <a:gd name="T100" fmla="*/ 193 w 431"/>
                  <a:gd name="T101" fmla="*/ 43 h 507"/>
                  <a:gd name="T102" fmla="*/ 152 w 431"/>
                  <a:gd name="T103" fmla="*/ 43 h 507"/>
                  <a:gd name="T104" fmla="*/ 102 w 431"/>
                  <a:gd name="T105" fmla="*/ 52 h 507"/>
                  <a:gd name="T106" fmla="*/ 46 w 431"/>
                  <a:gd name="T107" fmla="*/ 71 h 507"/>
                  <a:gd name="T108" fmla="*/ 8 w 431"/>
                  <a:gd name="T109" fmla="*/ 112 h 507"/>
                  <a:gd name="T110" fmla="*/ 1 w 431"/>
                  <a:gd name="T111" fmla="*/ 162 h 507"/>
                  <a:gd name="T112" fmla="*/ 11 w 431"/>
                  <a:gd name="T113" fmla="*/ 195 h 507"/>
                  <a:gd name="T114" fmla="*/ 13 w 431"/>
                  <a:gd name="T115" fmla="*/ 200 h 507"/>
                  <a:gd name="T116" fmla="*/ 25 w 431"/>
                  <a:gd name="T117" fmla="*/ 165 h 507"/>
                  <a:gd name="T118" fmla="*/ 49 w 431"/>
                  <a:gd name="T119" fmla="*/ 141 h 507"/>
                  <a:gd name="T120" fmla="*/ 69 w 431"/>
                  <a:gd name="T121" fmla="*/ 128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1"/>
                  <a:gd name="T184" fmla="*/ 0 h 507"/>
                  <a:gd name="T185" fmla="*/ 431 w 431"/>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1" h="507">
                    <a:moveTo>
                      <a:pt x="74" y="125"/>
                    </a:moveTo>
                    <a:lnTo>
                      <a:pt x="72" y="131"/>
                    </a:lnTo>
                    <a:lnTo>
                      <a:pt x="67" y="144"/>
                    </a:lnTo>
                    <a:lnTo>
                      <a:pt x="64" y="163"/>
                    </a:lnTo>
                    <a:lnTo>
                      <a:pt x="66" y="183"/>
                    </a:lnTo>
                    <a:lnTo>
                      <a:pt x="73" y="203"/>
                    </a:lnTo>
                    <a:lnTo>
                      <a:pt x="80" y="218"/>
                    </a:lnTo>
                    <a:lnTo>
                      <a:pt x="84" y="228"/>
                    </a:lnTo>
                    <a:lnTo>
                      <a:pt x="86" y="232"/>
                    </a:lnTo>
                    <a:lnTo>
                      <a:pt x="86" y="228"/>
                    </a:lnTo>
                    <a:lnTo>
                      <a:pt x="85" y="219"/>
                    </a:lnTo>
                    <a:lnTo>
                      <a:pt x="86" y="207"/>
                    </a:lnTo>
                    <a:lnTo>
                      <a:pt x="90" y="196"/>
                    </a:lnTo>
                    <a:lnTo>
                      <a:pt x="97" y="185"/>
                    </a:lnTo>
                    <a:lnTo>
                      <a:pt x="104" y="173"/>
                    </a:lnTo>
                    <a:lnTo>
                      <a:pt x="110" y="165"/>
                    </a:lnTo>
                    <a:lnTo>
                      <a:pt x="113" y="162"/>
                    </a:lnTo>
                    <a:lnTo>
                      <a:pt x="110" y="170"/>
                    </a:lnTo>
                    <a:lnTo>
                      <a:pt x="104" y="188"/>
                    </a:lnTo>
                    <a:lnTo>
                      <a:pt x="97" y="211"/>
                    </a:lnTo>
                    <a:lnTo>
                      <a:pt x="94" y="232"/>
                    </a:lnTo>
                    <a:lnTo>
                      <a:pt x="95" y="252"/>
                    </a:lnTo>
                    <a:lnTo>
                      <a:pt x="98" y="275"/>
                    </a:lnTo>
                    <a:lnTo>
                      <a:pt x="101" y="292"/>
                    </a:lnTo>
                    <a:lnTo>
                      <a:pt x="102" y="299"/>
                    </a:lnTo>
                    <a:lnTo>
                      <a:pt x="102" y="296"/>
                    </a:lnTo>
                    <a:lnTo>
                      <a:pt x="104" y="289"/>
                    </a:lnTo>
                    <a:lnTo>
                      <a:pt x="107" y="280"/>
                    </a:lnTo>
                    <a:lnTo>
                      <a:pt x="112" y="274"/>
                    </a:lnTo>
                    <a:lnTo>
                      <a:pt x="118" y="268"/>
                    </a:lnTo>
                    <a:lnTo>
                      <a:pt x="127" y="262"/>
                    </a:lnTo>
                    <a:lnTo>
                      <a:pt x="134" y="257"/>
                    </a:lnTo>
                    <a:lnTo>
                      <a:pt x="137" y="255"/>
                    </a:lnTo>
                    <a:lnTo>
                      <a:pt x="138" y="256"/>
                    </a:lnTo>
                    <a:lnTo>
                      <a:pt x="141" y="260"/>
                    </a:lnTo>
                    <a:lnTo>
                      <a:pt x="146" y="264"/>
                    </a:lnTo>
                    <a:lnTo>
                      <a:pt x="151" y="270"/>
                    </a:lnTo>
                    <a:lnTo>
                      <a:pt x="157" y="276"/>
                    </a:lnTo>
                    <a:lnTo>
                      <a:pt x="163" y="284"/>
                    </a:lnTo>
                    <a:lnTo>
                      <a:pt x="169" y="292"/>
                    </a:lnTo>
                    <a:lnTo>
                      <a:pt x="174" y="299"/>
                    </a:lnTo>
                    <a:lnTo>
                      <a:pt x="180" y="313"/>
                    </a:lnTo>
                    <a:lnTo>
                      <a:pt x="183" y="328"/>
                    </a:lnTo>
                    <a:lnTo>
                      <a:pt x="182" y="344"/>
                    </a:lnTo>
                    <a:lnTo>
                      <a:pt x="177" y="361"/>
                    </a:lnTo>
                    <a:lnTo>
                      <a:pt x="169" y="379"/>
                    </a:lnTo>
                    <a:lnTo>
                      <a:pt x="163" y="397"/>
                    </a:lnTo>
                    <a:lnTo>
                      <a:pt x="160" y="417"/>
                    </a:lnTo>
                    <a:lnTo>
                      <a:pt x="162" y="436"/>
                    </a:lnTo>
                    <a:lnTo>
                      <a:pt x="166" y="446"/>
                    </a:lnTo>
                    <a:lnTo>
                      <a:pt x="174" y="458"/>
                    </a:lnTo>
                    <a:lnTo>
                      <a:pt x="183" y="470"/>
                    </a:lnTo>
                    <a:lnTo>
                      <a:pt x="192" y="481"/>
                    </a:lnTo>
                    <a:lnTo>
                      <a:pt x="202" y="491"/>
                    </a:lnTo>
                    <a:lnTo>
                      <a:pt x="210" y="499"/>
                    </a:lnTo>
                    <a:lnTo>
                      <a:pt x="216" y="506"/>
                    </a:lnTo>
                    <a:lnTo>
                      <a:pt x="218" y="507"/>
                    </a:lnTo>
                    <a:lnTo>
                      <a:pt x="216" y="504"/>
                    </a:lnTo>
                    <a:lnTo>
                      <a:pt x="212" y="496"/>
                    </a:lnTo>
                    <a:lnTo>
                      <a:pt x="208" y="486"/>
                    </a:lnTo>
                    <a:lnTo>
                      <a:pt x="207" y="477"/>
                    </a:lnTo>
                    <a:lnTo>
                      <a:pt x="209" y="467"/>
                    </a:lnTo>
                    <a:lnTo>
                      <a:pt x="213" y="457"/>
                    </a:lnTo>
                    <a:lnTo>
                      <a:pt x="216" y="448"/>
                    </a:lnTo>
                    <a:lnTo>
                      <a:pt x="217" y="444"/>
                    </a:lnTo>
                    <a:lnTo>
                      <a:pt x="218" y="448"/>
                    </a:lnTo>
                    <a:lnTo>
                      <a:pt x="221" y="458"/>
                    </a:lnTo>
                    <a:lnTo>
                      <a:pt x="225" y="471"/>
                    </a:lnTo>
                    <a:lnTo>
                      <a:pt x="232" y="483"/>
                    </a:lnTo>
                    <a:lnTo>
                      <a:pt x="241" y="493"/>
                    </a:lnTo>
                    <a:lnTo>
                      <a:pt x="249" y="499"/>
                    </a:lnTo>
                    <a:lnTo>
                      <a:pt x="255" y="504"/>
                    </a:lnTo>
                    <a:lnTo>
                      <a:pt x="256" y="505"/>
                    </a:lnTo>
                    <a:lnTo>
                      <a:pt x="255" y="502"/>
                    </a:lnTo>
                    <a:lnTo>
                      <a:pt x="255" y="494"/>
                    </a:lnTo>
                    <a:lnTo>
                      <a:pt x="255" y="483"/>
                    </a:lnTo>
                    <a:lnTo>
                      <a:pt x="259" y="467"/>
                    </a:lnTo>
                    <a:lnTo>
                      <a:pt x="262" y="460"/>
                    </a:lnTo>
                    <a:lnTo>
                      <a:pt x="265" y="454"/>
                    </a:lnTo>
                    <a:lnTo>
                      <a:pt x="268" y="449"/>
                    </a:lnTo>
                    <a:lnTo>
                      <a:pt x="272" y="444"/>
                    </a:lnTo>
                    <a:lnTo>
                      <a:pt x="276" y="441"/>
                    </a:lnTo>
                    <a:lnTo>
                      <a:pt x="282" y="436"/>
                    </a:lnTo>
                    <a:lnTo>
                      <a:pt x="289" y="433"/>
                    </a:lnTo>
                    <a:lnTo>
                      <a:pt x="296" y="428"/>
                    </a:lnTo>
                    <a:lnTo>
                      <a:pt x="306" y="423"/>
                    </a:lnTo>
                    <a:lnTo>
                      <a:pt x="319" y="418"/>
                    </a:lnTo>
                    <a:lnTo>
                      <a:pt x="332" y="410"/>
                    </a:lnTo>
                    <a:lnTo>
                      <a:pt x="347" y="401"/>
                    </a:lnTo>
                    <a:lnTo>
                      <a:pt x="361" y="391"/>
                    </a:lnTo>
                    <a:lnTo>
                      <a:pt x="376" y="379"/>
                    </a:lnTo>
                    <a:lnTo>
                      <a:pt x="390" y="365"/>
                    </a:lnTo>
                    <a:lnTo>
                      <a:pt x="401" y="350"/>
                    </a:lnTo>
                    <a:lnTo>
                      <a:pt x="411" y="332"/>
                    </a:lnTo>
                    <a:lnTo>
                      <a:pt x="420" y="309"/>
                    </a:lnTo>
                    <a:lnTo>
                      <a:pt x="426" y="284"/>
                    </a:lnTo>
                    <a:lnTo>
                      <a:pt x="430" y="259"/>
                    </a:lnTo>
                    <a:lnTo>
                      <a:pt x="431" y="233"/>
                    </a:lnTo>
                    <a:lnTo>
                      <a:pt x="430" y="208"/>
                    </a:lnTo>
                    <a:lnTo>
                      <a:pt x="425" y="187"/>
                    </a:lnTo>
                    <a:lnTo>
                      <a:pt x="417" y="169"/>
                    </a:lnTo>
                    <a:lnTo>
                      <a:pt x="406" y="154"/>
                    </a:lnTo>
                    <a:lnTo>
                      <a:pt x="395" y="140"/>
                    </a:lnTo>
                    <a:lnTo>
                      <a:pt x="383" y="126"/>
                    </a:lnTo>
                    <a:lnTo>
                      <a:pt x="370" y="115"/>
                    </a:lnTo>
                    <a:lnTo>
                      <a:pt x="358" y="104"/>
                    </a:lnTo>
                    <a:lnTo>
                      <a:pt x="345" y="94"/>
                    </a:lnTo>
                    <a:lnTo>
                      <a:pt x="333" y="87"/>
                    </a:lnTo>
                    <a:lnTo>
                      <a:pt x="322" y="83"/>
                    </a:lnTo>
                    <a:lnTo>
                      <a:pt x="311" y="80"/>
                    </a:lnTo>
                    <a:lnTo>
                      <a:pt x="302" y="77"/>
                    </a:lnTo>
                    <a:lnTo>
                      <a:pt x="294" y="76"/>
                    </a:lnTo>
                    <a:lnTo>
                      <a:pt x="288" y="74"/>
                    </a:lnTo>
                    <a:lnTo>
                      <a:pt x="282" y="73"/>
                    </a:lnTo>
                    <a:lnTo>
                      <a:pt x="278" y="72"/>
                    </a:lnTo>
                    <a:lnTo>
                      <a:pt x="276" y="72"/>
                    </a:lnTo>
                    <a:lnTo>
                      <a:pt x="275" y="72"/>
                    </a:lnTo>
                    <a:lnTo>
                      <a:pt x="275" y="70"/>
                    </a:lnTo>
                    <a:lnTo>
                      <a:pt x="275" y="64"/>
                    </a:lnTo>
                    <a:lnTo>
                      <a:pt x="270" y="55"/>
                    </a:lnTo>
                    <a:lnTo>
                      <a:pt x="259" y="41"/>
                    </a:lnTo>
                    <a:lnTo>
                      <a:pt x="252" y="33"/>
                    </a:lnTo>
                    <a:lnTo>
                      <a:pt x="245" y="26"/>
                    </a:lnTo>
                    <a:lnTo>
                      <a:pt x="237" y="20"/>
                    </a:lnTo>
                    <a:lnTo>
                      <a:pt x="229" y="15"/>
                    </a:lnTo>
                    <a:lnTo>
                      <a:pt x="221" y="11"/>
                    </a:lnTo>
                    <a:lnTo>
                      <a:pt x="214" y="8"/>
                    </a:lnTo>
                    <a:lnTo>
                      <a:pt x="205" y="5"/>
                    </a:lnTo>
                    <a:lnTo>
                      <a:pt x="196" y="4"/>
                    </a:lnTo>
                    <a:lnTo>
                      <a:pt x="187" y="3"/>
                    </a:lnTo>
                    <a:lnTo>
                      <a:pt x="180" y="2"/>
                    </a:lnTo>
                    <a:lnTo>
                      <a:pt x="173" y="1"/>
                    </a:lnTo>
                    <a:lnTo>
                      <a:pt x="167" y="0"/>
                    </a:lnTo>
                    <a:lnTo>
                      <a:pt x="161" y="0"/>
                    </a:lnTo>
                    <a:lnTo>
                      <a:pt x="157" y="0"/>
                    </a:lnTo>
                    <a:lnTo>
                      <a:pt x="155" y="0"/>
                    </a:lnTo>
                    <a:lnTo>
                      <a:pt x="154" y="0"/>
                    </a:lnTo>
                    <a:lnTo>
                      <a:pt x="155" y="0"/>
                    </a:lnTo>
                    <a:lnTo>
                      <a:pt x="159" y="1"/>
                    </a:lnTo>
                    <a:lnTo>
                      <a:pt x="164" y="2"/>
                    </a:lnTo>
                    <a:lnTo>
                      <a:pt x="170" y="4"/>
                    </a:lnTo>
                    <a:lnTo>
                      <a:pt x="177" y="6"/>
                    </a:lnTo>
                    <a:lnTo>
                      <a:pt x="184" y="9"/>
                    </a:lnTo>
                    <a:lnTo>
                      <a:pt x="190" y="12"/>
                    </a:lnTo>
                    <a:lnTo>
                      <a:pt x="196" y="17"/>
                    </a:lnTo>
                    <a:lnTo>
                      <a:pt x="206" y="27"/>
                    </a:lnTo>
                    <a:lnTo>
                      <a:pt x="213" y="36"/>
                    </a:lnTo>
                    <a:lnTo>
                      <a:pt x="217" y="44"/>
                    </a:lnTo>
                    <a:lnTo>
                      <a:pt x="218" y="47"/>
                    </a:lnTo>
                    <a:lnTo>
                      <a:pt x="216" y="47"/>
                    </a:lnTo>
                    <a:lnTo>
                      <a:pt x="211" y="45"/>
                    </a:lnTo>
                    <a:lnTo>
                      <a:pt x="203" y="44"/>
                    </a:lnTo>
                    <a:lnTo>
                      <a:pt x="193" y="43"/>
                    </a:lnTo>
                    <a:lnTo>
                      <a:pt x="182" y="42"/>
                    </a:lnTo>
                    <a:lnTo>
                      <a:pt x="168" y="42"/>
                    </a:lnTo>
                    <a:lnTo>
                      <a:pt x="152" y="43"/>
                    </a:lnTo>
                    <a:lnTo>
                      <a:pt x="137" y="44"/>
                    </a:lnTo>
                    <a:lnTo>
                      <a:pt x="120" y="47"/>
                    </a:lnTo>
                    <a:lnTo>
                      <a:pt x="102" y="52"/>
                    </a:lnTo>
                    <a:lnTo>
                      <a:pt x="83" y="56"/>
                    </a:lnTo>
                    <a:lnTo>
                      <a:pt x="65" y="63"/>
                    </a:lnTo>
                    <a:lnTo>
                      <a:pt x="46" y="71"/>
                    </a:lnTo>
                    <a:lnTo>
                      <a:pt x="31" y="82"/>
                    </a:lnTo>
                    <a:lnTo>
                      <a:pt x="17" y="96"/>
                    </a:lnTo>
                    <a:lnTo>
                      <a:pt x="8" y="112"/>
                    </a:lnTo>
                    <a:lnTo>
                      <a:pt x="2" y="130"/>
                    </a:lnTo>
                    <a:lnTo>
                      <a:pt x="0" y="147"/>
                    </a:lnTo>
                    <a:lnTo>
                      <a:pt x="1" y="162"/>
                    </a:lnTo>
                    <a:lnTo>
                      <a:pt x="4" y="175"/>
                    </a:lnTo>
                    <a:lnTo>
                      <a:pt x="8" y="186"/>
                    </a:lnTo>
                    <a:lnTo>
                      <a:pt x="11" y="195"/>
                    </a:lnTo>
                    <a:lnTo>
                      <a:pt x="14" y="200"/>
                    </a:lnTo>
                    <a:lnTo>
                      <a:pt x="15" y="202"/>
                    </a:lnTo>
                    <a:lnTo>
                      <a:pt x="13" y="200"/>
                    </a:lnTo>
                    <a:lnTo>
                      <a:pt x="12" y="193"/>
                    </a:lnTo>
                    <a:lnTo>
                      <a:pt x="14" y="181"/>
                    </a:lnTo>
                    <a:lnTo>
                      <a:pt x="25" y="165"/>
                    </a:lnTo>
                    <a:lnTo>
                      <a:pt x="33" y="156"/>
                    </a:lnTo>
                    <a:lnTo>
                      <a:pt x="42" y="148"/>
                    </a:lnTo>
                    <a:lnTo>
                      <a:pt x="49" y="141"/>
                    </a:lnTo>
                    <a:lnTo>
                      <a:pt x="57" y="136"/>
                    </a:lnTo>
                    <a:lnTo>
                      <a:pt x="64" y="132"/>
                    </a:lnTo>
                    <a:lnTo>
                      <a:pt x="69" y="128"/>
                    </a:lnTo>
                    <a:lnTo>
                      <a:pt x="73" y="126"/>
                    </a:lnTo>
                    <a:lnTo>
                      <a:pt x="74" y="125"/>
                    </a:lnTo>
                    <a:close/>
                  </a:path>
                </a:pathLst>
              </a:custGeom>
              <a:solidFill>
                <a:srgbClr val="5414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8" name="Freeform 351"/>
              <p:cNvSpPr>
                <a:spLocks/>
              </p:cNvSpPr>
              <p:nvPr/>
            </p:nvSpPr>
            <p:spPr bwMode="auto">
              <a:xfrm>
                <a:off x="4475" y="3134"/>
                <a:ext cx="26" cy="72"/>
              </a:xfrm>
              <a:custGeom>
                <a:avLst/>
                <a:gdLst>
                  <a:gd name="T0" fmla="*/ 0 w 26"/>
                  <a:gd name="T1" fmla="*/ 0 h 72"/>
                  <a:gd name="T2" fmla="*/ 2 w 26"/>
                  <a:gd name="T3" fmla="*/ 2 h 72"/>
                  <a:gd name="T4" fmla="*/ 8 w 26"/>
                  <a:gd name="T5" fmla="*/ 8 h 72"/>
                  <a:gd name="T6" fmla="*/ 15 w 26"/>
                  <a:gd name="T7" fmla="*/ 16 h 72"/>
                  <a:gd name="T8" fmla="*/ 21 w 26"/>
                  <a:gd name="T9" fmla="*/ 27 h 72"/>
                  <a:gd name="T10" fmla="*/ 25 w 26"/>
                  <a:gd name="T11" fmla="*/ 36 h 72"/>
                  <a:gd name="T12" fmla="*/ 26 w 26"/>
                  <a:gd name="T13" fmla="*/ 44 h 72"/>
                  <a:gd name="T14" fmla="*/ 24 w 26"/>
                  <a:gd name="T15" fmla="*/ 51 h 72"/>
                  <a:gd name="T16" fmla="*/ 20 w 26"/>
                  <a:gd name="T17" fmla="*/ 57 h 72"/>
                  <a:gd name="T18" fmla="*/ 13 w 26"/>
                  <a:gd name="T19" fmla="*/ 62 h 72"/>
                  <a:gd name="T20" fmla="*/ 8 w 26"/>
                  <a:gd name="T21" fmla="*/ 67 h 72"/>
                  <a:gd name="T22" fmla="*/ 4 w 26"/>
                  <a:gd name="T23" fmla="*/ 70 h 72"/>
                  <a:gd name="T24" fmla="*/ 2 w 26"/>
                  <a:gd name="T25" fmla="*/ 72 h 72"/>
                  <a:gd name="T26" fmla="*/ 2 w 26"/>
                  <a:gd name="T27" fmla="*/ 61 h 72"/>
                  <a:gd name="T28" fmla="*/ 1 w 26"/>
                  <a:gd name="T29" fmla="*/ 38 h 72"/>
                  <a:gd name="T30" fmla="*/ 0 w 26"/>
                  <a:gd name="T31" fmla="*/ 14 h 72"/>
                  <a:gd name="T32" fmla="*/ 0 w 26"/>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72"/>
                  <a:gd name="T53" fmla="*/ 26 w 2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72">
                    <a:moveTo>
                      <a:pt x="0" y="0"/>
                    </a:moveTo>
                    <a:lnTo>
                      <a:pt x="2" y="2"/>
                    </a:lnTo>
                    <a:lnTo>
                      <a:pt x="8" y="8"/>
                    </a:lnTo>
                    <a:lnTo>
                      <a:pt x="15" y="16"/>
                    </a:lnTo>
                    <a:lnTo>
                      <a:pt x="21" y="27"/>
                    </a:lnTo>
                    <a:lnTo>
                      <a:pt x="25" y="36"/>
                    </a:lnTo>
                    <a:lnTo>
                      <a:pt x="26" y="44"/>
                    </a:lnTo>
                    <a:lnTo>
                      <a:pt x="24" y="51"/>
                    </a:lnTo>
                    <a:lnTo>
                      <a:pt x="20" y="57"/>
                    </a:lnTo>
                    <a:lnTo>
                      <a:pt x="13" y="62"/>
                    </a:lnTo>
                    <a:lnTo>
                      <a:pt x="8" y="67"/>
                    </a:lnTo>
                    <a:lnTo>
                      <a:pt x="4" y="70"/>
                    </a:lnTo>
                    <a:lnTo>
                      <a:pt x="2" y="72"/>
                    </a:lnTo>
                    <a:lnTo>
                      <a:pt x="2" y="61"/>
                    </a:lnTo>
                    <a:lnTo>
                      <a:pt x="1" y="38"/>
                    </a:lnTo>
                    <a:lnTo>
                      <a:pt x="0" y="14"/>
                    </a:lnTo>
                    <a:lnTo>
                      <a:pt x="0" y="0"/>
                    </a:lnTo>
                    <a:close/>
                  </a:path>
                </a:pathLst>
              </a:custGeom>
              <a:solidFill>
                <a:srgbClr val="C4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9" name="Freeform 352"/>
              <p:cNvSpPr>
                <a:spLocks/>
              </p:cNvSpPr>
              <p:nvPr/>
            </p:nvSpPr>
            <p:spPr bwMode="auto">
              <a:xfrm>
                <a:off x="4436" y="3114"/>
                <a:ext cx="47" cy="104"/>
              </a:xfrm>
              <a:custGeom>
                <a:avLst/>
                <a:gdLst>
                  <a:gd name="T0" fmla="*/ 6 w 47"/>
                  <a:gd name="T1" fmla="*/ 1 h 104"/>
                  <a:gd name="T2" fmla="*/ 12 w 47"/>
                  <a:gd name="T3" fmla="*/ 0 h 104"/>
                  <a:gd name="T4" fmla="*/ 19 w 47"/>
                  <a:gd name="T5" fmla="*/ 0 h 104"/>
                  <a:gd name="T6" fmla="*/ 25 w 47"/>
                  <a:gd name="T7" fmla="*/ 5 h 104"/>
                  <a:gd name="T8" fmla="*/ 31 w 47"/>
                  <a:gd name="T9" fmla="*/ 11 h 104"/>
                  <a:gd name="T10" fmla="*/ 37 w 47"/>
                  <a:gd name="T11" fmla="*/ 18 h 104"/>
                  <a:gd name="T12" fmla="*/ 41 w 47"/>
                  <a:gd name="T13" fmla="*/ 26 h 104"/>
                  <a:gd name="T14" fmla="*/ 43 w 47"/>
                  <a:gd name="T15" fmla="*/ 35 h 104"/>
                  <a:gd name="T16" fmla="*/ 45 w 47"/>
                  <a:gd name="T17" fmla="*/ 42 h 104"/>
                  <a:gd name="T18" fmla="*/ 47 w 47"/>
                  <a:gd name="T19" fmla="*/ 59 h 104"/>
                  <a:gd name="T20" fmla="*/ 47 w 47"/>
                  <a:gd name="T21" fmla="*/ 77 h 104"/>
                  <a:gd name="T22" fmla="*/ 45 w 47"/>
                  <a:gd name="T23" fmla="*/ 93 h 104"/>
                  <a:gd name="T24" fmla="*/ 39 w 47"/>
                  <a:gd name="T25" fmla="*/ 102 h 104"/>
                  <a:gd name="T26" fmla="*/ 31 w 47"/>
                  <a:gd name="T27" fmla="*/ 104 h 104"/>
                  <a:gd name="T28" fmla="*/ 25 w 47"/>
                  <a:gd name="T29" fmla="*/ 104 h 104"/>
                  <a:gd name="T30" fmla="*/ 20 w 47"/>
                  <a:gd name="T31" fmla="*/ 100 h 104"/>
                  <a:gd name="T32" fmla="*/ 17 w 47"/>
                  <a:gd name="T33" fmla="*/ 92 h 104"/>
                  <a:gd name="T34" fmla="*/ 18 w 47"/>
                  <a:gd name="T35" fmla="*/ 83 h 104"/>
                  <a:gd name="T36" fmla="*/ 21 w 47"/>
                  <a:gd name="T37" fmla="*/ 73 h 104"/>
                  <a:gd name="T38" fmla="*/ 24 w 47"/>
                  <a:gd name="T39" fmla="*/ 64 h 104"/>
                  <a:gd name="T40" fmla="*/ 24 w 47"/>
                  <a:gd name="T41" fmla="*/ 55 h 104"/>
                  <a:gd name="T42" fmla="*/ 21 w 47"/>
                  <a:gd name="T43" fmla="*/ 49 h 104"/>
                  <a:gd name="T44" fmla="*/ 16 w 47"/>
                  <a:gd name="T45" fmla="*/ 43 h 104"/>
                  <a:gd name="T46" fmla="*/ 11 w 47"/>
                  <a:gd name="T47" fmla="*/ 36 h 104"/>
                  <a:gd name="T48" fmla="*/ 6 w 47"/>
                  <a:gd name="T49" fmla="*/ 29 h 104"/>
                  <a:gd name="T50" fmla="*/ 2 w 47"/>
                  <a:gd name="T51" fmla="*/ 22 h 104"/>
                  <a:gd name="T52" fmla="*/ 0 w 47"/>
                  <a:gd name="T53" fmla="*/ 15 h 104"/>
                  <a:gd name="T54" fmla="*/ 1 w 47"/>
                  <a:gd name="T55" fmla="*/ 8 h 104"/>
                  <a:gd name="T56" fmla="*/ 6 w 47"/>
                  <a:gd name="T57" fmla="*/ 1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04"/>
                  <a:gd name="T89" fmla="*/ 47 w 47"/>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04">
                    <a:moveTo>
                      <a:pt x="6" y="1"/>
                    </a:moveTo>
                    <a:lnTo>
                      <a:pt x="12" y="0"/>
                    </a:lnTo>
                    <a:lnTo>
                      <a:pt x="19" y="0"/>
                    </a:lnTo>
                    <a:lnTo>
                      <a:pt x="25" y="5"/>
                    </a:lnTo>
                    <a:lnTo>
                      <a:pt x="31" y="11"/>
                    </a:lnTo>
                    <a:lnTo>
                      <a:pt x="37" y="18"/>
                    </a:lnTo>
                    <a:lnTo>
                      <a:pt x="41" y="26"/>
                    </a:lnTo>
                    <a:lnTo>
                      <a:pt x="43" y="35"/>
                    </a:lnTo>
                    <a:lnTo>
                      <a:pt x="45" y="42"/>
                    </a:lnTo>
                    <a:lnTo>
                      <a:pt x="47" y="59"/>
                    </a:lnTo>
                    <a:lnTo>
                      <a:pt x="47" y="77"/>
                    </a:lnTo>
                    <a:lnTo>
                      <a:pt x="45" y="93"/>
                    </a:lnTo>
                    <a:lnTo>
                      <a:pt x="39" y="102"/>
                    </a:lnTo>
                    <a:lnTo>
                      <a:pt x="31" y="104"/>
                    </a:lnTo>
                    <a:lnTo>
                      <a:pt x="25" y="104"/>
                    </a:lnTo>
                    <a:lnTo>
                      <a:pt x="20" y="100"/>
                    </a:lnTo>
                    <a:lnTo>
                      <a:pt x="17" y="92"/>
                    </a:lnTo>
                    <a:lnTo>
                      <a:pt x="18" y="83"/>
                    </a:lnTo>
                    <a:lnTo>
                      <a:pt x="21" y="73"/>
                    </a:lnTo>
                    <a:lnTo>
                      <a:pt x="24" y="64"/>
                    </a:lnTo>
                    <a:lnTo>
                      <a:pt x="24" y="55"/>
                    </a:lnTo>
                    <a:lnTo>
                      <a:pt x="21" y="49"/>
                    </a:lnTo>
                    <a:lnTo>
                      <a:pt x="16" y="43"/>
                    </a:lnTo>
                    <a:lnTo>
                      <a:pt x="11" y="36"/>
                    </a:lnTo>
                    <a:lnTo>
                      <a:pt x="6" y="29"/>
                    </a:lnTo>
                    <a:lnTo>
                      <a:pt x="2" y="22"/>
                    </a:lnTo>
                    <a:lnTo>
                      <a:pt x="0" y="15"/>
                    </a:lnTo>
                    <a:lnTo>
                      <a:pt x="1" y="8"/>
                    </a:lnTo>
                    <a:lnTo>
                      <a:pt x="6" y="1"/>
                    </a:lnTo>
                    <a:close/>
                  </a:path>
                </a:pathLst>
              </a:custGeom>
              <a:solidFill>
                <a:srgbClr val="F9E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0" name="Freeform 353"/>
              <p:cNvSpPr>
                <a:spLocks/>
              </p:cNvSpPr>
              <p:nvPr/>
            </p:nvSpPr>
            <p:spPr bwMode="auto">
              <a:xfrm>
                <a:off x="4329" y="3124"/>
                <a:ext cx="16" cy="31"/>
              </a:xfrm>
              <a:custGeom>
                <a:avLst/>
                <a:gdLst>
                  <a:gd name="T0" fmla="*/ 3 w 16"/>
                  <a:gd name="T1" fmla="*/ 31 h 31"/>
                  <a:gd name="T2" fmla="*/ 6 w 16"/>
                  <a:gd name="T3" fmla="*/ 30 h 31"/>
                  <a:gd name="T4" fmla="*/ 8 w 16"/>
                  <a:gd name="T5" fmla="*/ 28 h 31"/>
                  <a:gd name="T6" fmla="*/ 11 w 16"/>
                  <a:gd name="T7" fmla="*/ 23 h 31"/>
                  <a:gd name="T8" fmla="*/ 14 w 16"/>
                  <a:gd name="T9" fmla="*/ 17 h 31"/>
                  <a:gd name="T10" fmla="*/ 16 w 16"/>
                  <a:gd name="T11" fmla="*/ 11 h 31"/>
                  <a:gd name="T12" fmla="*/ 16 w 16"/>
                  <a:gd name="T13" fmla="*/ 6 h 31"/>
                  <a:gd name="T14" fmla="*/ 15 w 16"/>
                  <a:gd name="T15" fmla="*/ 2 h 31"/>
                  <a:gd name="T16" fmla="*/ 13 w 16"/>
                  <a:gd name="T17" fmla="*/ 0 h 31"/>
                  <a:gd name="T18" fmla="*/ 10 w 16"/>
                  <a:gd name="T19" fmla="*/ 1 h 31"/>
                  <a:gd name="T20" fmla="*/ 8 w 16"/>
                  <a:gd name="T21" fmla="*/ 3 h 31"/>
                  <a:gd name="T22" fmla="*/ 5 w 16"/>
                  <a:gd name="T23" fmla="*/ 7 h 31"/>
                  <a:gd name="T24" fmla="*/ 2 w 16"/>
                  <a:gd name="T25" fmla="*/ 14 h 31"/>
                  <a:gd name="T26" fmla="*/ 0 w 16"/>
                  <a:gd name="T27" fmla="*/ 20 h 31"/>
                  <a:gd name="T28" fmla="*/ 0 w 16"/>
                  <a:gd name="T29" fmla="*/ 25 h 31"/>
                  <a:gd name="T30" fmla="*/ 1 w 16"/>
                  <a:gd name="T31" fmla="*/ 29 h 31"/>
                  <a:gd name="T32" fmla="*/ 3 w 16"/>
                  <a:gd name="T33" fmla="*/ 3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31"/>
                  <a:gd name="T53" fmla="*/ 16 w 1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31">
                    <a:moveTo>
                      <a:pt x="3" y="31"/>
                    </a:moveTo>
                    <a:lnTo>
                      <a:pt x="6" y="30"/>
                    </a:lnTo>
                    <a:lnTo>
                      <a:pt x="8" y="28"/>
                    </a:lnTo>
                    <a:lnTo>
                      <a:pt x="11" y="23"/>
                    </a:lnTo>
                    <a:lnTo>
                      <a:pt x="14" y="17"/>
                    </a:lnTo>
                    <a:lnTo>
                      <a:pt x="16" y="11"/>
                    </a:lnTo>
                    <a:lnTo>
                      <a:pt x="16" y="6"/>
                    </a:lnTo>
                    <a:lnTo>
                      <a:pt x="15" y="2"/>
                    </a:lnTo>
                    <a:lnTo>
                      <a:pt x="13" y="0"/>
                    </a:lnTo>
                    <a:lnTo>
                      <a:pt x="10" y="1"/>
                    </a:lnTo>
                    <a:lnTo>
                      <a:pt x="8" y="3"/>
                    </a:lnTo>
                    <a:lnTo>
                      <a:pt x="5" y="7"/>
                    </a:lnTo>
                    <a:lnTo>
                      <a:pt x="2" y="14"/>
                    </a:lnTo>
                    <a:lnTo>
                      <a:pt x="0" y="20"/>
                    </a:lnTo>
                    <a:lnTo>
                      <a:pt x="0" y="25"/>
                    </a:lnTo>
                    <a:lnTo>
                      <a:pt x="1" y="29"/>
                    </a:lnTo>
                    <a:lnTo>
                      <a:pt x="3" y="31"/>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1" name="Freeform 354"/>
              <p:cNvSpPr>
                <a:spLocks/>
              </p:cNvSpPr>
              <p:nvPr/>
            </p:nvSpPr>
            <p:spPr bwMode="auto">
              <a:xfrm>
                <a:off x="4350" y="3316"/>
                <a:ext cx="259" cy="54"/>
              </a:xfrm>
              <a:custGeom>
                <a:avLst/>
                <a:gdLst>
                  <a:gd name="T0" fmla="*/ 0 w 259"/>
                  <a:gd name="T1" fmla="*/ 53 h 54"/>
                  <a:gd name="T2" fmla="*/ 1 w 259"/>
                  <a:gd name="T3" fmla="*/ 53 h 54"/>
                  <a:gd name="T4" fmla="*/ 4 w 259"/>
                  <a:gd name="T5" fmla="*/ 48 h 54"/>
                  <a:gd name="T6" fmla="*/ 8 w 259"/>
                  <a:gd name="T7" fmla="*/ 44 h 54"/>
                  <a:gd name="T8" fmla="*/ 15 w 259"/>
                  <a:gd name="T9" fmla="*/ 37 h 54"/>
                  <a:gd name="T10" fmla="*/ 22 w 259"/>
                  <a:gd name="T11" fmla="*/ 29 h 54"/>
                  <a:gd name="T12" fmla="*/ 31 w 259"/>
                  <a:gd name="T13" fmla="*/ 22 h 54"/>
                  <a:gd name="T14" fmla="*/ 43 w 259"/>
                  <a:gd name="T15" fmla="*/ 16 h 54"/>
                  <a:gd name="T16" fmla="*/ 55 w 259"/>
                  <a:gd name="T17" fmla="*/ 11 h 54"/>
                  <a:gd name="T18" fmla="*/ 66 w 259"/>
                  <a:gd name="T19" fmla="*/ 7 h 54"/>
                  <a:gd name="T20" fmla="*/ 78 w 259"/>
                  <a:gd name="T21" fmla="*/ 5 h 54"/>
                  <a:gd name="T22" fmla="*/ 89 w 259"/>
                  <a:gd name="T23" fmla="*/ 2 h 54"/>
                  <a:gd name="T24" fmla="*/ 99 w 259"/>
                  <a:gd name="T25" fmla="*/ 1 h 54"/>
                  <a:gd name="T26" fmla="*/ 110 w 259"/>
                  <a:gd name="T27" fmla="*/ 0 h 54"/>
                  <a:gd name="T28" fmla="*/ 121 w 259"/>
                  <a:gd name="T29" fmla="*/ 0 h 54"/>
                  <a:gd name="T30" fmla="*/ 133 w 259"/>
                  <a:gd name="T31" fmla="*/ 0 h 54"/>
                  <a:gd name="T32" fmla="*/ 147 w 259"/>
                  <a:gd name="T33" fmla="*/ 0 h 54"/>
                  <a:gd name="T34" fmla="*/ 162 w 259"/>
                  <a:gd name="T35" fmla="*/ 0 h 54"/>
                  <a:gd name="T36" fmla="*/ 174 w 259"/>
                  <a:gd name="T37" fmla="*/ 1 h 54"/>
                  <a:gd name="T38" fmla="*/ 186 w 259"/>
                  <a:gd name="T39" fmla="*/ 1 h 54"/>
                  <a:gd name="T40" fmla="*/ 197 w 259"/>
                  <a:gd name="T41" fmla="*/ 2 h 54"/>
                  <a:gd name="T42" fmla="*/ 204 w 259"/>
                  <a:gd name="T43" fmla="*/ 3 h 54"/>
                  <a:gd name="T44" fmla="*/ 211 w 259"/>
                  <a:gd name="T45" fmla="*/ 3 h 54"/>
                  <a:gd name="T46" fmla="*/ 215 w 259"/>
                  <a:gd name="T47" fmla="*/ 4 h 54"/>
                  <a:gd name="T48" fmla="*/ 216 w 259"/>
                  <a:gd name="T49" fmla="*/ 4 h 54"/>
                  <a:gd name="T50" fmla="*/ 217 w 259"/>
                  <a:gd name="T51" fmla="*/ 5 h 54"/>
                  <a:gd name="T52" fmla="*/ 220 w 259"/>
                  <a:gd name="T53" fmla="*/ 6 h 54"/>
                  <a:gd name="T54" fmla="*/ 223 w 259"/>
                  <a:gd name="T55" fmla="*/ 8 h 54"/>
                  <a:gd name="T56" fmla="*/ 228 w 259"/>
                  <a:gd name="T57" fmla="*/ 12 h 54"/>
                  <a:gd name="T58" fmla="*/ 232 w 259"/>
                  <a:gd name="T59" fmla="*/ 15 h 54"/>
                  <a:gd name="T60" fmla="*/ 238 w 259"/>
                  <a:gd name="T61" fmla="*/ 19 h 54"/>
                  <a:gd name="T62" fmla="*/ 243 w 259"/>
                  <a:gd name="T63" fmla="*/ 23 h 54"/>
                  <a:gd name="T64" fmla="*/ 247 w 259"/>
                  <a:gd name="T65" fmla="*/ 28 h 54"/>
                  <a:gd name="T66" fmla="*/ 253 w 259"/>
                  <a:gd name="T67" fmla="*/ 37 h 54"/>
                  <a:gd name="T68" fmla="*/ 256 w 259"/>
                  <a:gd name="T69" fmla="*/ 45 h 54"/>
                  <a:gd name="T70" fmla="*/ 258 w 259"/>
                  <a:gd name="T71" fmla="*/ 52 h 54"/>
                  <a:gd name="T72" fmla="*/ 259 w 259"/>
                  <a:gd name="T73" fmla="*/ 54 h 54"/>
                  <a:gd name="T74" fmla="*/ 0 w 259"/>
                  <a:gd name="T75" fmla="*/ 53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9"/>
                  <a:gd name="T115" fmla="*/ 0 h 54"/>
                  <a:gd name="T116" fmla="*/ 259 w 259"/>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9" h="54">
                    <a:moveTo>
                      <a:pt x="0" y="53"/>
                    </a:moveTo>
                    <a:lnTo>
                      <a:pt x="1" y="53"/>
                    </a:lnTo>
                    <a:lnTo>
                      <a:pt x="4" y="48"/>
                    </a:lnTo>
                    <a:lnTo>
                      <a:pt x="8" y="44"/>
                    </a:lnTo>
                    <a:lnTo>
                      <a:pt x="15" y="37"/>
                    </a:lnTo>
                    <a:lnTo>
                      <a:pt x="22" y="29"/>
                    </a:lnTo>
                    <a:lnTo>
                      <a:pt x="31" y="22"/>
                    </a:lnTo>
                    <a:lnTo>
                      <a:pt x="43" y="16"/>
                    </a:lnTo>
                    <a:lnTo>
                      <a:pt x="55" y="11"/>
                    </a:lnTo>
                    <a:lnTo>
                      <a:pt x="66" y="7"/>
                    </a:lnTo>
                    <a:lnTo>
                      <a:pt x="78" y="5"/>
                    </a:lnTo>
                    <a:lnTo>
                      <a:pt x="89" y="2"/>
                    </a:lnTo>
                    <a:lnTo>
                      <a:pt x="99" y="1"/>
                    </a:lnTo>
                    <a:lnTo>
                      <a:pt x="110" y="0"/>
                    </a:lnTo>
                    <a:lnTo>
                      <a:pt x="121" y="0"/>
                    </a:lnTo>
                    <a:lnTo>
                      <a:pt x="133" y="0"/>
                    </a:lnTo>
                    <a:lnTo>
                      <a:pt x="147" y="0"/>
                    </a:lnTo>
                    <a:lnTo>
                      <a:pt x="162" y="0"/>
                    </a:lnTo>
                    <a:lnTo>
                      <a:pt x="174" y="1"/>
                    </a:lnTo>
                    <a:lnTo>
                      <a:pt x="186" y="1"/>
                    </a:lnTo>
                    <a:lnTo>
                      <a:pt x="197" y="2"/>
                    </a:lnTo>
                    <a:lnTo>
                      <a:pt x="204" y="3"/>
                    </a:lnTo>
                    <a:lnTo>
                      <a:pt x="211" y="3"/>
                    </a:lnTo>
                    <a:lnTo>
                      <a:pt x="215" y="4"/>
                    </a:lnTo>
                    <a:lnTo>
                      <a:pt x="216" y="4"/>
                    </a:lnTo>
                    <a:lnTo>
                      <a:pt x="217" y="5"/>
                    </a:lnTo>
                    <a:lnTo>
                      <a:pt x="220" y="6"/>
                    </a:lnTo>
                    <a:lnTo>
                      <a:pt x="223" y="8"/>
                    </a:lnTo>
                    <a:lnTo>
                      <a:pt x="228" y="12"/>
                    </a:lnTo>
                    <a:lnTo>
                      <a:pt x="232" y="15"/>
                    </a:lnTo>
                    <a:lnTo>
                      <a:pt x="238" y="19"/>
                    </a:lnTo>
                    <a:lnTo>
                      <a:pt x="243" y="23"/>
                    </a:lnTo>
                    <a:lnTo>
                      <a:pt x="247" y="28"/>
                    </a:lnTo>
                    <a:lnTo>
                      <a:pt x="253" y="37"/>
                    </a:lnTo>
                    <a:lnTo>
                      <a:pt x="256" y="45"/>
                    </a:lnTo>
                    <a:lnTo>
                      <a:pt x="258" y="52"/>
                    </a:lnTo>
                    <a:lnTo>
                      <a:pt x="259" y="54"/>
                    </a:lnTo>
                    <a:lnTo>
                      <a:pt x="0" y="53"/>
                    </a:lnTo>
                    <a:close/>
                  </a:path>
                </a:pathLst>
              </a:custGeom>
              <a:solidFill>
                <a:srgbClr val="F2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2" name="Freeform 355"/>
              <p:cNvSpPr>
                <a:spLocks/>
              </p:cNvSpPr>
              <p:nvPr/>
            </p:nvSpPr>
            <p:spPr bwMode="auto">
              <a:xfrm>
                <a:off x="4169" y="3475"/>
                <a:ext cx="125" cy="187"/>
              </a:xfrm>
              <a:custGeom>
                <a:avLst/>
                <a:gdLst>
                  <a:gd name="T0" fmla="*/ 90 w 125"/>
                  <a:gd name="T1" fmla="*/ 54 h 187"/>
                  <a:gd name="T2" fmla="*/ 81 w 125"/>
                  <a:gd name="T3" fmla="*/ 36 h 187"/>
                  <a:gd name="T4" fmla="*/ 73 w 125"/>
                  <a:gd name="T5" fmla="*/ 21 h 187"/>
                  <a:gd name="T6" fmla="*/ 66 w 125"/>
                  <a:gd name="T7" fmla="*/ 10 h 187"/>
                  <a:gd name="T8" fmla="*/ 62 w 125"/>
                  <a:gd name="T9" fmla="*/ 3 h 187"/>
                  <a:gd name="T10" fmla="*/ 61 w 125"/>
                  <a:gd name="T11" fmla="*/ 2 h 187"/>
                  <a:gd name="T12" fmla="*/ 61 w 125"/>
                  <a:gd name="T13" fmla="*/ 2 h 187"/>
                  <a:gd name="T14" fmla="*/ 61 w 125"/>
                  <a:gd name="T15" fmla="*/ 2 h 187"/>
                  <a:gd name="T16" fmla="*/ 61 w 125"/>
                  <a:gd name="T17" fmla="*/ 1 h 187"/>
                  <a:gd name="T18" fmla="*/ 60 w 125"/>
                  <a:gd name="T19" fmla="*/ 0 h 187"/>
                  <a:gd name="T20" fmla="*/ 52 w 125"/>
                  <a:gd name="T21" fmla="*/ 1 h 187"/>
                  <a:gd name="T22" fmla="*/ 45 w 125"/>
                  <a:gd name="T23" fmla="*/ 2 h 187"/>
                  <a:gd name="T24" fmla="*/ 37 w 125"/>
                  <a:gd name="T25" fmla="*/ 3 h 187"/>
                  <a:gd name="T26" fmla="*/ 30 w 125"/>
                  <a:gd name="T27" fmla="*/ 5 h 187"/>
                  <a:gd name="T28" fmla="*/ 23 w 125"/>
                  <a:gd name="T29" fmla="*/ 6 h 187"/>
                  <a:gd name="T30" fmla="*/ 15 w 125"/>
                  <a:gd name="T31" fmla="*/ 6 h 187"/>
                  <a:gd name="T32" fmla="*/ 8 w 125"/>
                  <a:gd name="T33" fmla="*/ 8 h 187"/>
                  <a:gd name="T34" fmla="*/ 0 w 125"/>
                  <a:gd name="T35" fmla="*/ 9 h 187"/>
                  <a:gd name="T36" fmla="*/ 0 w 125"/>
                  <a:gd name="T37" fmla="*/ 10 h 187"/>
                  <a:gd name="T38" fmla="*/ 0 w 125"/>
                  <a:gd name="T39" fmla="*/ 10 h 187"/>
                  <a:gd name="T40" fmla="*/ 0 w 125"/>
                  <a:gd name="T41" fmla="*/ 11 h 187"/>
                  <a:gd name="T42" fmla="*/ 0 w 125"/>
                  <a:gd name="T43" fmla="*/ 11 h 187"/>
                  <a:gd name="T44" fmla="*/ 5 w 125"/>
                  <a:gd name="T45" fmla="*/ 19 h 187"/>
                  <a:gd name="T46" fmla="*/ 12 w 125"/>
                  <a:gd name="T47" fmla="*/ 30 h 187"/>
                  <a:gd name="T48" fmla="*/ 20 w 125"/>
                  <a:gd name="T49" fmla="*/ 44 h 187"/>
                  <a:gd name="T50" fmla="*/ 29 w 125"/>
                  <a:gd name="T51" fmla="*/ 61 h 187"/>
                  <a:gd name="T52" fmla="*/ 34 w 125"/>
                  <a:gd name="T53" fmla="*/ 76 h 187"/>
                  <a:gd name="T54" fmla="*/ 41 w 125"/>
                  <a:gd name="T55" fmla="*/ 93 h 187"/>
                  <a:gd name="T56" fmla="*/ 47 w 125"/>
                  <a:gd name="T57" fmla="*/ 110 h 187"/>
                  <a:gd name="T58" fmla="*/ 53 w 125"/>
                  <a:gd name="T59" fmla="*/ 128 h 187"/>
                  <a:gd name="T60" fmla="*/ 59 w 125"/>
                  <a:gd name="T61" fmla="*/ 146 h 187"/>
                  <a:gd name="T62" fmla="*/ 64 w 125"/>
                  <a:gd name="T63" fmla="*/ 162 h 187"/>
                  <a:gd name="T64" fmla="*/ 67 w 125"/>
                  <a:gd name="T65" fmla="*/ 176 h 187"/>
                  <a:gd name="T66" fmla="*/ 70 w 125"/>
                  <a:gd name="T67" fmla="*/ 187 h 187"/>
                  <a:gd name="T68" fmla="*/ 78 w 125"/>
                  <a:gd name="T69" fmla="*/ 183 h 187"/>
                  <a:gd name="T70" fmla="*/ 85 w 125"/>
                  <a:gd name="T71" fmla="*/ 180 h 187"/>
                  <a:gd name="T72" fmla="*/ 93 w 125"/>
                  <a:gd name="T73" fmla="*/ 175 h 187"/>
                  <a:gd name="T74" fmla="*/ 99 w 125"/>
                  <a:gd name="T75" fmla="*/ 172 h 187"/>
                  <a:gd name="T76" fmla="*/ 106 w 125"/>
                  <a:gd name="T77" fmla="*/ 167 h 187"/>
                  <a:gd name="T78" fmla="*/ 112 w 125"/>
                  <a:gd name="T79" fmla="*/ 162 h 187"/>
                  <a:gd name="T80" fmla="*/ 119 w 125"/>
                  <a:gd name="T81" fmla="*/ 158 h 187"/>
                  <a:gd name="T82" fmla="*/ 125 w 125"/>
                  <a:gd name="T83" fmla="*/ 152 h 187"/>
                  <a:gd name="T84" fmla="*/ 121 w 125"/>
                  <a:gd name="T85" fmla="*/ 141 h 187"/>
                  <a:gd name="T86" fmla="*/ 117 w 125"/>
                  <a:gd name="T87" fmla="*/ 128 h 187"/>
                  <a:gd name="T88" fmla="*/ 113 w 125"/>
                  <a:gd name="T89" fmla="*/ 115 h 187"/>
                  <a:gd name="T90" fmla="*/ 109 w 125"/>
                  <a:gd name="T91" fmla="*/ 102 h 187"/>
                  <a:gd name="T92" fmla="*/ 104 w 125"/>
                  <a:gd name="T93" fmla="*/ 88 h 187"/>
                  <a:gd name="T94" fmla="*/ 99 w 125"/>
                  <a:gd name="T95" fmla="*/ 76 h 187"/>
                  <a:gd name="T96" fmla="*/ 95 w 125"/>
                  <a:gd name="T97" fmla="*/ 64 h 187"/>
                  <a:gd name="T98" fmla="*/ 90 w 125"/>
                  <a:gd name="T99" fmla="*/ 54 h 1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5"/>
                  <a:gd name="T151" fmla="*/ 0 h 187"/>
                  <a:gd name="T152" fmla="*/ 125 w 125"/>
                  <a:gd name="T153" fmla="*/ 187 h 1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5" h="187">
                    <a:moveTo>
                      <a:pt x="90" y="54"/>
                    </a:moveTo>
                    <a:lnTo>
                      <a:pt x="81" y="36"/>
                    </a:lnTo>
                    <a:lnTo>
                      <a:pt x="73" y="21"/>
                    </a:lnTo>
                    <a:lnTo>
                      <a:pt x="66" y="10"/>
                    </a:lnTo>
                    <a:lnTo>
                      <a:pt x="62" y="3"/>
                    </a:lnTo>
                    <a:lnTo>
                      <a:pt x="61" y="2"/>
                    </a:lnTo>
                    <a:lnTo>
                      <a:pt x="61" y="1"/>
                    </a:lnTo>
                    <a:lnTo>
                      <a:pt x="60" y="0"/>
                    </a:lnTo>
                    <a:lnTo>
                      <a:pt x="52" y="1"/>
                    </a:lnTo>
                    <a:lnTo>
                      <a:pt x="45" y="2"/>
                    </a:lnTo>
                    <a:lnTo>
                      <a:pt x="37" y="3"/>
                    </a:lnTo>
                    <a:lnTo>
                      <a:pt x="30" y="5"/>
                    </a:lnTo>
                    <a:lnTo>
                      <a:pt x="23" y="6"/>
                    </a:lnTo>
                    <a:lnTo>
                      <a:pt x="15" y="6"/>
                    </a:lnTo>
                    <a:lnTo>
                      <a:pt x="8" y="8"/>
                    </a:lnTo>
                    <a:lnTo>
                      <a:pt x="0" y="9"/>
                    </a:lnTo>
                    <a:lnTo>
                      <a:pt x="0" y="10"/>
                    </a:lnTo>
                    <a:lnTo>
                      <a:pt x="0" y="11"/>
                    </a:lnTo>
                    <a:lnTo>
                      <a:pt x="5" y="19"/>
                    </a:lnTo>
                    <a:lnTo>
                      <a:pt x="12" y="30"/>
                    </a:lnTo>
                    <a:lnTo>
                      <a:pt x="20" y="44"/>
                    </a:lnTo>
                    <a:lnTo>
                      <a:pt x="29" y="61"/>
                    </a:lnTo>
                    <a:lnTo>
                      <a:pt x="34" y="76"/>
                    </a:lnTo>
                    <a:lnTo>
                      <a:pt x="41" y="93"/>
                    </a:lnTo>
                    <a:lnTo>
                      <a:pt x="47" y="110"/>
                    </a:lnTo>
                    <a:lnTo>
                      <a:pt x="53" y="128"/>
                    </a:lnTo>
                    <a:lnTo>
                      <a:pt x="59" y="146"/>
                    </a:lnTo>
                    <a:lnTo>
                      <a:pt x="64" y="162"/>
                    </a:lnTo>
                    <a:lnTo>
                      <a:pt x="67" y="176"/>
                    </a:lnTo>
                    <a:lnTo>
                      <a:pt x="70" y="187"/>
                    </a:lnTo>
                    <a:lnTo>
                      <a:pt x="78" y="183"/>
                    </a:lnTo>
                    <a:lnTo>
                      <a:pt x="85" y="180"/>
                    </a:lnTo>
                    <a:lnTo>
                      <a:pt x="93" y="175"/>
                    </a:lnTo>
                    <a:lnTo>
                      <a:pt x="99" y="172"/>
                    </a:lnTo>
                    <a:lnTo>
                      <a:pt x="106" y="167"/>
                    </a:lnTo>
                    <a:lnTo>
                      <a:pt x="112" y="162"/>
                    </a:lnTo>
                    <a:lnTo>
                      <a:pt x="119" y="158"/>
                    </a:lnTo>
                    <a:lnTo>
                      <a:pt x="125" y="152"/>
                    </a:lnTo>
                    <a:lnTo>
                      <a:pt x="121" y="141"/>
                    </a:lnTo>
                    <a:lnTo>
                      <a:pt x="117" y="128"/>
                    </a:lnTo>
                    <a:lnTo>
                      <a:pt x="113" y="115"/>
                    </a:lnTo>
                    <a:lnTo>
                      <a:pt x="109" y="102"/>
                    </a:lnTo>
                    <a:lnTo>
                      <a:pt x="104" y="88"/>
                    </a:lnTo>
                    <a:lnTo>
                      <a:pt x="99" y="76"/>
                    </a:lnTo>
                    <a:lnTo>
                      <a:pt x="95" y="64"/>
                    </a:lnTo>
                    <a:lnTo>
                      <a:pt x="90" y="54"/>
                    </a:lnTo>
                    <a:close/>
                  </a:path>
                </a:pathLst>
              </a:custGeom>
              <a:solidFill>
                <a:srgbClr val="FFF4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3" name="Freeform 356"/>
              <p:cNvSpPr>
                <a:spLocks/>
              </p:cNvSpPr>
              <p:nvPr/>
            </p:nvSpPr>
            <p:spPr bwMode="auto">
              <a:xfrm>
                <a:off x="4093" y="3321"/>
                <a:ext cx="70" cy="174"/>
              </a:xfrm>
              <a:custGeom>
                <a:avLst/>
                <a:gdLst>
                  <a:gd name="T0" fmla="*/ 0 w 70"/>
                  <a:gd name="T1" fmla="*/ 61 h 174"/>
                  <a:gd name="T2" fmla="*/ 0 w 70"/>
                  <a:gd name="T3" fmla="*/ 96 h 174"/>
                  <a:gd name="T4" fmla="*/ 4 w 70"/>
                  <a:gd name="T5" fmla="*/ 129 h 174"/>
                  <a:gd name="T6" fmla="*/ 7 w 70"/>
                  <a:gd name="T7" fmla="*/ 157 h 174"/>
                  <a:gd name="T8" fmla="*/ 10 w 70"/>
                  <a:gd name="T9" fmla="*/ 174 h 174"/>
                  <a:gd name="T10" fmla="*/ 17 w 70"/>
                  <a:gd name="T11" fmla="*/ 172 h 174"/>
                  <a:gd name="T12" fmla="*/ 25 w 70"/>
                  <a:gd name="T13" fmla="*/ 170 h 174"/>
                  <a:gd name="T14" fmla="*/ 32 w 70"/>
                  <a:gd name="T15" fmla="*/ 168 h 174"/>
                  <a:gd name="T16" fmla="*/ 39 w 70"/>
                  <a:gd name="T17" fmla="*/ 166 h 174"/>
                  <a:gd name="T18" fmla="*/ 46 w 70"/>
                  <a:gd name="T19" fmla="*/ 164 h 174"/>
                  <a:gd name="T20" fmla="*/ 54 w 70"/>
                  <a:gd name="T21" fmla="*/ 162 h 174"/>
                  <a:gd name="T22" fmla="*/ 62 w 70"/>
                  <a:gd name="T23" fmla="*/ 161 h 174"/>
                  <a:gd name="T24" fmla="*/ 70 w 70"/>
                  <a:gd name="T25" fmla="*/ 160 h 174"/>
                  <a:gd name="T26" fmla="*/ 67 w 70"/>
                  <a:gd name="T27" fmla="*/ 140 h 174"/>
                  <a:gd name="T28" fmla="*/ 64 w 70"/>
                  <a:gd name="T29" fmla="*/ 113 h 174"/>
                  <a:gd name="T30" fmla="*/ 61 w 70"/>
                  <a:gd name="T31" fmla="*/ 83 h 174"/>
                  <a:gd name="T32" fmla="*/ 60 w 70"/>
                  <a:gd name="T33" fmla="*/ 53 h 174"/>
                  <a:gd name="T34" fmla="*/ 60 w 70"/>
                  <a:gd name="T35" fmla="*/ 36 h 174"/>
                  <a:gd name="T36" fmla="*/ 61 w 70"/>
                  <a:gd name="T37" fmla="*/ 21 h 174"/>
                  <a:gd name="T38" fmla="*/ 63 w 70"/>
                  <a:gd name="T39" fmla="*/ 8 h 174"/>
                  <a:gd name="T40" fmla="*/ 64 w 70"/>
                  <a:gd name="T41" fmla="*/ 0 h 174"/>
                  <a:gd name="T42" fmla="*/ 63 w 70"/>
                  <a:gd name="T43" fmla="*/ 0 h 174"/>
                  <a:gd name="T44" fmla="*/ 63 w 70"/>
                  <a:gd name="T45" fmla="*/ 0 h 174"/>
                  <a:gd name="T46" fmla="*/ 63 w 70"/>
                  <a:gd name="T47" fmla="*/ 0 h 174"/>
                  <a:gd name="T48" fmla="*/ 62 w 70"/>
                  <a:gd name="T49" fmla="*/ 0 h 174"/>
                  <a:gd name="T50" fmla="*/ 54 w 70"/>
                  <a:gd name="T51" fmla="*/ 0 h 174"/>
                  <a:gd name="T52" fmla="*/ 46 w 70"/>
                  <a:gd name="T53" fmla="*/ 1 h 174"/>
                  <a:gd name="T54" fmla="*/ 39 w 70"/>
                  <a:gd name="T55" fmla="*/ 1 h 174"/>
                  <a:gd name="T56" fmla="*/ 32 w 70"/>
                  <a:gd name="T57" fmla="*/ 1 h 174"/>
                  <a:gd name="T58" fmla="*/ 25 w 70"/>
                  <a:gd name="T59" fmla="*/ 3 h 174"/>
                  <a:gd name="T60" fmla="*/ 17 w 70"/>
                  <a:gd name="T61" fmla="*/ 4 h 174"/>
                  <a:gd name="T62" fmla="*/ 10 w 70"/>
                  <a:gd name="T63" fmla="*/ 6 h 174"/>
                  <a:gd name="T64" fmla="*/ 3 w 70"/>
                  <a:gd name="T65" fmla="*/ 8 h 174"/>
                  <a:gd name="T66" fmla="*/ 2 w 70"/>
                  <a:gd name="T67" fmla="*/ 17 h 174"/>
                  <a:gd name="T68" fmla="*/ 0 w 70"/>
                  <a:gd name="T69" fmla="*/ 29 h 174"/>
                  <a:gd name="T70" fmla="*/ 0 w 70"/>
                  <a:gd name="T71" fmla="*/ 44 h 174"/>
                  <a:gd name="T72" fmla="*/ 0 w 70"/>
                  <a:gd name="T73" fmla="*/ 61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174"/>
                  <a:gd name="T113" fmla="*/ 70 w 70"/>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174">
                    <a:moveTo>
                      <a:pt x="0" y="61"/>
                    </a:moveTo>
                    <a:lnTo>
                      <a:pt x="0" y="96"/>
                    </a:lnTo>
                    <a:lnTo>
                      <a:pt x="4" y="129"/>
                    </a:lnTo>
                    <a:lnTo>
                      <a:pt x="7" y="157"/>
                    </a:lnTo>
                    <a:lnTo>
                      <a:pt x="10" y="174"/>
                    </a:lnTo>
                    <a:lnTo>
                      <a:pt x="17" y="172"/>
                    </a:lnTo>
                    <a:lnTo>
                      <a:pt x="25" y="170"/>
                    </a:lnTo>
                    <a:lnTo>
                      <a:pt x="32" y="168"/>
                    </a:lnTo>
                    <a:lnTo>
                      <a:pt x="39" y="166"/>
                    </a:lnTo>
                    <a:lnTo>
                      <a:pt x="46" y="164"/>
                    </a:lnTo>
                    <a:lnTo>
                      <a:pt x="54" y="162"/>
                    </a:lnTo>
                    <a:lnTo>
                      <a:pt x="62" y="161"/>
                    </a:lnTo>
                    <a:lnTo>
                      <a:pt x="70" y="160"/>
                    </a:lnTo>
                    <a:lnTo>
                      <a:pt x="67" y="140"/>
                    </a:lnTo>
                    <a:lnTo>
                      <a:pt x="64" y="113"/>
                    </a:lnTo>
                    <a:lnTo>
                      <a:pt x="61" y="83"/>
                    </a:lnTo>
                    <a:lnTo>
                      <a:pt x="60" y="53"/>
                    </a:lnTo>
                    <a:lnTo>
                      <a:pt x="60" y="36"/>
                    </a:lnTo>
                    <a:lnTo>
                      <a:pt x="61" y="21"/>
                    </a:lnTo>
                    <a:lnTo>
                      <a:pt x="63" y="8"/>
                    </a:lnTo>
                    <a:lnTo>
                      <a:pt x="64" y="0"/>
                    </a:lnTo>
                    <a:lnTo>
                      <a:pt x="63" y="0"/>
                    </a:lnTo>
                    <a:lnTo>
                      <a:pt x="62" y="0"/>
                    </a:lnTo>
                    <a:lnTo>
                      <a:pt x="54" y="0"/>
                    </a:lnTo>
                    <a:lnTo>
                      <a:pt x="46" y="1"/>
                    </a:lnTo>
                    <a:lnTo>
                      <a:pt x="39" y="1"/>
                    </a:lnTo>
                    <a:lnTo>
                      <a:pt x="32" y="1"/>
                    </a:lnTo>
                    <a:lnTo>
                      <a:pt x="25" y="3"/>
                    </a:lnTo>
                    <a:lnTo>
                      <a:pt x="17" y="4"/>
                    </a:lnTo>
                    <a:lnTo>
                      <a:pt x="10" y="6"/>
                    </a:lnTo>
                    <a:lnTo>
                      <a:pt x="3" y="8"/>
                    </a:lnTo>
                    <a:lnTo>
                      <a:pt x="2" y="17"/>
                    </a:lnTo>
                    <a:lnTo>
                      <a:pt x="0" y="29"/>
                    </a:lnTo>
                    <a:lnTo>
                      <a:pt x="0" y="44"/>
                    </a:lnTo>
                    <a:lnTo>
                      <a:pt x="0" y="61"/>
                    </a:lnTo>
                    <a:close/>
                  </a:path>
                </a:pathLst>
              </a:custGeom>
              <a:solidFill>
                <a:srgbClr val="FFF4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4" name="Freeform 357"/>
              <p:cNvSpPr>
                <a:spLocks/>
              </p:cNvSpPr>
              <p:nvPr/>
            </p:nvSpPr>
            <p:spPr bwMode="auto">
              <a:xfrm>
                <a:off x="4106" y="3486"/>
                <a:ext cx="128" cy="192"/>
              </a:xfrm>
              <a:custGeom>
                <a:avLst/>
                <a:gdLst>
                  <a:gd name="T0" fmla="*/ 0 w 128"/>
                  <a:gd name="T1" fmla="*/ 13 h 192"/>
                  <a:gd name="T2" fmla="*/ 2 w 128"/>
                  <a:gd name="T3" fmla="*/ 16 h 192"/>
                  <a:gd name="T4" fmla="*/ 5 w 128"/>
                  <a:gd name="T5" fmla="*/ 20 h 192"/>
                  <a:gd name="T6" fmla="*/ 8 w 128"/>
                  <a:gd name="T7" fmla="*/ 26 h 192"/>
                  <a:gd name="T8" fmla="*/ 12 w 128"/>
                  <a:gd name="T9" fmla="*/ 32 h 192"/>
                  <a:gd name="T10" fmla="*/ 16 w 128"/>
                  <a:gd name="T11" fmla="*/ 39 h 192"/>
                  <a:gd name="T12" fmla="*/ 21 w 128"/>
                  <a:gd name="T13" fmla="*/ 47 h 192"/>
                  <a:gd name="T14" fmla="*/ 24 w 128"/>
                  <a:gd name="T15" fmla="*/ 55 h 192"/>
                  <a:gd name="T16" fmla="*/ 29 w 128"/>
                  <a:gd name="T17" fmla="*/ 65 h 192"/>
                  <a:gd name="T18" fmla="*/ 35 w 128"/>
                  <a:gd name="T19" fmla="*/ 80 h 192"/>
                  <a:gd name="T20" fmla="*/ 42 w 128"/>
                  <a:gd name="T21" fmla="*/ 97 h 192"/>
                  <a:gd name="T22" fmla="*/ 49 w 128"/>
                  <a:gd name="T23" fmla="*/ 115 h 192"/>
                  <a:gd name="T24" fmla="*/ 55 w 128"/>
                  <a:gd name="T25" fmla="*/ 132 h 192"/>
                  <a:gd name="T26" fmla="*/ 59 w 128"/>
                  <a:gd name="T27" fmla="*/ 150 h 192"/>
                  <a:gd name="T28" fmla="*/ 65 w 128"/>
                  <a:gd name="T29" fmla="*/ 167 h 192"/>
                  <a:gd name="T30" fmla="*/ 69 w 128"/>
                  <a:gd name="T31" fmla="*/ 180 h 192"/>
                  <a:gd name="T32" fmla="*/ 72 w 128"/>
                  <a:gd name="T33" fmla="*/ 192 h 192"/>
                  <a:gd name="T34" fmla="*/ 79 w 128"/>
                  <a:gd name="T35" fmla="*/ 191 h 192"/>
                  <a:gd name="T36" fmla="*/ 87 w 128"/>
                  <a:gd name="T37" fmla="*/ 189 h 192"/>
                  <a:gd name="T38" fmla="*/ 93 w 128"/>
                  <a:gd name="T39" fmla="*/ 188 h 192"/>
                  <a:gd name="T40" fmla="*/ 101 w 128"/>
                  <a:gd name="T41" fmla="*/ 187 h 192"/>
                  <a:gd name="T42" fmla="*/ 108 w 128"/>
                  <a:gd name="T43" fmla="*/ 185 h 192"/>
                  <a:gd name="T44" fmla="*/ 115 w 128"/>
                  <a:gd name="T45" fmla="*/ 182 h 192"/>
                  <a:gd name="T46" fmla="*/ 122 w 128"/>
                  <a:gd name="T47" fmla="*/ 180 h 192"/>
                  <a:gd name="T48" fmla="*/ 128 w 128"/>
                  <a:gd name="T49" fmla="*/ 178 h 192"/>
                  <a:gd name="T50" fmla="*/ 126 w 128"/>
                  <a:gd name="T51" fmla="*/ 167 h 192"/>
                  <a:gd name="T52" fmla="*/ 121 w 128"/>
                  <a:gd name="T53" fmla="*/ 153 h 192"/>
                  <a:gd name="T54" fmla="*/ 116 w 128"/>
                  <a:gd name="T55" fmla="*/ 137 h 192"/>
                  <a:gd name="T56" fmla="*/ 110 w 128"/>
                  <a:gd name="T57" fmla="*/ 119 h 192"/>
                  <a:gd name="T58" fmla="*/ 104 w 128"/>
                  <a:gd name="T59" fmla="*/ 101 h 192"/>
                  <a:gd name="T60" fmla="*/ 98 w 128"/>
                  <a:gd name="T61" fmla="*/ 84 h 192"/>
                  <a:gd name="T62" fmla="*/ 92 w 128"/>
                  <a:gd name="T63" fmla="*/ 67 h 192"/>
                  <a:gd name="T64" fmla="*/ 86 w 128"/>
                  <a:gd name="T65" fmla="*/ 53 h 192"/>
                  <a:gd name="T66" fmla="*/ 78 w 128"/>
                  <a:gd name="T67" fmla="*/ 36 h 192"/>
                  <a:gd name="T68" fmla="*/ 70 w 128"/>
                  <a:gd name="T69" fmla="*/ 22 h 192"/>
                  <a:gd name="T70" fmla="*/ 63 w 128"/>
                  <a:gd name="T71" fmla="*/ 11 h 192"/>
                  <a:gd name="T72" fmla="*/ 58 w 128"/>
                  <a:gd name="T73" fmla="*/ 3 h 192"/>
                  <a:gd name="T74" fmla="*/ 57 w 128"/>
                  <a:gd name="T75" fmla="*/ 3 h 192"/>
                  <a:gd name="T76" fmla="*/ 57 w 128"/>
                  <a:gd name="T77" fmla="*/ 3 h 192"/>
                  <a:gd name="T78" fmla="*/ 57 w 128"/>
                  <a:gd name="T79" fmla="*/ 3 h 192"/>
                  <a:gd name="T80" fmla="*/ 57 w 128"/>
                  <a:gd name="T81" fmla="*/ 3 h 192"/>
                  <a:gd name="T82" fmla="*/ 57 w 128"/>
                  <a:gd name="T83" fmla="*/ 3 h 192"/>
                  <a:gd name="T84" fmla="*/ 57 w 128"/>
                  <a:gd name="T85" fmla="*/ 2 h 192"/>
                  <a:gd name="T86" fmla="*/ 57 w 128"/>
                  <a:gd name="T87" fmla="*/ 1 h 192"/>
                  <a:gd name="T88" fmla="*/ 57 w 128"/>
                  <a:gd name="T89" fmla="*/ 1 h 192"/>
                  <a:gd name="T90" fmla="*/ 56 w 128"/>
                  <a:gd name="T91" fmla="*/ 0 h 192"/>
                  <a:gd name="T92" fmla="*/ 49 w 128"/>
                  <a:gd name="T93" fmla="*/ 2 h 192"/>
                  <a:gd name="T94" fmla="*/ 41 w 128"/>
                  <a:gd name="T95" fmla="*/ 3 h 192"/>
                  <a:gd name="T96" fmla="*/ 34 w 128"/>
                  <a:gd name="T97" fmla="*/ 4 h 192"/>
                  <a:gd name="T98" fmla="*/ 27 w 128"/>
                  <a:gd name="T99" fmla="*/ 6 h 192"/>
                  <a:gd name="T100" fmla="*/ 21 w 128"/>
                  <a:gd name="T101" fmla="*/ 8 h 192"/>
                  <a:gd name="T102" fmla="*/ 14 w 128"/>
                  <a:gd name="T103" fmla="*/ 10 h 192"/>
                  <a:gd name="T104" fmla="*/ 7 w 128"/>
                  <a:gd name="T105" fmla="*/ 11 h 192"/>
                  <a:gd name="T106" fmla="*/ 0 w 128"/>
                  <a:gd name="T107" fmla="*/ 13 h 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192"/>
                  <a:gd name="T164" fmla="*/ 128 w 128"/>
                  <a:gd name="T165" fmla="*/ 192 h 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192">
                    <a:moveTo>
                      <a:pt x="0" y="13"/>
                    </a:moveTo>
                    <a:lnTo>
                      <a:pt x="2" y="16"/>
                    </a:lnTo>
                    <a:lnTo>
                      <a:pt x="5" y="20"/>
                    </a:lnTo>
                    <a:lnTo>
                      <a:pt x="8" y="26"/>
                    </a:lnTo>
                    <a:lnTo>
                      <a:pt x="12" y="32"/>
                    </a:lnTo>
                    <a:lnTo>
                      <a:pt x="16" y="39"/>
                    </a:lnTo>
                    <a:lnTo>
                      <a:pt x="21" y="47"/>
                    </a:lnTo>
                    <a:lnTo>
                      <a:pt x="24" y="55"/>
                    </a:lnTo>
                    <a:lnTo>
                      <a:pt x="29" y="65"/>
                    </a:lnTo>
                    <a:lnTo>
                      <a:pt x="35" y="80"/>
                    </a:lnTo>
                    <a:lnTo>
                      <a:pt x="42" y="97"/>
                    </a:lnTo>
                    <a:lnTo>
                      <a:pt x="49" y="115"/>
                    </a:lnTo>
                    <a:lnTo>
                      <a:pt x="55" y="132"/>
                    </a:lnTo>
                    <a:lnTo>
                      <a:pt x="59" y="150"/>
                    </a:lnTo>
                    <a:lnTo>
                      <a:pt x="65" y="167"/>
                    </a:lnTo>
                    <a:lnTo>
                      <a:pt x="69" y="180"/>
                    </a:lnTo>
                    <a:lnTo>
                      <a:pt x="72" y="192"/>
                    </a:lnTo>
                    <a:lnTo>
                      <a:pt x="79" y="191"/>
                    </a:lnTo>
                    <a:lnTo>
                      <a:pt x="87" y="189"/>
                    </a:lnTo>
                    <a:lnTo>
                      <a:pt x="93" y="188"/>
                    </a:lnTo>
                    <a:lnTo>
                      <a:pt x="101" y="187"/>
                    </a:lnTo>
                    <a:lnTo>
                      <a:pt x="108" y="185"/>
                    </a:lnTo>
                    <a:lnTo>
                      <a:pt x="115" y="182"/>
                    </a:lnTo>
                    <a:lnTo>
                      <a:pt x="122" y="180"/>
                    </a:lnTo>
                    <a:lnTo>
                      <a:pt x="128" y="178"/>
                    </a:lnTo>
                    <a:lnTo>
                      <a:pt x="126" y="167"/>
                    </a:lnTo>
                    <a:lnTo>
                      <a:pt x="121" y="153"/>
                    </a:lnTo>
                    <a:lnTo>
                      <a:pt x="116" y="137"/>
                    </a:lnTo>
                    <a:lnTo>
                      <a:pt x="110" y="119"/>
                    </a:lnTo>
                    <a:lnTo>
                      <a:pt x="104" y="101"/>
                    </a:lnTo>
                    <a:lnTo>
                      <a:pt x="98" y="84"/>
                    </a:lnTo>
                    <a:lnTo>
                      <a:pt x="92" y="67"/>
                    </a:lnTo>
                    <a:lnTo>
                      <a:pt x="86" y="53"/>
                    </a:lnTo>
                    <a:lnTo>
                      <a:pt x="78" y="36"/>
                    </a:lnTo>
                    <a:lnTo>
                      <a:pt x="70" y="22"/>
                    </a:lnTo>
                    <a:lnTo>
                      <a:pt x="63" y="11"/>
                    </a:lnTo>
                    <a:lnTo>
                      <a:pt x="58" y="3"/>
                    </a:lnTo>
                    <a:lnTo>
                      <a:pt x="57" y="3"/>
                    </a:lnTo>
                    <a:lnTo>
                      <a:pt x="57" y="2"/>
                    </a:lnTo>
                    <a:lnTo>
                      <a:pt x="57" y="1"/>
                    </a:lnTo>
                    <a:lnTo>
                      <a:pt x="56" y="0"/>
                    </a:lnTo>
                    <a:lnTo>
                      <a:pt x="49" y="2"/>
                    </a:lnTo>
                    <a:lnTo>
                      <a:pt x="41" y="3"/>
                    </a:lnTo>
                    <a:lnTo>
                      <a:pt x="34" y="4"/>
                    </a:lnTo>
                    <a:lnTo>
                      <a:pt x="27" y="6"/>
                    </a:lnTo>
                    <a:lnTo>
                      <a:pt x="21" y="8"/>
                    </a:lnTo>
                    <a:lnTo>
                      <a:pt x="14" y="10"/>
                    </a:lnTo>
                    <a:lnTo>
                      <a:pt x="7" y="11"/>
                    </a:lnTo>
                    <a:lnTo>
                      <a:pt x="0" y="13"/>
                    </a:lnTo>
                    <a:close/>
                  </a:path>
                </a:pathLst>
              </a:custGeom>
              <a:solidFill>
                <a:srgbClr val="FFF4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5" name="Freeform 358"/>
              <p:cNvSpPr>
                <a:spLocks/>
              </p:cNvSpPr>
              <p:nvPr/>
            </p:nvSpPr>
            <p:spPr bwMode="auto">
              <a:xfrm>
                <a:off x="4227" y="3334"/>
                <a:ext cx="120" cy="136"/>
              </a:xfrm>
              <a:custGeom>
                <a:avLst/>
                <a:gdLst>
                  <a:gd name="T0" fmla="*/ 0 w 120"/>
                  <a:gd name="T1" fmla="*/ 51 h 136"/>
                  <a:gd name="T2" fmla="*/ 1 w 120"/>
                  <a:gd name="T3" fmla="*/ 77 h 136"/>
                  <a:gd name="T4" fmla="*/ 3 w 120"/>
                  <a:gd name="T5" fmla="*/ 101 h 136"/>
                  <a:gd name="T6" fmla="*/ 5 w 120"/>
                  <a:gd name="T7" fmla="*/ 122 h 136"/>
                  <a:gd name="T8" fmla="*/ 6 w 120"/>
                  <a:gd name="T9" fmla="*/ 136 h 136"/>
                  <a:gd name="T10" fmla="*/ 26 w 120"/>
                  <a:gd name="T11" fmla="*/ 134 h 136"/>
                  <a:gd name="T12" fmla="*/ 44 w 120"/>
                  <a:gd name="T13" fmla="*/ 131 h 136"/>
                  <a:gd name="T14" fmla="*/ 61 w 120"/>
                  <a:gd name="T15" fmla="*/ 131 h 136"/>
                  <a:gd name="T16" fmla="*/ 76 w 120"/>
                  <a:gd name="T17" fmla="*/ 129 h 136"/>
                  <a:gd name="T18" fmla="*/ 90 w 120"/>
                  <a:gd name="T19" fmla="*/ 128 h 136"/>
                  <a:gd name="T20" fmla="*/ 103 w 120"/>
                  <a:gd name="T21" fmla="*/ 127 h 136"/>
                  <a:gd name="T22" fmla="*/ 112 w 120"/>
                  <a:gd name="T23" fmla="*/ 126 h 136"/>
                  <a:gd name="T24" fmla="*/ 120 w 120"/>
                  <a:gd name="T25" fmla="*/ 126 h 136"/>
                  <a:gd name="T26" fmla="*/ 113 w 120"/>
                  <a:gd name="T27" fmla="*/ 106 h 136"/>
                  <a:gd name="T28" fmla="*/ 104 w 120"/>
                  <a:gd name="T29" fmla="*/ 85 h 136"/>
                  <a:gd name="T30" fmla="*/ 92 w 120"/>
                  <a:gd name="T31" fmla="*/ 67 h 136"/>
                  <a:gd name="T32" fmla="*/ 78 w 120"/>
                  <a:gd name="T33" fmla="*/ 50 h 136"/>
                  <a:gd name="T34" fmla="*/ 62 w 120"/>
                  <a:gd name="T35" fmla="*/ 35 h 136"/>
                  <a:gd name="T36" fmla="*/ 44 w 120"/>
                  <a:gd name="T37" fmla="*/ 21 h 136"/>
                  <a:gd name="T38" fmla="*/ 24 w 120"/>
                  <a:gd name="T39" fmla="*/ 10 h 136"/>
                  <a:gd name="T40" fmla="*/ 3 w 120"/>
                  <a:gd name="T41" fmla="*/ 0 h 136"/>
                  <a:gd name="T42" fmla="*/ 2 w 120"/>
                  <a:gd name="T43" fmla="*/ 10 h 136"/>
                  <a:gd name="T44" fmla="*/ 1 w 120"/>
                  <a:gd name="T45" fmla="*/ 21 h 136"/>
                  <a:gd name="T46" fmla="*/ 0 w 120"/>
                  <a:gd name="T47" fmla="*/ 35 h 136"/>
                  <a:gd name="T48" fmla="*/ 0 w 120"/>
                  <a:gd name="T49" fmla="*/ 51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
                  <a:gd name="T76" fmla="*/ 0 h 136"/>
                  <a:gd name="T77" fmla="*/ 120 w 120"/>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 h="136">
                    <a:moveTo>
                      <a:pt x="0" y="51"/>
                    </a:moveTo>
                    <a:lnTo>
                      <a:pt x="1" y="77"/>
                    </a:lnTo>
                    <a:lnTo>
                      <a:pt x="3" y="101"/>
                    </a:lnTo>
                    <a:lnTo>
                      <a:pt x="5" y="122"/>
                    </a:lnTo>
                    <a:lnTo>
                      <a:pt x="6" y="136"/>
                    </a:lnTo>
                    <a:lnTo>
                      <a:pt x="26" y="134"/>
                    </a:lnTo>
                    <a:lnTo>
                      <a:pt x="44" y="131"/>
                    </a:lnTo>
                    <a:lnTo>
                      <a:pt x="61" y="131"/>
                    </a:lnTo>
                    <a:lnTo>
                      <a:pt x="76" y="129"/>
                    </a:lnTo>
                    <a:lnTo>
                      <a:pt x="90" y="128"/>
                    </a:lnTo>
                    <a:lnTo>
                      <a:pt x="103" y="127"/>
                    </a:lnTo>
                    <a:lnTo>
                      <a:pt x="112" y="126"/>
                    </a:lnTo>
                    <a:lnTo>
                      <a:pt x="120" y="126"/>
                    </a:lnTo>
                    <a:lnTo>
                      <a:pt x="113" y="106"/>
                    </a:lnTo>
                    <a:lnTo>
                      <a:pt x="104" y="85"/>
                    </a:lnTo>
                    <a:lnTo>
                      <a:pt x="92" y="67"/>
                    </a:lnTo>
                    <a:lnTo>
                      <a:pt x="78" y="50"/>
                    </a:lnTo>
                    <a:lnTo>
                      <a:pt x="62" y="35"/>
                    </a:lnTo>
                    <a:lnTo>
                      <a:pt x="44" y="21"/>
                    </a:lnTo>
                    <a:lnTo>
                      <a:pt x="24" y="10"/>
                    </a:lnTo>
                    <a:lnTo>
                      <a:pt x="3" y="0"/>
                    </a:lnTo>
                    <a:lnTo>
                      <a:pt x="2" y="10"/>
                    </a:lnTo>
                    <a:lnTo>
                      <a:pt x="1" y="21"/>
                    </a:lnTo>
                    <a:lnTo>
                      <a:pt x="0" y="35"/>
                    </a:lnTo>
                    <a:lnTo>
                      <a:pt x="0" y="51"/>
                    </a:lnTo>
                    <a:close/>
                  </a:path>
                </a:pathLst>
              </a:custGeom>
              <a:solidFill>
                <a:srgbClr val="FFF4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 name="Freeform 359"/>
              <p:cNvSpPr>
                <a:spLocks/>
              </p:cNvSpPr>
              <p:nvPr/>
            </p:nvSpPr>
            <p:spPr bwMode="auto">
              <a:xfrm>
                <a:off x="4159" y="3321"/>
                <a:ext cx="69" cy="159"/>
              </a:xfrm>
              <a:custGeom>
                <a:avLst/>
                <a:gdLst>
                  <a:gd name="T0" fmla="*/ 69 w 69"/>
                  <a:gd name="T1" fmla="*/ 149 h 159"/>
                  <a:gd name="T2" fmla="*/ 67 w 69"/>
                  <a:gd name="T3" fmla="*/ 135 h 159"/>
                  <a:gd name="T4" fmla="*/ 64 w 69"/>
                  <a:gd name="T5" fmla="*/ 115 h 159"/>
                  <a:gd name="T6" fmla="*/ 62 w 69"/>
                  <a:gd name="T7" fmla="*/ 90 h 159"/>
                  <a:gd name="T8" fmla="*/ 61 w 69"/>
                  <a:gd name="T9" fmla="*/ 64 h 159"/>
                  <a:gd name="T10" fmla="*/ 61 w 69"/>
                  <a:gd name="T11" fmla="*/ 47 h 159"/>
                  <a:gd name="T12" fmla="*/ 62 w 69"/>
                  <a:gd name="T13" fmla="*/ 32 h 159"/>
                  <a:gd name="T14" fmla="*/ 64 w 69"/>
                  <a:gd name="T15" fmla="*/ 20 h 159"/>
                  <a:gd name="T16" fmla="*/ 65 w 69"/>
                  <a:gd name="T17" fmla="*/ 11 h 159"/>
                  <a:gd name="T18" fmla="*/ 57 w 69"/>
                  <a:gd name="T19" fmla="*/ 8 h 159"/>
                  <a:gd name="T20" fmla="*/ 50 w 69"/>
                  <a:gd name="T21" fmla="*/ 7 h 159"/>
                  <a:gd name="T22" fmla="*/ 42 w 69"/>
                  <a:gd name="T23" fmla="*/ 5 h 159"/>
                  <a:gd name="T24" fmla="*/ 35 w 69"/>
                  <a:gd name="T25" fmla="*/ 3 h 159"/>
                  <a:gd name="T26" fmla="*/ 27 w 69"/>
                  <a:gd name="T27" fmla="*/ 2 h 159"/>
                  <a:gd name="T28" fmla="*/ 19 w 69"/>
                  <a:gd name="T29" fmla="*/ 1 h 159"/>
                  <a:gd name="T30" fmla="*/ 11 w 69"/>
                  <a:gd name="T31" fmla="*/ 1 h 159"/>
                  <a:gd name="T32" fmla="*/ 4 w 69"/>
                  <a:gd name="T33" fmla="*/ 0 h 159"/>
                  <a:gd name="T34" fmla="*/ 3 w 69"/>
                  <a:gd name="T35" fmla="*/ 8 h 159"/>
                  <a:gd name="T36" fmla="*/ 2 w 69"/>
                  <a:gd name="T37" fmla="*/ 21 h 159"/>
                  <a:gd name="T38" fmla="*/ 0 w 69"/>
                  <a:gd name="T39" fmla="*/ 36 h 159"/>
                  <a:gd name="T40" fmla="*/ 0 w 69"/>
                  <a:gd name="T41" fmla="*/ 54 h 159"/>
                  <a:gd name="T42" fmla="*/ 1 w 69"/>
                  <a:gd name="T43" fmla="*/ 83 h 159"/>
                  <a:gd name="T44" fmla="*/ 4 w 69"/>
                  <a:gd name="T45" fmla="*/ 112 h 159"/>
                  <a:gd name="T46" fmla="*/ 6 w 69"/>
                  <a:gd name="T47" fmla="*/ 139 h 159"/>
                  <a:gd name="T48" fmla="*/ 9 w 69"/>
                  <a:gd name="T49" fmla="*/ 159 h 159"/>
                  <a:gd name="T50" fmla="*/ 17 w 69"/>
                  <a:gd name="T51" fmla="*/ 158 h 159"/>
                  <a:gd name="T52" fmla="*/ 25 w 69"/>
                  <a:gd name="T53" fmla="*/ 156 h 159"/>
                  <a:gd name="T54" fmla="*/ 32 w 69"/>
                  <a:gd name="T55" fmla="*/ 155 h 159"/>
                  <a:gd name="T56" fmla="*/ 39 w 69"/>
                  <a:gd name="T57" fmla="*/ 153 h 159"/>
                  <a:gd name="T58" fmla="*/ 46 w 69"/>
                  <a:gd name="T59" fmla="*/ 152 h 159"/>
                  <a:gd name="T60" fmla="*/ 54 w 69"/>
                  <a:gd name="T61" fmla="*/ 151 h 159"/>
                  <a:gd name="T62" fmla="*/ 61 w 69"/>
                  <a:gd name="T63" fmla="*/ 150 h 159"/>
                  <a:gd name="T64" fmla="*/ 69 w 69"/>
                  <a:gd name="T65" fmla="*/ 149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59"/>
                  <a:gd name="T101" fmla="*/ 69 w 69"/>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59">
                    <a:moveTo>
                      <a:pt x="69" y="149"/>
                    </a:moveTo>
                    <a:lnTo>
                      <a:pt x="67" y="135"/>
                    </a:lnTo>
                    <a:lnTo>
                      <a:pt x="64" y="115"/>
                    </a:lnTo>
                    <a:lnTo>
                      <a:pt x="62" y="90"/>
                    </a:lnTo>
                    <a:lnTo>
                      <a:pt x="61" y="64"/>
                    </a:lnTo>
                    <a:lnTo>
                      <a:pt x="61" y="47"/>
                    </a:lnTo>
                    <a:lnTo>
                      <a:pt x="62" y="32"/>
                    </a:lnTo>
                    <a:lnTo>
                      <a:pt x="64" y="20"/>
                    </a:lnTo>
                    <a:lnTo>
                      <a:pt x="65" y="11"/>
                    </a:lnTo>
                    <a:lnTo>
                      <a:pt x="57" y="8"/>
                    </a:lnTo>
                    <a:lnTo>
                      <a:pt x="50" y="7"/>
                    </a:lnTo>
                    <a:lnTo>
                      <a:pt x="42" y="5"/>
                    </a:lnTo>
                    <a:lnTo>
                      <a:pt x="35" y="3"/>
                    </a:lnTo>
                    <a:lnTo>
                      <a:pt x="27" y="2"/>
                    </a:lnTo>
                    <a:lnTo>
                      <a:pt x="19" y="1"/>
                    </a:lnTo>
                    <a:lnTo>
                      <a:pt x="11" y="1"/>
                    </a:lnTo>
                    <a:lnTo>
                      <a:pt x="4" y="0"/>
                    </a:lnTo>
                    <a:lnTo>
                      <a:pt x="3" y="8"/>
                    </a:lnTo>
                    <a:lnTo>
                      <a:pt x="2" y="21"/>
                    </a:lnTo>
                    <a:lnTo>
                      <a:pt x="0" y="36"/>
                    </a:lnTo>
                    <a:lnTo>
                      <a:pt x="0" y="54"/>
                    </a:lnTo>
                    <a:lnTo>
                      <a:pt x="1" y="83"/>
                    </a:lnTo>
                    <a:lnTo>
                      <a:pt x="4" y="112"/>
                    </a:lnTo>
                    <a:lnTo>
                      <a:pt x="6" y="139"/>
                    </a:lnTo>
                    <a:lnTo>
                      <a:pt x="9" y="159"/>
                    </a:lnTo>
                    <a:lnTo>
                      <a:pt x="17" y="158"/>
                    </a:lnTo>
                    <a:lnTo>
                      <a:pt x="25" y="156"/>
                    </a:lnTo>
                    <a:lnTo>
                      <a:pt x="32" y="155"/>
                    </a:lnTo>
                    <a:lnTo>
                      <a:pt x="39" y="153"/>
                    </a:lnTo>
                    <a:lnTo>
                      <a:pt x="46" y="152"/>
                    </a:lnTo>
                    <a:lnTo>
                      <a:pt x="54" y="151"/>
                    </a:lnTo>
                    <a:lnTo>
                      <a:pt x="61" y="150"/>
                    </a:lnTo>
                    <a:lnTo>
                      <a:pt x="69" y="149"/>
                    </a:lnTo>
                    <a:close/>
                  </a:path>
                </a:pathLst>
              </a:custGeom>
              <a:solidFill>
                <a:srgbClr val="FFF4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 name="Freeform 360"/>
              <p:cNvSpPr>
                <a:spLocks/>
              </p:cNvSpPr>
              <p:nvPr/>
            </p:nvSpPr>
            <p:spPr bwMode="auto">
              <a:xfrm>
                <a:off x="4236" y="3465"/>
                <a:ext cx="116" cy="157"/>
              </a:xfrm>
              <a:custGeom>
                <a:avLst/>
                <a:gdLst>
                  <a:gd name="T0" fmla="*/ 0 w 116"/>
                  <a:gd name="T1" fmla="*/ 10 h 157"/>
                  <a:gd name="T2" fmla="*/ 5 w 116"/>
                  <a:gd name="T3" fmla="*/ 17 h 157"/>
                  <a:gd name="T4" fmla="*/ 12 w 116"/>
                  <a:gd name="T5" fmla="*/ 28 h 157"/>
                  <a:gd name="T6" fmla="*/ 20 w 116"/>
                  <a:gd name="T7" fmla="*/ 43 h 157"/>
                  <a:gd name="T8" fmla="*/ 29 w 116"/>
                  <a:gd name="T9" fmla="*/ 60 h 157"/>
                  <a:gd name="T10" fmla="*/ 33 w 116"/>
                  <a:gd name="T11" fmla="*/ 71 h 157"/>
                  <a:gd name="T12" fmla="*/ 37 w 116"/>
                  <a:gd name="T13" fmla="*/ 82 h 157"/>
                  <a:gd name="T14" fmla="*/ 42 w 116"/>
                  <a:gd name="T15" fmla="*/ 95 h 157"/>
                  <a:gd name="T16" fmla="*/ 47 w 116"/>
                  <a:gd name="T17" fmla="*/ 107 h 157"/>
                  <a:gd name="T18" fmla="*/ 51 w 116"/>
                  <a:gd name="T19" fmla="*/ 120 h 157"/>
                  <a:gd name="T20" fmla="*/ 55 w 116"/>
                  <a:gd name="T21" fmla="*/ 133 h 157"/>
                  <a:gd name="T22" fmla="*/ 59 w 116"/>
                  <a:gd name="T23" fmla="*/ 145 h 157"/>
                  <a:gd name="T24" fmla="*/ 63 w 116"/>
                  <a:gd name="T25" fmla="*/ 157 h 157"/>
                  <a:gd name="T26" fmla="*/ 74 w 116"/>
                  <a:gd name="T27" fmla="*/ 144 h 157"/>
                  <a:gd name="T28" fmla="*/ 85 w 116"/>
                  <a:gd name="T29" fmla="*/ 131 h 157"/>
                  <a:gd name="T30" fmla="*/ 94 w 116"/>
                  <a:gd name="T31" fmla="*/ 118 h 157"/>
                  <a:gd name="T32" fmla="*/ 101 w 116"/>
                  <a:gd name="T33" fmla="*/ 103 h 157"/>
                  <a:gd name="T34" fmla="*/ 108 w 116"/>
                  <a:gd name="T35" fmla="*/ 87 h 157"/>
                  <a:gd name="T36" fmla="*/ 112 w 116"/>
                  <a:gd name="T37" fmla="*/ 70 h 157"/>
                  <a:gd name="T38" fmla="*/ 115 w 116"/>
                  <a:gd name="T39" fmla="*/ 53 h 157"/>
                  <a:gd name="T40" fmla="*/ 116 w 116"/>
                  <a:gd name="T41" fmla="*/ 35 h 157"/>
                  <a:gd name="T42" fmla="*/ 116 w 116"/>
                  <a:gd name="T43" fmla="*/ 26 h 157"/>
                  <a:gd name="T44" fmla="*/ 115 w 116"/>
                  <a:gd name="T45" fmla="*/ 17 h 157"/>
                  <a:gd name="T46" fmla="*/ 114 w 116"/>
                  <a:gd name="T47" fmla="*/ 9 h 157"/>
                  <a:gd name="T48" fmla="*/ 112 w 116"/>
                  <a:gd name="T49" fmla="*/ 0 h 157"/>
                  <a:gd name="T50" fmla="*/ 104 w 116"/>
                  <a:gd name="T51" fmla="*/ 0 h 157"/>
                  <a:gd name="T52" fmla="*/ 95 w 116"/>
                  <a:gd name="T53" fmla="*/ 1 h 157"/>
                  <a:gd name="T54" fmla="*/ 82 w 116"/>
                  <a:gd name="T55" fmla="*/ 2 h 157"/>
                  <a:gd name="T56" fmla="*/ 68 w 116"/>
                  <a:gd name="T57" fmla="*/ 3 h 157"/>
                  <a:gd name="T58" fmla="*/ 53 w 116"/>
                  <a:gd name="T59" fmla="*/ 5 h 157"/>
                  <a:gd name="T60" fmla="*/ 36 w 116"/>
                  <a:gd name="T61" fmla="*/ 6 h 157"/>
                  <a:gd name="T62" fmla="*/ 19 w 116"/>
                  <a:gd name="T63" fmla="*/ 8 h 157"/>
                  <a:gd name="T64" fmla="*/ 0 w 116"/>
                  <a:gd name="T65" fmla="*/ 10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157"/>
                  <a:gd name="T101" fmla="*/ 116 w 116"/>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157">
                    <a:moveTo>
                      <a:pt x="0" y="10"/>
                    </a:moveTo>
                    <a:lnTo>
                      <a:pt x="5" y="17"/>
                    </a:lnTo>
                    <a:lnTo>
                      <a:pt x="12" y="28"/>
                    </a:lnTo>
                    <a:lnTo>
                      <a:pt x="20" y="43"/>
                    </a:lnTo>
                    <a:lnTo>
                      <a:pt x="29" y="60"/>
                    </a:lnTo>
                    <a:lnTo>
                      <a:pt x="33" y="71"/>
                    </a:lnTo>
                    <a:lnTo>
                      <a:pt x="37" y="82"/>
                    </a:lnTo>
                    <a:lnTo>
                      <a:pt x="42" y="95"/>
                    </a:lnTo>
                    <a:lnTo>
                      <a:pt x="47" y="107"/>
                    </a:lnTo>
                    <a:lnTo>
                      <a:pt x="51" y="120"/>
                    </a:lnTo>
                    <a:lnTo>
                      <a:pt x="55" y="133"/>
                    </a:lnTo>
                    <a:lnTo>
                      <a:pt x="59" y="145"/>
                    </a:lnTo>
                    <a:lnTo>
                      <a:pt x="63" y="157"/>
                    </a:lnTo>
                    <a:lnTo>
                      <a:pt x="74" y="144"/>
                    </a:lnTo>
                    <a:lnTo>
                      <a:pt x="85" y="131"/>
                    </a:lnTo>
                    <a:lnTo>
                      <a:pt x="94" y="118"/>
                    </a:lnTo>
                    <a:lnTo>
                      <a:pt x="101" y="103"/>
                    </a:lnTo>
                    <a:lnTo>
                      <a:pt x="108" y="87"/>
                    </a:lnTo>
                    <a:lnTo>
                      <a:pt x="112" y="70"/>
                    </a:lnTo>
                    <a:lnTo>
                      <a:pt x="115" y="53"/>
                    </a:lnTo>
                    <a:lnTo>
                      <a:pt x="116" y="35"/>
                    </a:lnTo>
                    <a:lnTo>
                      <a:pt x="116" y="26"/>
                    </a:lnTo>
                    <a:lnTo>
                      <a:pt x="115" y="17"/>
                    </a:lnTo>
                    <a:lnTo>
                      <a:pt x="114" y="9"/>
                    </a:lnTo>
                    <a:lnTo>
                      <a:pt x="112" y="0"/>
                    </a:lnTo>
                    <a:lnTo>
                      <a:pt x="104" y="0"/>
                    </a:lnTo>
                    <a:lnTo>
                      <a:pt x="95" y="1"/>
                    </a:lnTo>
                    <a:lnTo>
                      <a:pt x="82" y="2"/>
                    </a:lnTo>
                    <a:lnTo>
                      <a:pt x="68" y="3"/>
                    </a:lnTo>
                    <a:lnTo>
                      <a:pt x="53" y="5"/>
                    </a:lnTo>
                    <a:lnTo>
                      <a:pt x="36" y="6"/>
                    </a:lnTo>
                    <a:lnTo>
                      <a:pt x="19" y="8"/>
                    </a:lnTo>
                    <a:lnTo>
                      <a:pt x="0" y="10"/>
                    </a:lnTo>
                    <a:close/>
                  </a:path>
                </a:pathLst>
              </a:custGeom>
              <a:solidFill>
                <a:srgbClr val="FFF4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 name="Freeform 361"/>
              <p:cNvSpPr>
                <a:spLocks/>
              </p:cNvSpPr>
              <p:nvPr/>
            </p:nvSpPr>
            <p:spPr bwMode="auto">
              <a:xfrm>
                <a:off x="3960" y="3331"/>
                <a:ext cx="130" cy="142"/>
              </a:xfrm>
              <a:custGeom>
                <a:avLst/>
                <a:gdLst>
                  <a:gd name="T0" fmla="*/ 69 w 130"/>
                  <a:gd name="T1" fmla="*/ 100 h 142"/>
                  <a:gd name="T2" fmla="*/ 79 w 130"/>
                  <a:gd name="T3" fmla="*/ 94 h 142"/>
                  <a:gd name="T4" fmla="*/ 89 w 130"/>
                  <a:gd name="T5" fmla="*/ 90 h 142"/>
                  <a:gd name="T6" fmla="*/ 98 w 130"/>
                  <a:gd name="T7" fmla="*/ 86 h 142"/>
                  <a:gd name="T8" fmla="*/ 105 w 130"/>
                  <a:gd name="T9" fmla="*/ 82 h 142"/>
                  <a:gd name="T10" fmla="*/ 112 w 130"/>
                  <a:gd name="T11" fmla="*/ 79 h 142"/>
                  <a:gd name="T12" fmla="*/ 118 w 130"/>
                  <a:gd name="T13" fmla="*/ 77 h 142"/>
                  <a:gd name="T14" fmla="*/ 123 w 130"/>
                  <a:gd name="T15" fmla="*/ 75 h 142"/>
                  <a:gd name="T16" fmla="*/ 127 w 130"/>
                  <a:gd name="T17" fmla="*/ 74 h 142"/>
                  <a:gd name="T18" fmla="*/ 126 w 130"/>
                  <a:gd name="T19" fmla="*/ 68 h 142"/>
                  <a:gd name="T20" fmla="*/ 126 w 130"/>
                  <a:gd name="T21" fmla="*/ 62 h 142"/>
                  <a:gd name="T22" fmla="*/ 126 w 130"/>
                  <a:gd name="T23" fmla="*/ 56 h 142"/>
                  <a:gd name="T24" fmla="*/ 126 w 130"/>
                  <a:gd name="T25" fmla="*/ 50 h 142"/>
                  <a:gd name="T26" fmla="*/ 126 w 130"/>
                  <a:gd name="T27" fmla="*/ 35 h 142"/>
                  <a:gd name="T28" fmla="*/ 127 w 130"/>
                  <a:gd name="T29" fmla="*/ 21 h 142"/>
                  <a:gd name="T30" fmla="*/ 129 w 130"/>
                  <a:gd name="T31" fmla="*/ 9 h 142"/>
                  <a:gd name="T32" fmla="*/ 130 w 130"/>
                  <a:gd name="T33" fmla="*/ 0 h 142"/>
                  <a:gd name="T34" fmla="*/ 105 w 130"/>
                  <a:gd name="T35" fmla="*/ 10 h 142"/>
                  <a:gd name="T36" fmla="*/ 82 w 130"/>
                  <a:gd name="T37" fmla="*/ 22 h 142"/>
                  <a:gd name="T38" fmla="*/ 62 w 130"/>
                  <a:gd name="T39" fmla="*/ 37 h 142"/>
                  <a:gd name="T40" fmla="*/ 43 w 130"/>
                  <a:gd name="T41" fmla="*/ 54 h 142"/>
                  <a:gd name="T42" fmla="*/ 28 w 130"/>
                  <a:gd name="T43" fmla="*/ 74 h 142"/>
                  <a:gd name="T44" fmla="*/ 16 w 130"/>
                  <a:gd name="T45" fmla="*/ 95 h 142"/>
                  <a:gd name="T46" fmla="*/ 6 w 130"/>
                  <a:gd name="T47" fmla="*/ 118 h 142"/>
                  <a:gd name="T48" fmla="*/ 0 w 130"/>
                  <a:gd name="T49" fmla="*/ 142 h 142"/>
                  <a:gd name="T50" fmla="*/ 8 w 130"/>
                  <a:gd name="T51" fmla="*/ 137 h 142"/>
                  <a:gd name="T52" fmla="*/ 16 w 130"/>
                  <a:gd name="T53" fmla="*/ 132 h 142"/>
                  <a:gd name="T54" fmla="*/ 25 w 130"/>
                  <a:gd name="T55" fmla="*/ 126 h 142"/>
                  <a:gd name="T56" fmla="*/ 33 w 130"/>
                  <a:gd name="T57" fmla="*/ 120 h 142"/>
                  <a:gd name="T58" fmla="*/ 42 w 130"/>
                  <a:gd name="T59" fmla="*/ 115 h 142"/>
                  <a:gd name="T60" fmla="*/ 52 w 130"/>
                  <a:gd name="T61" fmla="*/ 110 h 142"/>
                  <a:gd name="T62" fmla="*/ 61 w 130"/>
                  <a:gd name="T63" fmla="*/ 104 h 142"/>
                  <a:gd name="T64" fmla="*/ 69 w 130"/>
                  <a:gd name="T65" fmla="*/ 10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42"/>
                  <a:gd name="T101" fmla="*/ 130 w 130"/>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42">
                    <a:moveTo>
                      <a:pt x="69" y="100"/>
                    </a:moveTo>
                    <a:lnTo>
                      <a:pt x="79" y="94"/>
                    </a:lnTo>
                    <a:lnTo>
                      <a:pt x="89" y="90"/>
                    </a:lnTo>
                    <a:lnTo>
                      <a:pt x="98" y="86"/>
                    </a:lnTo>
                    <a:lnTo>
                      <a:pt x="105" y="82"/>
                    </a:lnTo>
                    <a:lnTo>
                      <a:pt x="112" y="79"/>
                    </a:lnTo>
                    <a:lnTo>
                      <a:pt x="118" y="77"/>
                    </a:lnTo>
                    <a:lnTo>
                      <a:pt x="123" y="75"/>
                    </a:lnTo>
                    <a:lnTo>
                      <a:pt x="127" y="74"/>
                    </a:lnTo>
                    <a:lnTo>
                      <a:pt x="126" y="68"/>
                    </a:lnTo>
                    <a:lnTo>
                      <a:pt x="126" y="62"/>
                    </a:lnTo>
                    <a:lnTo>
                      <a:pt x="126" y="56"/>
                    </a:lnTo>
                    <a:lnTo>
                      <a:pt x="126" y="50"/>
                    </a:lnTo>
                    <a:lnTo>
                      <a:pt x="126" y="35"/>
                    </a:lnTo>
                    <a:lnTo>
                      <a:pt x="127" y="21"/>
                    </a:lnTo>
                    <a:lnTo>
                      <a:pt x="129" y="9"/>
                    </a:lnTo>
                    <a:lnTo>
                      <a:pt x="130" y="0"/>
                    </a:lnTo>
                    <a:lnTo>
                      <a:pt x="105" y="10"/>
                    </a:lnTo>
                    <a:lnTo>
                      <a:pt x="82" y="22"/>
                    </a:lnTo>
                    <a:lnTo>
                      <a:pt x="62" y="37"/>
                    </a:lnTo>
                    <a:lnTo>
                      <a:pt x="43" y="54"/>
                    </a:lnTo>
                    <a:lnTo>
                      <a:pt x="28" y="74"/>
                    </a:lnTo>
                    <a:lnTo>
                      <a:pt x="16" y="95"/>
                    </a:lnTo>
                    <a:lnTo>
                      <a:pt x="6" y="118"/>
                    </a:lnTo>
                    <a:lnTo>
                      <a:pt x="0" y="142"/>
                    </a:lnTo>
                    <a:lnTo>
                      <a:pt x="8" y="137"/>
                    </a:lnTo>
                    <a:lnTo>
                      <a:pt x="16" y="132"/>
                    </a:lnTo>
                    <a:lnTo>
                      <a:pt x="25" y="126"/>
                    </a:lnTo>
                    <a:lnTo>
                      <a:pt x="33" y="120"/>
                    </a:lnTo>
                    <a:lnTo>
                      <a:pt x="42" y="115"/>
                    </a:lnTo>
                    <a:lnTo>
                      <a:pt x="52" y="110"/>
                    </a:lnTo>
                    <a:lnTo>
                      <a:pt x="61" y="104"/>
                    </a:lnTo>
                    <a:lnTo>
                      <a:pt x="69" y="100"/>
                    </a:lnTo>
                    <a:close/>
                  </a:path>
                </a:pathLst>
              </a:custGeom>
              <a:solidFill>
                <a:srgbClr val="FFF4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9" name="Freeform 362"/>
              <p:cNvSpPr>
                <a:spLocks/>
              </p:cNvSpPr>
              <p:nvPr/>
            </p:nvSpPr>
            <p:spPr bwMode="auto">
              <a:xfrm>
                <a:off x="3975" y="3529"/>
                <a:ext cx="126" cy="143"/>
              </a:xfrm>
              <a:custGeom>
                <a:avLst/>
                <a:gdLst>
                  <a:gd name="T0" fmla="*/ 92 w 126"/>
                  <a:gd name="T1" fmla="*/ 51 h 143"/>
                  <a:gd name="T2" fmla="*/ 84 w 126"/>
                  <a:gd name="T3" fmla="*/ 33 h 143"/>
                  <a:gd name="T4" fmla="*/ 77 w 126"/>
                  <a:gd name="T5" fmla="*/ 19 h 143"/>
                  <a:gd name="T6" fmla="*/ 70 w 126"/>
                  <a:gd name="T7" fmla="*/ 8 h 143"/>
                  <a:gd name="T8" fmla="*/ 65 w 126"/>
                  <a:gd name="T9" fmla="*/ 0 h 143"/>
                  <a:gd name="T10" fmla="*/ 54 w 126"/>
                  <a:gd name="T11" fmla="*/ 8 h 143"/>
                  <a:gd name="T12" fmla="*/ 44 w 126"/>
                  <a:gd name="T13" fmla="*/ 14 h 143"/>
                  <a:gd name="T14" fmla="*/ 34 w 126"/>
                  <a:gd name="T15" fmla="*/ 20 h 143"/>
                  <a:gd name="T16" fmla="*/ 25 w 126"/>
                  <a:gd name="T17" fmla="*/ 26 h 143"/>
                  <a:gd name="T18" fmla="*/ 17 w 126"/>
                  <a:gd name="T19" fmla="*/ 32 h 143"/>
                  <a:gd name="T20" fmla="*/ 11 w 126"/>
                  <a:gd name="T21" fmla="*/ 37 h 143"/>
                  <a:gd name="T22" fmla="*/ 5 w 126"/>
                  <a:gd name="T23" fmla="*/ 41 h 143"/>
                  <a:gd name="T24" fmla="*/ 0 w 126"/>
                  <a:gd name="T25" fmla="*/ 45 h 143"/>
                  <a:gd name="T26" fmla="*/ 10 w 126"/>
                  <a:gd name="T27" fmla="*/ 62 h 143"/>
                  <a:gd name="T28" fmla="*/ 22 w 126"/>
                  <a:gd name="T29" fmla="*/ 78 h 143"/>
                  <a:gd name="T30" fmla="*/ 36 w 126"/>
                  <a:gd name="T31" fmla="*/ 93 h 143"/>
                  <a:gd name="T32" fmla="*/ 51 w 126"/>
                  <a:gd name="T33" fmla="*/ 106 h 143"/>
                  <a:gd name="T34" fmla="*/ 68 w 126"/>
                  <a:gd name="T35" fmla="*/ 118 h 143"/>
                  <a:gd name="T36" fmla="*/ 86 w 126"/>
                  <a:gd name="T37" fmla="*/ 128 h 143"/>
                  <a:gd name="T38" fmla="*/ 106 w 126"/>
                  <a:gd name="T39" fmla="*/ 136 h 143"/>
                  <a:gd name="T40" fmla="*/ 126 w 126"/>
                  <a:gd name="T41" fmla="*/ 143 h 143"/>
                  <a:gd name="T42" fmla="*/ 123 w 126"/>
                  <a:gd name="T43" fmla="*/ 134 h 143"/>
                  <a:gd name="T44" fmla="*/ 120 w 126"/>
                  <a:gd name="T45" fmla="*/ 123 h 143"/>
                  <a:gd name="T46" fmla="*/ 117 w 126"/>
                  <a:gd name="T47" fmla="*/ 112 h 143"/>
                  <a:gd name="T48" fmla="*/ 113 w 126"/>
                  <a:gd name="T49" fmla="*/ 100 h 143"/>
                  <a:gd name="T50" fmla="*/ 108 w 126"/>
                  <a:gd name="T51" fmla="*/ 88 h 143"/>
                  <a:gd name="T52" fmla="*/ 103 w 126"/>
                  <a:gd name="T53" fmla="*/ 75 h 143"/>
                  <a:gd name="T54" fmla="*/ 98 w 126"/>
                  <a:gd name="T55" fmla="*/ 63 h 143"/>
                  <a:gd name="T56" fmla="*/ 92 w 126"/>
                  <a:gd name="T57" fmla="*/ 51 h 1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143"/>
                  <a:gd name="T89" fmla="*/ 126 w 126"/>
                  <a:gd name="T90" fmla="*/ 143 h 1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143">
                    <a:moveTo>
                      <a:pt x="92" y="51"/>
                    </a:moveTo>
                    <a:lnTo>
                      <a:pt x="84" y="33"/>
                    </a:lnTo>
                    <a:lnTo>
                      <a:pt x="77" y="19"/>
                    </a:lnTo>
                    <a:lnTo>
                      <a:pt x="70" y="8"/>
                    </a:lnTo>
                    <a:lnTo>
                      <a:pt x="65" y="0"/>
                    </a:lnTo>
                    <a:lnTo>
                      <a:pt x="54" y="8"/>
                    </a:lnTo>
                    <a:lnTo>
                      <a:pt x="44" y="14"/>
                    </a:lnTo>
                    <a:lnTo>
                      <a:pt x="34" y="20"/>
                    </a:lnTo>
                    <a:lnTo>
                      <a:pt x="25" y="26"/>
                    </a:lnTo>
                    <a:lnTo>
                      <a:pt x="17" y="32"/>
                    </a:lnTo>
                    <a:lnTo>
                      <a:pt x="11" y="37"/>
                    </a:lnTo>
                    <a:lnTo>
                      <a:pt x="5" y="41"/>
                    </a:lnTo>
                    <a:lnTo>
                      <a:pt x="0" y="45"/>
                    </a:lnTo>
                    <a:lnTo>
                      <a:pt x="10" y="62"/>
                    </a:lnTo>
                    <a:lnTo>
                      <a:pt x="22" y="78"/>
                    </a:lnTo>
                    <a:lnTo>
                      <a:pt x="36" y="93"/>
                    </a:lnTo>
                    <a:lnTo>
                      <a:pt x="51" y="106"/>
                    </a:lnTo>
                    <a:lnTo>
                      <a:pt x="68" y="118"/>
                    </a:lnTo>
                    <a:lnTo>
                      <a:pt x="86" y="128"/>
                    </a:lnTo>
                    <a:lnTo>
                      <a:pt x="106" y="136"/>
                    </a:lnTo>
                    <a:lnTo>
                      <a:pt x="126" y="143"/>
                    </a:lnTo>
                    <a:lnTo>
                      <a:pt x="123" y="134"/>
                    </a:lnTo>
                    <a:lnTo>
                      <a:pt x="120" y="123"/>
                    </a:lnTo>
                    <a:lnTo>
                      <a:pt x="117" y="112"/>
                    </a:lnTo>
                    <a:lnTo>
                      <a:pt x="113" y="100"/>
                    </a:lnTo>
                    <a:lnTo>
                      <a:pt x="108" y="88"/>
                    </a:lnTo>
                    <a:lnTo>
                      <a:pt x="103" y="75"/>
                    </a:lnTo>
                    <a:lnTo>
                      <a:pt x="98" y="63"/>
                    </a:lnTo>
                    <a:lnTo>
                      <a:pt x="92" y="51"/>
                    </a:lnTo>
                    <a:close/>
                  </a:path>
                </a:pathLst>
              </a:custGeom>
              <a:solidFill>
                <a:srgbClr val="FFF4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0" name="Freeform 363"/>
              <p:cNvSpPr>
                <a:spLocks/>
              </p:cNvSpPr>
              <p:nvPr/>
            </p:nvSpPr>
            <p:spPr bwMode="auto">
              <a:xfrm>
                <a:off x="4045" y="3501"/>
                <a:ext cx="127" cy="178"/>
              </a:xfrm>
              <a:custGeom>
                <a:avLst/>
                <a:gdLst>
                  <a:gd name="T0" fmla="*/ 84 w 127"/>
                  <a:gd name="T1" fmla="*/ 52 h 178"/>
                  <a:gd name="T2" fmla="*/ 80 w 127"/>
                  <a:gd name="T3" fmla="*/ 43 h 178"/>
                  <a:gd name="T4" fmla="*/ 75 w 127"/>
                  <a:gd name="T5" fmla="*/ 34 h 178"/>
                  <a:gd name="T6" fmla="*/ 71 w 127"/>
                  <a:gd name="T7" fmla="*/ 25 h 178"/>
                  <a:gd name="T8" fmla="*/ 67 w 127"/>
                  <a:gd name="T9" fmla="*/ 18 h 178"/>
                  <a:gd name="T10" fmla="*/ 63 w 127"/>
                  <a:gd name="T11" fmla="*/ 12 h 178"/>
                  <a:gd name="T12" fmla="*/ 60 w 127"/>
                  <a:gd name="T13" fmla="*/ 6 h 178"/>
                  <a:gd name="T14" fmla="*/ 57 w 127"/>
                  <a:gd name="T15" fmla="*/ 3 h 178"/>
                  <a:gd name="T16" fmla="*/ 55 w 127"/>
                  <a:gd name="T17" fmla="*/ 0 h 178"/>
                  <a:gd name="T18" fmla="*/ 48 w 127"/>
                  <a:gd name="T19" fmla="*/ 3 h 178"/>
                  <a:gd name="T20" fmla="*/ 41 w 127"/>
                  <a:gd name="T21" fmla="*/ 5 h 178"/>
                  <a:gd name="T22" fmla="*/ 34 w 127"/>
                  <a:gd name="T23" fmla="*/ 8 h 178"/>
                  <a:gd name="T24" fmla="*/ 28 w 127"/>
                  <a:gd name="T25" fmla="*/ 11 h 178"/>
                  <a:gd name="T26" fmla="*/ 21 w 127"/>
                  <a:gd name="T27" fmla="*/ 14 h 178"/>
                  <a:gd name="T28" fmla="*/ 14 w 127"/>
                  <a:gd name="T29" fmla="*/ 18 h 178"/>
                  <a:gd name="T30" fmla="*/ 7 w 127"/>
                  <a:gd name="T31" fmla="*/ 21 h 178"/>
                  <a:gd name="T32" fmla="*/ 0 w 127"/>
                  <a:gd name="T33" fmla="*/ 25 h 178"/>
                  <a:gd name="T34" fmla="*/ 5 w 127"/>
                  <a:gd name="T35" fmla="*/ 33 h 178"/>
                  <a:gd name="T36" fmla="*/ 12 w 127"/>
                  <a:gd name="T37" fmla="*/ 44 h 178"/>
                  <a:gd name="T38" fmla="*/ 19 w 127"/>
                  <a:gd name="T39" fmla="*/ 59 h 178"/>
                  <a:gd name="T40" fmla="*/ 28 w 127"/>
                  <a:gd name="T41" fmla="*/ 76 h 178"/>
                  <a:gd name="T42" fmla="*/ 34 w 127"/>
                  <a:gd name="T43" fmla="*/ 89 h 178"/>
                  <a:gd name="T44" fmla="*/ 39 w 127"/>
                  <a:gd name="T45" fmla="*/ 102 h 178"/>
                  <a:gd name="T46" fmla="*/ 45 w 127"/>
                  <a:gd name="T47" fmla="*/ 116 h 178"/>
                  <a:gd name="T48" fmla="*/ 48 w 127"/>
                  <a:gd name="T49" fmla="*/ 129 h 178"/>
                  <a:gd name="T50" fmla="*/ 53 w 127"/>
                  <a:gd name="T51" fmla="*/ 141 h 178"/>
                  <a:gd name="T52" fmla="*/ 56 w 127"/>
                  <a:gd name="T53" fmla="*/ 153 h 178"/>
                  <a:gd name="T54" fmla="*/ 59 w 127"/>
                  <a:gd name="T55" fmla="*/ 164 h 178"/>
                  <a:gd name="T56" fmla="*/ 62 w 127"/>
                  <a:gd name="T57" fmla="*/ 172 h 178"/>
                  <a:gd name="T58" fmla="*/ 68 w 127"/>
                  <a:gd name="T59" fmla="*/ 173 h 178"/>
                  <a:gd name="T60" fmla="*/ 74 w 127"/>
                  <a:gd name="T61" fmla="*/ 175 h 178"/>
                  <a:gd name="T62" fmla="*/ 80 w 127"/>
                  <a:gd name="T63" fmla="*/ 176 h 178"/>
                  <a:gd name="T64" fmla="*/ 85 w 127"/>
                  <a:gd name="T65" fmla="*/ 176 h 178"/>
                  <a:gd name="T66" fmla="*/ 91 w 127"/>
                  <a:gd name="T67" fmla="*/ 177 h 178"/>
                  <a:gd name="T68" fmla="*/ 97 w 127"/>
                  <a:gd name="T69" fmla="*/ 178 h 178"/>
                  <a:gd name="T70" fmla="*/ 104 w 127"/>
                  <a:gd name="T71" fmla="*/ 178 h 178"/>
                  <a:gd name="T72" fmla="*/ 110 w 127"/>
                  <a:gd name="T73" fmla="*/ 178 h 178"/>
                  <a:gd name="T74" fmla="*/ 115 w 127"/>
                  <a:gd name="T75" fmla="*/ 178 h 178"/>
                  <a:gd name="T76" fmla="*/ 118 w 127"/>
                  <a:gd name="T77" fmla="*/ 178 h 178"/>
                  <a:gd name="T78" fmla="*/ 123 w 127"/>
                  <a:gd name="T79" fmla="*/ 178 h 178"/>
                  <a:gd name="T80" fmla="*/ 127 w 127"/>
                  <a:gd name="T81" fmla="*/ 177 h 178"/>
                  <a:gd name="T82" fmla="*/ 124 w 127"/>
                  <a:gd name="T83" fmla="*/ 165 h 178"/>
                  <a:gd name="T84" fmla="*/ 119 w 127"/>
                  <a:gd name="T85" fmla="*/ 152 h 178"/>
                  <a:gd name="T86" fmla="*/ 115 w 127"/>
                  <a:gd name="T87" fmla="*/ 136 h 178"/>
                  <a:gd name="T88" fmla="*/ 109 w 127"/>
                  <a:gd name="T89" fmla="*/ 118 h 178"/>
                  <a:gd name="T90" fmla="*/ 103 w 127"/>
                  <a:gd name="T91" fmla="*/ 100 h 178"/>
                  <a:gd name="T92" fmla="*/ 97 w 127"/>
                  <a:gd name="T93" fmla="*/ 84 h 178"/>
                  <a:gd name="T94" fmla="*/ 90 w 127"/>
                  <a:gd name="T95" fmla="*/ 67 h 178"/>
                  <a:gd name="T96" fmla="*/ 84 w 127"/>
                  <a:gd name="T97" fmla="*/ 52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178"/>
                  <a:gd name="T149" fmla="*/ 127 w 127"/>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178">
                    <a:moveTo>
                      <a:pt x="84" y="52"/>
                    </a:moveTo>
                    <a:lnTo>
                      <a:pt x="80" y="43"/>
                    </a:lnTo>
                    <a:lnTo>
                      <a:pt x="75" y="34"/>
                    </a:lnTo>
                    <a:lnTo>
                      <a:pt x="71" y="25"/>
                    </a:lnTo>
                    <a:lnTo>
                      <a:pt x="67" y="18"/>
                    </a:lnTo>
                    <a:lnTo>
                      <a:pt x="63" y="12"/>
                    </a:lnTo>
                    <a:lnTo>
                      <a:pt x="60" y="6"/>
                    </a:lnTo>
                    <a:lnTo>
                      <a:pt x="57" y="3"/>
                    </a:lnTo>
                    <a:lnTo>
                      <a:pt x="55" y="0"/>
                    </a:lnTo>
                    <a:lnTo>
                      <a:pt x="48" y="3"/>
                    </a:lnTo>
                    <a:lnTo>
                      <a:pt x="41" y="5"/>
                    </a:lnTo>
                    <a:lnTo>
                      <a:pt x="34" y="8"/>
                    </a:lnTo>
                    <a:lnTo>
                      <a:pt x="28" y="11"/>
                    </a:lnTo>
                    <a:lnTo>
                      <a:pt x="21" y="14"/>
                    </a:lnTo>
                    <a:lnTo>
                      <a:pt x="14" y="18"/>
                    </a:lnTo>
                    <a:lnTo>
                      <a:pt x="7" y="21"/>
                    </a:lnTo>
                    <a:lnTo>
                      <a:pt x="0" y="25"/>
                    </a:lnTo>
                    <a:lnTo>
                      <a:pt x="5" y="33"/>
                    </a:lnTo>
                    <a:lnTo>
                      <a:pt x="12" y="44"/>
                    </a:lnTo>
                    <a:lnTo>
                      <a:pt x="19" y="59"/>
                    </a:lnTo>
                    <a:lnTo>
                      <a:pt x="28" y="76"/>
                    </a:lnTo>
                    <a:lnTo>
                      <a:pt x="34" y="89"/>
                    </a:lnTo>
                    <a:lnTo>
                      <a:pt x="39" y="102"/>
                    </a:lnTo>
                    <a:lnTo>
                      <a:pt x="45" y="116"/>
                    </a:lnTo>
                    <a:lnTo>
                      <a:pt x="48" y="129"/>
                    </a:lnTo>
                    <a:lnTo>
                      <a:pt x="53" y="141"/>
                    </a:lnTo>
                    <a:lnTo>
                      <a:pt x="56" y="153"/>
                    </a:lnTo>
                    <a:lnTo>
                      <a:pt x="59" y="164"/>
                    </a:lnTo>
                    <a:lnTo>
                      <a:pt x="62" y="172"/>
                    </a:lnTo>
                    <a:lnTo>
                      <a:pt x="68" y="173"/>
                    </a:lnTo>
                    <a:lnTo>
                      <a:pt x="74" y="175"/>
                    </a:lnTo>
                    <a:lnTo>
                      <a:pt x="80" y="176"/>
                    </a:lnTo>
                    <a:lnTo>
                      <a:pt x="85" y="176"/>
                    </a:lnTo>
                    <a:lnTo>
                      <a:pt x="91" y="177"/>
                    </a:lnTo>
                    <a:lnTo>
                      <a:pt x="97" y="178"/>
                    </a:lnTo>
                    <a:lnTo>
                      <a:pt x="104" y="178"/>
                    </a:lnTo>
                    <a:lnTo>
                      <a:pt x="110" y="178"/>
                    </a:lnTo>
                    <a:lnTo>
                      <a:pt x="115" y="178"/>
                    </a:lnTo>
                    <a:lnTo>
                      <a:pt x="118" y="178"/>
                    </a:lnTo>
                    <a:lnTo>
                      <a:pt x="123" y="178"/>
                    </a:lnTo>
                    <a:lnTo>
                      <a:pt x="127" y="177"/>
                    </a:lnTo>
                    <a:lnTo>
                      <a:pt x="124" y="165"/>
                    </a:lnTo>
                    <a:lnTo>
                      <a:pt x="119" y="152"/>
                    </a:lnTo>
                    <a:lnTo>
                      <a:pt x="115" y="136"/>
                    </a:lnTo>
                    <a:lnTo>
                      <a:pt x="109" y="118"/>
                    </a:lnTo>
                    <a:lnTo>
                      <a:pt x="103" y="100"/>
                    </a:lnTo>
                    <a:lnTo>
                      <a:pt x="97" y="84"/>
                    </a:lnTo>
                    <a:lnTo>
                      <a:pt x="90" y="67"/>
                    </a:lnTo>
                    <a:lnTo>
                      <a:pt x="84" y="52"/>
                    </a:lnTo>
                    <a:close/>
                  </a:path>
                </a:pathLst>
              </a:custGeom>
              <a:solidFill>
                <a:srgbClr val="FFF4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1" name="Freeform 364"/>
              <p:cNvSpPr>
                <a:spLocks/>
              </p:cNvSpPr>
              <p:nvPr/>
            </p:nvSpPr>
            <p:spPr bwMode="auto">
              <a:xfrm>
                <a:off x="3958" y="3411"/>
                <a:ext cx="139" cy="158"/>
              </a:xfrm>
              <a:custGeom>
                <a:avLst/>
                <a:gdLst>
                  <a:gd name="T0" fmla="*/ 113 w 139"/>
                  <a:gd name="T1" fmla="*/ 95 h 158"/>
                  <a:gd name="T2" fmla="*/ 119 w 139"/>
                  <a:gd name="T3" fmla="*/ 93 h 158"/>
                  <a:gd name="T4" fmla="*/ 126 w 139"/>
                  <a:gd name="T5" fmla="*/ 90 h 158"/>
                  <a:gd name="T6" fmla="*/ 133 w 139"/>
                  <a:gd name="T7" fmla="*/ 87 h 158"/>
                  <a:gd name="T8" fmla="*/ 139 w 139"/>
                  <a:gd name="T9" fmla="*/ 86 h 158"/>
                  <a:gd name="T10" fmla="*/ 138 w 139"/>
                  <a:gd name="T11" fmla="*/ 78 h 158"/>
                  <a:gd name="T12" fmla="*/ 135 w 139"/>
                  <a:gd name="T13" fmla="*/ 59 h 158"/>
                  <a:gd name="T14" fmla="*/ 132 w 139"/>
                  <a:gd name="T15" fmla="*/ 31 h 158"/>
                  <a:gd name="T16" fmla="*/ 129 w 139"/>
                  <a:gd name="T17" fmla="*/ 0 h 158"/>
                  <a:gd name="T18" fmla="*/ 125 w 139"/>
                  <a:gd name="T19" fmla="*/ 2 h 158"/>
                  <a:gd name="T20" fmla="*/ 120 w 139"/>
                  <a:gd name="T21" fmla="*/ 4 h 158"/>
                  <a:gd name="T22" fmla="*/ 114 w 139"/>
                  <a:gd name="T23" fmla="*/ 6 h 158"/>
                  <a:gd name="T24" fmla="*/ 107 w 139"/>
                  <a:gd name="T25" fmla="*/ 9 h 158"/>
                  <a:gd name="T26" fmla="*/ 100 w 139"/>
                  <a:gd name="T27" fmla="*/ 13 h 158"/>
                  <a:gd name="T28" fmla="*/ 92 w 139"/>
                  <a:gd name="T29" fmla="*/ 16 h 158"/>
                  <a:gd name="T30" fmla="*/ 83 w 139"/>
                  <a:gd name="T31" fmla="*/ 21 h 158"/>
                  <a:gd name="T32" fmla="*/ 73 w 139"/>
                  <a:gd name="T33" fmla="*/ 25 h 158"/>
                  <a:gd name="T34" fmla="*/ 65 w 139"/>
                  <a:gd name="T35" fmla="*/ 30 h 158"/>
                  <a:gd name="T36" fmla="*/ 55 w 139"/>
                  <a:gd name="T37" fmla="*/ 36 h 158"/>
                  <a:gd name="T38" fmla="*/ 45 w 139"/>
                  <a:gd name="T39" fmla="*/ 41 h 158"/>
                  <a:gd name="T40" fmla="*/ 36 w 139"/>
                  <a:gd name="T41" fmla="*/ 47 h 158"/>
                  <a:gd name="T42" fmla="*/ 27 w 139"/>
                  <a:gd name="T43" fmla="*/ 54 h 158"/>
                  <a:gd name="T44" fmla="*/ 18 w 139"/>
                  <a:gd name="T45" fmla="*/ 59 h 158"/>
                  <a:gd name="T46" fmla="*/ 9 w 139"/>
                  <a:gd name="T47" fmla="*/ 64 h 158"/>
                  <a:gd name="T48" fmla="*/ 1 w 139"/>
                  <a:gd name="T49" fmla="*/ 70 h 158"/>
                  <a:gd name="T50" fmla="*/ 0 w 139"/>
                  <a:gd name="T51" fmla="*/ 75 h 158"/>
                  <a:gd name="T52" fmla="*/ 0 w 139"/>
                  <a:gd name="T53" fmla="*/ 79 h 158"/>
                  <a:gd name="T54" fmla="*/ 0 w 139"/>
                  <a:gd name="T55" fmla="*/ 85 h 158"/>
                  <a:gd name="T56" fmla="*/ 0 w 139"/>
                  <a:gd name="T57" fmla="*/ 89 h 158"/>
                  <a:gd name="T58" fmla="*/ 1 w 139"/>
                  <a:gd name="T59" fmla="*/ 107 h 158"/>
                  <a:gd name="T60" fmla="*/ 4 w 139"/>
                  <a:gd name="T61" fmla="*/ 125 h 158"/>
                  <a:gd name="T62" fmla="*/ 8 w 139"/>
                  <a:gd name="T63" fmla="*/ 142 h 158"/>
                  <a:gd name="T64" fmla="*/ 15 w 139"/>
                  <a:gd name="T65" fmla="*/ 158 h 158"/>
                  <a:gd name="T66" fmla="*/ 21 w 139"/>
                  <a:gd name="T67" fmla="*/ 152 h 158"/>
                  <a:gd name="T68" fmla="*/ 30 w 139"/>
                  <a:gd name="T69" fmla="*/ 145 h 158"/>
                  <a:gd name="T70" fmla="*/ 40 w 139"/>
                  <a:gd name="T71" fmla="*/ 137 h 158"/>
                  <a:gd name="T72" fmla="*/ 53 w 139"/>
                  <a:gd name="T73" fmla="*/ 128 h 158"/>
                  <a:gd name="T74" fmla="*/ 66 w 139"/>
                  <a:gd name="T75" fmla="*/ 119 h 158"/>
                  <a:gd name="T76" fmla="*/ 81 w 139"/>
                  <a:gd name="T77" fmla="*/ 110 h 158"/>
                  <a:gd name="T78" fmla="*/ 97 w 139"/>
                  <a:gd name="T79" fmla="*/ 102 h 158"/>
                  <a:gd name="T80" fmla="*/ 113 w 139"/>
                  <a:gd name="T81" fmla="*/ 9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9"/>
                  <a:gd name="T124" fmla="*/ 0 h 158"/>
                  <a:gd name="T125" fmla="*/ 139 w 139"/>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9" h="158">
                    <a:moveTo>
                      <a:pt x="113" y="95"/>
                    </a:moveTo>
                    <a:lnTo>
                      <a:pt x="119" y="93"/>
                    </a:lnTo>
                    <a:lnTo>
                      <a:pt x="126" y="90"/>
                    </a:lnTo>
                    <a:lnTo>
                      <a:pt x="133" y="87"/>
                    </a:lnTo>
                    <a:lnTo>
                      <a:pt x="139" y="86"/>
                    </a:lnTo>
                    <a:lnTo>
                      <a:pt x="138" y="78"/>
                    </a:lnTo>
                    <a:lnTo>
                      <a:pt x="135" y="59"/>
                    </a:lnTo>
                    <a:lnTo>
                      <a:pt x="132" y="31"/>
                    </a:lnTo>
                    <a:lnTo>
                      <a:pt x="129" y="0"/>
                    </a:lnTo>
                    <a:lnTo>
                      <a:pt x="125" y="2"/>
                    </a:lnTo>
                    <a:lnTo>
                      <a:pt x="120" y="4"/>
                    </a:lnTo>
                    <a:lnTo>
                      <a:pt x="114" y="6"/>
                    </a:lnTo>
                    <a:lnTo>
                      <a:pt x="107" y="9"/>
                    </a:lnTo>
                    <a:lnTo>
                      <a:pt x="100" y="13"/>
                    </a:lnTo>
                    <a:lnTo>
                      <a:pt x="92" y="16"/>
                    </a:lnTo>
                    <a:lnTo>
                      <a:pt x="83" y="21"/>
                    </a:lnTo>
                    <a:lnTo>
                      <a:pt x="73" y="25"/>
                    </a:lnTo>
                    <a:lnTo>
                      <a:pt x="65" y="30"/>
                    </a:lnTo>
                    <a:lnTo>
                      <a:pt x="55" y="36"/>
                    </a:lnTo>
                    <a:lnTo>
                      <a:pt x="45" y="41"/>
                    </a:lnTo>
                    <a:lnTo>
                      <a:pt x="36" y="47"/>
                    </a:lnTo>
                    <a:lnTo>
                      <a:pt x="27" y="54"/>
                    </a:lnTo>
                    <a:lnTo>
                      <a:pt x="18" y="59"/>
                    </a:lnTo>
                    <a:lnTo>
                      <a:pt x="9" y="64"/>
                    </a:lnTo>
                    <a:lnTo>
                      <a:pt x="1" y="70"/>
                    </a:lnTo>
                    <a:lnTo>
                      <a:pt x="0" y="75"/>
                    </a:lnTo>
                    <a:lnTo>
                      <a:pt x="0" y="79"/>
                    </a:lnTo>
                    <a:lnTo>
                      <a:pt x="0" y="85"/>
                    </a:lnTo>
                    <a:lnTo>
                      <a:pt x="0" y="89"/>
                    </a:lnTo>
                    <a:lnTo>
                      <a:pt x="1" y="107"/>
                    </a:lnTo>
                    <a:lnTo>
                      <a:pt x="4" y="125"/>
                    </a:lnTo>
                    <a:lnTo>
                      <a:pt x="8" y="142"/>
                    </a:lnTo>
                    <a:lnTo>
                      <a:pt x="15" y="158"/>
                    </a:lnTo>
                    <a:lnTo>
                      <a:pt x="21" y="152"/>
                    </a:lnTo>
                    <a:lnTo>
                      <a:pt x="30" y="145"/>
                    </a:lnTo>
                    <a:lnTo>
                      <a:pt x="40" y="137"/>
                    </a:lnTo>
                    <a:lnTo>
                      <a:pt x="53" y="128"/>
                    </a:lnTo>
                    <a:lnTo>
                      <a:pt x="66" y="119"/>
                    </a:lnTo>
                    <a:lnTo>
                      <a:pt x="81" y="110"/>
                    </a:lnTo>
                    <a:lnTo>
                      <a:pt x="97" y="102"/>
                    </a:lnTo>
                    <a:lnTo>
                      <a:pt x="113" y="95"/>
                    </a:lnTo>
                    <a:close/>
                  </a:path>
                </a:pathLst>
              </a:custGeom>
              <a:solidFill>
                <a:srgbClr val="FFF4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2" name="Freeform 365"/>
              <p:cNvSpPr>
                <a:spLocks/>
              </p:cNvSpPr>
              <p:nvPr/>
            </p:nvSpPr>
            <p:spPr bwMode="auto">
              <a:xfrm>
                <a:off x="4170" y="3350"/>
                <a:ext cx="544" cy="587"/>
              </a:xfrm>
              <a:custGeom>
                <a:avLst/>
                <a:gdLst>
                  <a:gd name="T0" fmla="*/ 276 w 544"/>
                  <a:gd name="T1" fmla="*/ 3 h 587"/>
                  <a:gd name="T2" fmla="*/ 234 w 544"/>
                  <a:gd name="T3" fmla="*/ 6 h 587"/>
                  <a:gd name="T4" fmla="*/ 193 w 544"/>
                  <a:gd name="T5" fmla="*/ 18 h 587"/>
                  <a:gd name="T6" fmla="*/ 152 w 544"/>
                  <a:gd name="T7" fmla="*/ 40 h 587"/>
                  <a:gd name="T8" fmla="*/ 119 w 544"/>
                  <a:gd name="T9" fmla="*/ 63 h 587"/>
                  <a:gd name="T10" fmla="*/ 100 w 544"/>
                  <a:gd name="T11" fmla="*/ 82 h 587"/>
                  <a:gd name="T12" fmla="*/ 82 w 544"/>
                  <a:gd name="T13" fmla="*/ 103 h 587"/>
                  <a:gd name="T14" fmla="*/ 63 w 544"/>
                  <a:gd name="T15" fmla="*/ 125 h 587"/>
                  <a:gd name="T16" fmla="*/ 46 w 544"/>
                  <a:gd name="T17" fmla="*/ 155 h 587"/>
                  <a:gd name="T18" fmla="*/ 48 w 544"/>
                  <a:gd name="T19" fmla="*/ 198 h 587"/>
                  <a:gd name="T20" fmla="*/ 54 w 544"/>
                  <a:gd name="T21" fmla="*/ 323 h 587"/>
                  <a:gd name="T22" fmla="*/ 45 w 544"/>
                  <a:gd name="T23" fmla="*/ 341 h 587"/>
                  <a:gd name="T24" fmla="*/ 30 w 544"/>
                  <a:gd name="T25" fmla="*/ 375 h 587"/>
                  <a:gd name="T26" fmla="*/ 20 w 544"/>
                  <a:gd name="T27" fmla="*/ 411 h 587"/>
                  <a:gd name="T28" fmla="*/ 6 w 544"/>
                  <a:gd name="T29" fmla="*/ 507 h 587"/>
                  <a:gd name="T30" fmla="*/ 1 w 544"/>
                  <a:gd name="T31" fmla="*/ 559 h 587"/>
                  <a:gd name="T32" fmla="*/ 4 w 544"/>
                  <a:gd name="T33" fmla="*/ 563 h 587"/>
                  <a:gd name="T34" fmla="*/ 20 w 544"/>
                  <a:gd name="T35" fmla="*/ 566 h 587"/>
                  <a:gd name="T36" fmla="*/ 33 w 544"/>
                  <a:gd name="T37" fmla="*/ 568 h 587"/>
                  <a:gd name="T38" fmla="*/ 59 w 544"/>
                  <a:gd name="T39" fmla="*/ 504 h 587"/>
                  <a:gd name="T40" fmla="*/ 70 w 544"/>
                  <a:gd name="T41" fmla="*/ 532 h 587"/>
                  <a:gd name="T42" fmla="*/ 90 w 544"/>
                  <a:gd name="T43" fmla="*/ 573 h 587"/>
                  <a:gd name="T44" fmla="*/ 115 w 544"/>
                  <a:gd name="T45" fmla="*/ 570 h 587"/>
                  <a:gd name="T46" fmla="*/ 145 w 544"/>
                  <a:gd name="T47" fmla="*/ 569 h 587"/>
                  <a:gd name="T48" fmla="*/ 175 w 544"/>
                  <a:gd name="T49" fmla="*/ 574 h 587"/>
                  <a:gd name="T50" fmla="*/ 215 w 544"/>
                  <a:gd name="T51" fmla="*/ 585 h 587"/>
                  <a:gd name="T52" fmla="*/ 268 w 544"/>
                  <a:gd name="T53" fmla="*/ 586 h 587"/>
                  <a:gd name="T54" fmla="*/ 328 w 544"/>
                  <a:gd name="T55" fmla="*/ 577 h 587"/>
                  <a:gd name="T56" fmla="*/ 382 w 544"/>
                  <a:gd name="T57" fmla="*/ 566 h 587"/>
                  <a:gd name="T58" fmla="*/ 426 w 544"/>
                  <a:gd name="T59" fmla="*/ 559 h 587"/>
                  <a:gd name="T60" fmla="*/ 468 w 544"/>
                  <a:gd name="T61" fmla="*/ 556 h 587"/>
                  <a:gd name="T62" fmla="*/ 494 w 544"/>
                  <a:gd name="T63" fmla="*/ 553 h 587"/>
                  <a:gd name="T64" fmla="*/ 489 w 544"/>
                  <a:gd name="T65" fmla="*/ 499 h 587"/>
                  <a:gd name="T66" fmla="*/ 478 w 544"/>
                  <a:gd name="T67" fmla="*/ 402 h 587"/>
                  <a:gd name="T68" fmla="*/ 481 w 544"/>
                  <a:gd name="T69" fmla="*/ 243 h 587"/>
                  <a:gd name="T70" fmla="*/ 494 w 544"/>
                  <a:gd name="T71" fmla="*/ 239 h 587"/>
                  <a:gd name="T72" fmla="*/ 518 w 544"/>
                  <a:gd name="T73" fmla="*/ 232 h 587"/>
                  <a:gd name="T74" fmla="*/ 537 w 544"/>
                  <a:gd name="T75" fmla="*/ 226 h 587"/>
                  <a:gd name="T76" fmla="*/ 543 w 544"/>
                  <a:gd name="T77" fmla="*/ 206 h 587"/>
                  <a:gd name="T78" fmla="*/ 525 w 544"/>
                  <a:gd name="T79" fmla="*/ 130 h 587"/>
                  <a:gd name="T80" fmla="*/ 508 w 544"/>
                  <a:gd name="T81" fmla="*/ 84 h 587"/>
                  <a:gd name="T82" fmla="*/ 478 w 544"/>
                  <a:gd name="T83" fmla="*/ 47 h 587"/>
                  <a:gd name="T84" fmla="*/ 439 w 544"/>
                  <a:gd name="T85" fmla="*/ 20 h 587"/>
                  <a:gd name="T86" fmla="*/ 400 w 544"/>
                  <a:gd name="T87" fmla="*/ 7 h 587"/>
                  <a:gd name="T88" fmla="*/ 353 w 544"/>
                  <a:gd name="T89" fmla="*/ 0 h 5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4"/>
                  <a:gd name="T136" fmla="*/ 0 h 587"/>
                  <a:gd name="T137" fmla="*/ 544 w 544"/>
                  <a:gd name="T138" fmla="*/ 587 h 5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4" h="587">
                    <a:moveTo>
                      <a:pt x="311" y="2"/>
                    </a:moveTo>
                    <a:lnTo>
                      <a:pt x="293" y="3"/>
                    </a:lnTo>
                    <a:lnTo>
                      <a:pt x="276" y="3"/>
                    </a:lnTo>
                    <a:lnTo>
                      <a:pt x="262" y="4"/>
                    </a:lnTo>
                    <a:lnTo>
                      <a:pt x="247" y="4"/>
                    </a:lnTo>
                    <a:lnTo>
                      <a:pt x="234" y="6"/>
                    </a:lnTo>
                    <a:lnTo>
                      <a:pt x="220" y="8"/>
                    </a:lnTo>
                    <a:lnTo>
                      <a:pt x="206" y="11"/>
                    </a:lnTo>
                    <a:lnTo>
                      <a:pt x="193" y="18"/>
                    </a:lnTo>
                    <a:lnTo>
                      <a:pt x="178" y="25"/>
                    </a:lnTo>
                    <a:lnTo>
                      <a:pt x="165" y="32"/>
                    </a:lnTo>
                    <a:lnTo>
                      <a:pt x="152" y="40"/>
                    </a:lnTo>
                    <a:lnTo>
                      <a:pt x="139" y="48"/>
                    </a:lnTo>
                    <a:lnTo>
                      <a:pt x="128" y="56"/>
                    </a:lnTo>
                    <a:lnTo>
                      <a:pt x="119" y="63"/>
                    </a:lnTo>
                    <a:lnTo>
                      <a:pt x="111" y="69"/>
                    </a:lnTo>
                    <a:lnTo>
                      <a:pt x="105" y="75"/>
                    </a:lnTo>
                    <a:lnTo>
                      <a:pt x="100" y="82"/>
                    </a:lnTo>
                    <a:lnTo>
                      <a:pt x="95" y="88"/>
                    </a:lnTo>
                    <a:lnTo>
                      <a:pt x="88" y="96"/>
                    </a:lnTo>
                    <a:lnTo>
                      <a:pt x="82" y="103"/>
                    </a:lnTo>
                    <a:lnTo>
                      <a:pt x="75" y="111"/>
                    </a:lnTo>
                    <a:lnTo>
                      <a:pt x="69" y="119"/>
                    </a:lnTo>
                    <a:lnTo>
                      <a:pt x="63" y="125"/>
                    </a:lnTo>
                    <a:lnTo>
                      <a:pt x="60" y="131"/>
                    </a:lnTo>
                    <a:lnTo>
                      <a:pt x="52" y="143"/>
                    </a:lnTo>
                    <a:lnTo>
                      <a:pt x="46" y="155"/>
                    </a:lnTo>
                    <a:lnTo>
                      <a:pt x="43" y="164"/>
                    </a:lnTo>
                    <a:lnTo>
                      <a:pt x="44" y="171"/>
                    </a:lnTo>
                    <a:lnTo>
                      <a:pt x="48" y="198"/>
                    </a:lnTo>
                    <a:lnTo>
                      <a:pt x="51" y="250"/>
                    </a:lnTo>
                    <a:lnTo>
                      <a:pt x="53" y="300"/>
                    </a:lnTo>
                    <a:lnTo>
                      <a:pt x="54" y="323"/>
                    </a:lnTo>
                    <a:lnTo>
                      <a:pt x="53" y="326"/>
                    </a:lnTo>
                    <a:lnTo>
                      <a:pt x="50" y="332"/>
                    </a:lnTo>
                    <a:lnTo>
                      <a:pt x="45" y="341"/>
                    </a:lnTo>
                    <a:lnTo>
                      <a:pt x="40" y="352"/>
                    </a:lnTo>
                    <a:lnTo>
                      <a:pt x="35" y="364"/>
                    </a:lnTo>
                    <a:lnTo>
                      <a:pt x="30" y="375"/>
                    </a:lnTo>
                    <a:lnTo>
                      <a:pt x="26" y="385"/>
                    </a:lnTo>
                    <a:lnTo>
                      <a:pt x="24" y="392"/>
                    </a:lnTo>
                    <a:lnTo>
                      <a:pt x="20" y="411"/>
                    </a:lnTo>
                    <a:lnTo>
                      <a:pt x="14" y="441"/>
                    </a:lnTo>
                    <a:lnTo>
                      <a:pt x="9" y="475"/>
                    </a:lnTo>
                    <a:lnTo>
                      <a:pt x="6" y="507"/>
                    </a:lnTo>
                    <a:lnTo>
                      <a:pt x="4" y="531"/>
                    </a:lnTo>
                    <a:lnTo>
                      <a:pt x="2" y="549"/>
                    </a:lnTo>
                    <a:lnTo>
                      <a:pt x="1" y="559"/>
                    </a:lnTo>
                    <a:lnTo>
                      <a:pt x="0" y="562"/>
                    </a:lnTo>
                    <a:lnTo>
                      <a:pt x="1" y="562"/>
                    </a:lnTo>
                    <a:lnTo>
                      <a:pt x="4" y="563"/>
                    </a:lnTo>
                    <a:lnTo>
                      <a:pt x="9" y="564"/>
                    </a:lnTo>
                    <a:lnTo>
                      <a:pt x="14" y="565"/>
                    </a:lnTo>
                    <a:lnTo>
                      <a:pt x="20" y="566"/>
                    </a:lnTo>
                    <a:lnTo>
                      <a:pt x="25" y="567"/>
                    </a:lnTo>
                    <a:lnTo>
                      <a:pt x="29" y="568"/>
                    </a:lnTo>
                    <a:lnTo>
                      <a:pt x="33" y="568"/>
                    </a:lnTo>
                    <a:lnTo>
                      <a:pt x="41" y="556"/>
                    </a:lnTo>
                    <a:lnTo>
                      <a:pt x="51" y="530"/>
                    </a:lnTo>
                    <a:lnTo>
                      <a:pt x="59" y="504"/>
                    </a:lnTo>
                    <a:lnTo>
                      <a:pt x="62" y="492"/>
                    </a:lnTo>
                    <a:lnTo>
                      <a:pt x="64" y="505"/>
                    </a:lnTo>
                    <a:lnTo>
                      <a:pt x="70" y="532"/>
                    </a:lnTo>
                    <a:lnTo>
                      <a:pt x="78" y="561"/>
                    </a:lnTo>
                    <a:lnTo>
                      <a:pt x="86" y="573"/>
                    </a:lnTo>
                    <a:lnTo>
                      <a:pt x="90" y="573"/>
                    </a:lnTo>
                    <a:lnTo>
                      <a:pt x="97" y="572"/>
                    </a:lnTo>
                    <a:lnTo>
                      <a:pt x="105" y="571"/>
                    </a:lnTo>
                    <a:lnTo>
                      <a:pt x="115" y="570"/>
                    </a:lnTo>
                    <a:lnTo>
                      <a:pt x="125" y="570"/>
                    </a:lnTo>
                    <a:lnTo>
                      <a:pt x="135" y="569"/>
                    </a:lnTo>
                    <a:lnTo>
                      <a:pt x="145" y="569"/>
                    </a:lnTo>
                    <a:lnTo>
                      <a:pt x="155" y="570"/>
                    </a:lnTo>
                    <a:lnTo>
                      <a:pt x="165" y="571"/>
                    </a:lnTo>
                    <a:lnTo>
                      <a:pt x="175" y="574"/>
                    </a:lnTo>
                    <a:lnTo>
                      <a:pt x="187" y="578"/>
                    </a:lnTo>
                    <a:lnTo>
                      <a:pt x="201" y="581"/>
                    </a:lnTo>
                    <a:lnTo>
                      <a:pt x="215" y="585"/>
                    </a:lnTo>
                    <a:lnTo>
                      <a:pt x="232" y="586"/>
                    </a:lnTo>
                    <a:lnTo>
                      <a:pt x="249" y="587"/>
                    </a:lnTo>
                    <a:lnTo>
                      <a:pt x="268" y="586"/>
                    </a:lnTo>
                    <a:lnTo>
                      <a:pt x="288" y="584"/>
                    </a:lnTo>
                    <a:lnTo>
                      <a:pt x="307" y="580"/>
                    </a:lnTo>
                    <a:lnTo>
                      <a:pt x="328" y="577"/>
                    </a:lnTo>
                    <a:lnTo>
                      <a:pt x="347" y="573"/>
                    </a:lnTo>
                    <a:lnTo>
                      <a:pt x="366" y="570"/>
                    </a:lnTo>
                    <a:lnTo>
                      <a:pt x="382" y="566"/>
                    </a:lnTo>
                    <a:lnTo>
                      <a:pt x="399" y="563"/>
                    </a:lnTo>
                    <a:lnTo>
                      <a:pt x="412" y="561"/>
                    </a:lnTo>
                    <a:lnTo>
                      <a:pt x="426" y="559"/>
                    </a:lnTo>
                    <a:lnTo>
                      <a:pt x="441" y="558"/>
                    </a:lnTo>
                    <a:lnTo>
                      <a:pt x="454" y="557"/>
                    </a:lnTo>
                    <a:lnTo>
                      <a:pt x="468" y="556"/>
                    </a:lnTo>
                    <a:lnTo>
                      <a:pt x="480" y="556"/>
                    </a:lnTo>
                    <a:lnTo>
                      <a:pt x="488" y="554"/>
                    </a:lnTo>
                    <a:lnTo>
                      <a:pt x="494" y="553"/>
                    </a:lnTo>
                    <a:lnTo>
                      <a:pt x="496" y="550"/>
                    </a:lnTo>
                    <a:lnTo>
                      <a:pt x="494" y="532"/>
                    </a:lnTo>
                    <a:lnTo>
                      <a:pt x="489" y="499"/>
                    </a:lnTo>
                    <a:lnTo>
                      <a:pt x="483" y="466"/>
                    </a:lnTo>
                    <a:lnTo>
                      <a:pt x="479" y="441"/>
                    </a:lnTo>
                    <a:lnTo>
                      <a:pt x="478" y="402"/>
                    </a:lnTo>
                    <a:lnTo>
                      <a:pt x="479" y="334"/>
                    </a:lnTo>
                    <a:lnTo>
                      <a:pt x="480" y="271"/>
                    </a:lnTo>
                    <a:lnTo>
                      <a:pt x="481" y="243"/>
                    </a:lnTo>
                    <a:lnTo>
                      <a:pt x="482" y="242"/>
                    </a:lnTo>
                    <a:lnTo>
                      <a:pt x="487" y="241"/>
                    </a:lnTo>
                    <a:lnTo>
                      <a:pt x="494" y="239"/>
                    </a:lnTo>
                    <a:lnTo>
                      <a:pt x="502" y="236"/>
                    </a:lnTo>
                    <a:lnTo>
                      <a:pt x="510" y="235"/>
                    </a:lnTo>
                    <a:lnTo>
                      <a:pt x="518" y="232"/>
                    </a:lnTo>
                    <a:lnTo>
                      <a:pt x="525" y="230"/>
                    </a:lnTo>
                    <a:lnTo>
                      <a:pt x="530" y="228"/>
                    </a:lnTo>
                    <a:lnTo>
                      <a:pt x="537" y="226"/>
                    </a:lnTo>
                    <a:lnTo>
                      <a:pt x="542" y="222"/>
                    </a:lnTo>
                    <a:lnTo>
                      <a:pt x="544" y="216"/>
                    </a:lnTo>
                    <a:lnTo>
                      <a:pt x="543" y="206"/>
                    </a:lnTo>
                    <a:lnTo>
                      <a:pt x="538" y="187"/>
                    </a:lnTo>
                    <a:lnTo>
                      <a:pt x="532" y="159"/>
                    </a:lnTo>
                    <a:lnTo>
                      <a:pt x="525" y="130"/>
                    </a:lnTo>
                    <a:lnTo>
                      <a:pt x="518" y="107"/>
                    </a:lnTo>
                    <a:lnTo>
                      <a:pt x="515" y="97"/>
                    </a:lnTo>
                    <a:lnTo>
                      <a:pt x="508" y="84"/>
                    </a:lnTo>
                    <a:lnTo>
                      <a:pt x="499" y="72"/>
                    </a:lnTo>
                    <a:lnTo>
                      <a:pt x="489" y="59"/>
                    </a:lnTo>
                    <a:lnTo>
                      <a:pt x="478" y="47"/>
                    </a:lnTo>
                    <a:lnTo>
                      <a:pt x="465" y="35"/>
                    </a:lnTo>
                    <a:lnTo>
                      <a:pt x="452" y="27"/>
                    </a:lnTo>
                    <a:lnTo>
                      <a:pt x="439" y="20"/>
                    </a:lnTo>
                    <a:lnTo>
                      <a:pt x="425" y="16"/>
                    </a:lnTo>
                    <a:lnTo>
                      <a:pt x="412" y="11"/>
                    </a:lnTo>
                    <a:lnTo>
                      <a:pt x="400" y="7"/>
                    </a:lnTo>
                    <a:lnTo>
                      <a:pt x="385" y="3"/>
                    </a:lnTo>
                    <a:lnTo>
                      <a:pt x="371" y="1"/>
                    </a:lnTo>
                    <a:lnTo>
                      <a:pt x="353" y="0"/>
                    </a:lnTo>
                    <a:lnTo>
                      <a:pt x="334" y="0"/>
                    </a:lnTo>
                    <a:lnTo>
                      <a:pt x="311" y="2"/>
                    </a:lnTo>
                    <a:close/>
                  </a:path>
                </a:pathLst>
              </a:custGeom>
              <a:solidFill>
                <a:srgbClr val="87A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3" name="Freeform 366"/>
              <p:cNvSpPr>
                <a:spLocks/>
              </p:cNvSpPr>
              <p:nvPr/>
            </p:nvSpPr>
            <p:spPr bwMode="auto">
              <a:xfrm>
                <a:off x="3923" y="3399"/>
                <a:ext cx="399" cy="320"/>
              </a:xfrm>
              <a:custGeom>
                <a:avLst/>
                <a:gdLst>
                  <a:gd name="T0" fmla="*/ 361 w 399"/>
                  <a:gd name="T1" fmla="*/ 170 h 320"/>
                  <a:gd name="T2" fmla="*/ 345 w 399"/>
                  <a:gd name="T3" fmla="*/ 153 h 320"/>
                  <a:gd name="T4" fmla="*/ 327 w 399"/>
                  <a:gd name="T5" fmla="*/ 138 h 320"/>
                  <a:gd name="T6" fmla="*/ 311 w 399"/>
                  <a:gd name="T7" fmla="*/ 130 h 320"/>
                  <a:gd name="T8" fmla="*/ 294 w 399"/>
                  <a:gd name="T9" fmla="*/ 133 h 320"/>
                  <a:gd name="T10" fmla="*/ 275 w 399"/>
                  <a:gd name="T11" fmla="*/ 141 h 320"/>
                  <a:gd name="T12" fmla="*/ 256 w 399"/>
                  <a:gd name="T13" fmla="*/ 150 h 320"/>
                  <a:gd name="T14" fmla="*/ 237 w 399"/>
                  <a:gd name="T15" fmla="*/ 161 h 320"/>
                  <a:gd name="T16" fmla="*/ 215 w 399"/>
                  <a:gd name="T17" fmla="*/ 172 h 320"/>
                  <a:gd name="T18" fmla="*/ 180 w 399"/>
                  <a:gd name="T19" fmla="*/ 189 h 320"/>
                  <a:gd name="T20" fmla="*/ 142 w 399"/>
                  <a:gd name="T21" fmla="*/ 204 h 320"/>
                  <a:gd name="T22" fmla="*/ 117 w 399"/>
                  <a:gd name="T23" fmla="*/ 215 h 320"/>
                  <a:gd name="T24" fmla="*/ 110 w 399"/>
                  <a:gd name="T25" fmla="*/ 214 h 320"/>
                  <a:gd name="T26" fmla="*/ 92 w 399"/>
                  <a:gd name="T27" fmla="*/ 193 h 320"/>
                  <a:gd name="T28" fmla="*/ 66 w 399"/>
                  <a:gd name="T29" fmla="*/ 162 h 320"/>
                  <a:gd name="T30" fmla="*/ 47 w 399"/>
                  <a:gd name="T31" fmla="*/ 134 h 320"/>
                  <a:gd name="T32" fmla="*/ 42 w 399"/>
                  <a:gd name="T33" fmla="*/ 113 h 320"/>
                  <a:gd name="T34" fmla="*/ 43 w 399"/>
                  <a:gd name="T35" fmla="*/ 108 h 320"/>
                  <a:gd name="T36" fmla="*/ 45 w 399"/>
                  <a:gd name="T37" fmla="*/ 106 h 320"/>
                  <a:gd name="T38" fmla="*/ 55 w 399"/>
                  <a:gd name="T39" fmla="*/ 85 h 320"/>
                  <a:gd name="T40" fmla="*/ 54 w 399"/>
                  <a:gd name="T41" fmla="*/ 63 h 320"/>
                  <a:gd name="T42" fmla="*/ 40 w 399"/>
                  <a:gd name="T43" fmla="*/ 71 h 320"/>
                  <a:gd name="T44" fmla="*/ 39 w 399"/>
                  <a:gd name="T45" fmla="*/ 61 h 320"/>
                  <a:gd name="T46" fmla="*/ 48 w 399"/>
                  <a:gd name="T47" fmla="*/ 36 h 320"/>
                  <a:gd name="T48" fmla="*/ 59 w 399"/>
                  <a:gd name="T49" fmla="*/ 15 h 320"/>
                  <a:gd name="T50" fmla="*/ 66 w 399"/>
                  <a:gd name="T51" fmla="*/ 2 h 320"/>
                  <a:gd name="T52" fmla="*/ 66 w 399"/>
                  <a:gd name="T53" fmla="*/ 1 h 320"/>
                  <a:gd name="T54" fmla="*/ 55 w 399"/>
                  <a:gd name="T55" fmla="*/ 6 h 320"/>
                  <a:gd name="T56" fmla="*/ 38 w 399"/>
                  <a:gd name="T57" fmla="*/ 18 h 320"/>
                  <a:gd name="T58" fmla="*/ 22 w 399"/>
                  <a:gd name="T59" fmla="*/ 39 h 320"/>
                  <a:gd name="T60" fmla="*/ 5 w 399"/>
                  <a:gd name="T61" fmla="*/ 84 h 320"/>
                  <a:gd name="T62" fmla="*/ 1 w 399"/>
                  <a:gd name="T63" fmla="*/ 156 h 320"/>
                  <a:gd name="T64" fmla="*/ 19 w 399"/>
                  <a:gd name="T65" fmla="*/ 207 h 320"/>
                  <a:gd name="T66" fmla="*/ 41 w 399"/>
                  <a:gd name="T67" fmla="*/ 239 h 320"/>
                  <a:gd name="T68" fmla="*/ 69 w 399"/>
                  <a:gd name="T69" fmla="*/ 269 h 320"/>
                  <a:gd name="T70" fmla="*/ 93 w 399"/>
                  <a:gd name="T71" fmla="*/ 290 h 320"/>
                  <a:gd name="T72" fmla="*/ 114 w 399"/>
                  <a:gd name="T73" fmla="*/ 302 h 320"/>
                  <a:gd name="T74" fmla="*/ 136 w 399"/>
                  <a:gd name="T75" fmla="*/ 311 h 320"/>
                  <a:gd name="T76" fmla="*/ 158 w 399"/>
                  <a:gd name="T77" fmla="*/ 316 h 320"/>
                  <a:gd name="T78" fmla="*/ 188 w 399"/>
                  <a:gd name="T79" fmla="*/ 319 h 320"/>
                  <a:gd name="T80" fmla="*/ 221 w 399"/>
                  <a:gd name="T81" fmla="*/ 319 h 320"/>
                  <a:gd name="T82" fmla="*/ 248 w 399"/>
                  <a:gd name="T83" fmla="*/ 314 h 320"/>
                  <a:gd name="T84" fmla="*/ 276 w 399"/>
                  <a:gd name="T85" fmla="*/ 303 h 320"/>
                  <a:gd name="T86" fmla="*/ 305 w 399"/>
                  <a:gd name="T87" fmla="*/ 289 h 320"/>
                  <a:gd name="T88" fmla="*/ 332 w 399"/>
                  <a:gd name="T89" fmla="*/ 273 h 320"/>
                  <a:gd name="T90" fmla="*/ 357 w 399"/>
                  <a:gd name="T91" fmla="*/ 258 h 320"/>
                  <a:gd name="T92" fmla="*/ 377 w 399"/>
                  <a:gd name="T93" fmla="*/ 244 h 320"/>
                  <a:gd name="T94" fmla="*/ 390 w 399"/>
                  <a:gd name="T95" fmla="*/ 234 h 320"/>
                  <a:gd name="T96" fmla="*/ 398 w 399"/>
                  <a:gd name="T97" fmla="*/ 226 h 320"/>
                  <a:gd name="T98" fmla="*/ 397 w 399"/>
                  <a:gd name="T99" fmla="*/ 213 h 320"/>
                  <a:gd name="T100" fmla="*/ 387 w 399"/>
                  <a:gd name="T101" fmla="*/ 200 h 320"/>
                  <a:gd name="T102" fmla="*/ 375 w 399"/>
                  <a:gd name="T103" fmla="*/ 185 h 3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9"/>
                  <a:gd name="T157" fmla="*/ 0 h 320"/>
                  <a:gd name="T158" fmla="*/ 399 w 399"/>
                  <a:gd name="T159" fmla="*/ 320 h 3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9" h="320">
                    <a:moveTo>
                      <a:pt x="368" y="178"/>
                    </a:moveTo>
                    <a:lnTo>
                      <a:pt x="361" y="170"/>
                    </a:lnTo>
                    <a:lnTo>
                      <a:pt x="353" y="161"/>
                    </a:lnTo>
                    <a:lnTo>
                      <a:pt x="345" y="153"/>
                    </a:lnTo>
                    <a:lnTo>
                      <a:pt x="337" y="145"/>
                    </a:lnTo>
                    <a:lnTo>
                      <a:pt x="327" y="138"/>
                    </a:lnTo>
                    <a:lnTo>
                      <a:pt x="319" y="133"/>
                    </a:lnTo>
                    <a:lnTo>
                      <a:pt x="311" y="130"/>
                    </a:lnTo>
                    <a:lnTo>
                      <a:pt x="305" y="130"/>
                    </a:lnTo>
                    <a:lnTo>
                      <a:pt x="294" y="133"/>
                    </a:lnTo>
                    <a:lnTo>
                      <a:pt x="284" y="137"/>
                    </a:lnTo>
                    <a:lnTo>
                      <a:pt x="275" y="141"/>
                    </a:lnTo>
                    <a:lnTo>
                      <a:pt x="265" y="146"/>
                    </a:lnTo>
                    <a:lnTo>
                      <a:pt x="256" y="150"/>
                    </a:lnTo>
                    <a:lnTo>
                      <a:pt x="246" y="155"/>
                    </a:lnTo>
                    <a:lnTo>
                      <a:pt x="237" y="161"/>
                    </a:lnTo>
                    <a:lnTo>
                      <a:pt x="227" y="166"/>
                    </a:lnTo>
                    <a:lnTo>
                      <a:pt x="215" y="172"/>
                    </a:lnTo>
                    <a:lnTo>
                      <a:pt x="199" y="180"/>
                    </a:lnTo>
                    <a:lnTo>
                      <a:pt x="180" y="189"/>
                    </a:lnTo>
                    <a:lnTo>
                      <a:pt x="161" y="197"/>
                    </a:lnTo>
                    <a:lnTo>
                      <a:pt x="142" y="204"/>
                    </a:lnTo>
                    <a:lnTo>
                      <a:pt x="128" y="210"/>
                    </a:lnTo>
                    <a:lnTo>
                      <a:pt x="117" y="215"/>
                    </a:lnTo>
                    <a:lnTo>
                      <a:pt x="113" y="217"/>
                    </a:lnTo>
                    <a:lnTo>
                      <a:pt x="110" y="214"/>
                    </a:lnTo>
                    <a:lnTo>
                      <a:pt x="102" y="205"/>
                    </a:lnTo>
                    <a:lnTo>
                      <a:pt x="92" y="193"/>
                    </a:lnTo>
                    <a:lnTo>
                      <a:pt x="79" y="178"/>
                    </a:lnTo>
                    <a:lnTo>
                      <a:pt x="66" y="162"/>
                    </a:lnTo>
                    <a:lnTo>
                      <a:pt x="56" y="147"/>
                    </a:lnTo>
                    <a:lnTo>
                      <a:pt x="47" y="134"/>
                    </a:lnTo>
                    <a:lnTo>
                      <a:pt x="43" y="124"/>
                    </a:lnTo>
                    <a:lnTo>
                      <a:pt x="42" y="113"/>
                    </a:lnTo>
                    <a:lnTo>
                      <a:pt x="42" y="108"/>
                    </a:lnTo>
                    <a:lnTo>
                      <a:pt x="43" y="108"/>
                    </a:lnTo>
                    <a:lnTo>
                      <a:pt x="43" y="109"/>
                    </a:lnTo>
                    <a:lnTo>
                      <a:pt x="45" y="106"/>
                    </a:lnTo>
                    <a:lnTo>
                      <a:pt x="50" y="98"/>
                    </a:lnTo>
                    <a:lnTo>
                      <a:pt x="55" y="85"/>
                    </a:lnTo>
                    <a:lnTo>
                      <a:pt x="57" y="71"/>
                    </a:lnTo>
                    <a:lnTo>
                      <a:pt x="54" y="63"/>
                    </a:lnTo>
                    <a:lnTo>
                      <a:pt x="47" y="66"/>
                    </a:lnTo>
                    <a:lnTo>
                      <a:pt x="40" y="71"/>
                    </a:lnTo>
                    <a:lnTo>
                      <a:pt x="37" y="74"/>
                    </a:lnTo>
                    <a:lnTo>
                      <a:pt x="39" y="61"/>
                    </a:lnTo>
                    <a:lnTo>
                      <a:pt x="43" y="49"/>
                    </a:lnTo>
                    <a:lnTo>
                      <a:pt x="48" y="36"/>
                    </a:lnTo>
                    <a:lnTo>
                      <a:pt x="54" y="25"/>
                    </a:lnTo>
                    <a:lnTo>
                      <a:pt x="59" y="15"/>
                    </a:lnTo>
                    <a:lnTo>
                      <a:pt x="64" y="7"/>
                    </a:lnTo>
                    <a:lnTo>
                      <a:pt x="66" y="2"/>
                    </a:lnTo>
                    <a:lnTo>
                      <a:pt x="67" y="0"/>
                    </a:lnTo>
                    <a:lnTo>
                      <a:pt x="66" y="1"/>
                    </a:lnTo>
                    <a:lnTo>
                      <a:pt x="62" y="2"/>
                    </a:lnTo>
                    <a:lnTo>
                      <a:pt x="55" y="6"/>
                    </a:lnTo>
                    <a:lnTo>
                      <a:pt x="47" y="11"/>
                    </a:lnTo>
                    <a:lnTo>
                      <a:pt x="38" y="18"/>
                    </a:lnTo>
                    <a:lnTo>
                      <a:pt x="30" y="27"/>
                    </a:lnTo>
                    <a:lnTo>
                      <a:pt x="22" y="39"/>
                    </a:lnTo>
                    <a:lnTo>
                      <a:pt x="15" y="52"/>
                    </a:lnTo>
                    <a:lnTo>
                      <a:pt x="5" y="84"/>
                    </a:lnTo>
                    <a:lnTo>
                      <a:pt x="0" y="120"/>
                    </a:lnTo>
                    <a:lnTo>
                      <a:pt x="1" y="156"/>
                    </a:lnTo>
                    <a:lnTo>
                      <a:pt x="11" y="193"/>
                    </a:lnTo>
                    <a:lnTo>
                      <a:pt x="19" y="207"/>
                    </a:lnTo>
                    <a:lnTo>
                      <a:pt x="29" y="223"/>
                    </a:lnTo>
                    <a:lnTo>
                      <a:pt x="41" y="239"/>
                    </a:lnTo>
                    <a:lnTo>
                      <a:pt x="56" y="255"/>
                    </a:lnTo>
                    <a:lnTo>
                      <a:pt x="69" y="269"/>
                    </a:lnTo>
                    <a:lnTo>
                      <a:pt x="82" y="282"/>
                    </a:lnTo>
                    <a:lnTo>
                      <a:pt x="93" y="290"/>
                    </a:lnTo>
                    <a:lnTo>
                      <a:pt x="101" y="296"/>
                    </a:lnTo>
                    <a:lnTo>
                      <a:pt x="114" y="302"/>
                    </a:lnTo>
                    <a:lnTo>
                      <a:pt x="126" y="307"/>
                    </a:lnTo>
                    <a:lnTo>
                      <a:pt x="136" y="311"/>
                    </a:lnTo>
                    <a:lnTo>
                      <a:pt x="146" y="314"/>
                    </a:lnTo>
                    <a:lnTo>
                      <a:pt x="158" y="316"/>
                    </a:lnTo>
                    <a:lnTo>
                      <a:pt x="171" y="318"/>
                    </a:lnTo>
                    <a:lnTo>
                      <a:pt x="188" y="319"/>
                    </a:lnTo>
                    <a:lnTo>
                      <a:pt x="209" y="320"/>
                    </a:lnTo>
                    <a:lnTo>
                      <a:pt x="221" y="319"/>
                    </a:lnTo>
                    <a:lnTo>
                      <a:pt x="235" y="317"/>
                    </a:lnTo>
                    <a:lnTo>
                      <a:pt x="248" y="314"/>
                    </a:lnTo>
                    <a:lnTo>
                      <a:pt x="262" y="308"/>
                    </a:lnTo>
                    <a:lnTo>
                      <a:pt x="276" y="303"/>
                    </a:lnTo>
                    <a:lnTo>
                      <a:pt x="291" y="296"/>
                    </a:lnTo>
                    <a:lnTo>
                      <a:pt x="305" y="289"/>
                    </a:lnTo>
                    <a:lnTo>
                      <a:pt x="319" y="281"/>
                    </a:lnTo>
                    <a:lnTo>
                      <a:pt x="332" y="273"/>
                    </a:lnTo>
                    <a:lnTo>
                      <a:pt x="345" y="265"/>
                    </a:lnTo>
                    <a:lnTo>
                      <a:pt x="357" y="258"/>
                    </a:lnTo>
                    <a:lnTo>
                      <a:pt x="367" y="250"/>
                    </a:lnTo>
                    <a:lnTo>
                      <a:pt x="377" y="244"/>
                    </a:lnTo>
                    <a:lnTo>
                      <a:pt x="384" y="238"/>
                    </a:lnTo>
                    <a:lnTo>
                      <a:pt x="390" y="234"/>
                    </a:lnTo>
                    <a:lnTo>
                      <a:pt x="394" y="231"/>
                    </a:lnTo>
                    <a:lnTo>
                      <a:pt x="398" y="226"/>
                    </a:lnTo>
                    <a:lnTo>
                      <a:pt x="399" y="219"/>
                    </a:lnTo>
                    <a:lnTo>
                      <a:pt x="397" y="213"/>
                    </a:lnTo>
                    <a:lnTo>
                      <a:pt x="393" y="207"/>
                    </a:lnTo>
                    <a:lnTo>
                      <a:pt x="387" y="200"/>
                    </a:lnTo>
                    <a:lnTo>
                      <a:pt x="381" y="193"/>
                    </a:lnTo>
                    <a:lnTo>
                      <a:pt x="375" y="185"/>
                    </a:lnTo>
                    <a:lnTo>
                      <a:pt x="368" y="178"/>
                    </a:lnTo>
                    <a:close/>
                  </a:path>
                </a:pathLst>
              </a:custGeom>
              <a:solidFill>
                <a:srgbClr val="F7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4" name="Freeform 367"/>
              <p:cNvSpPr>
                <a:spLocks/>
              </p:cNvSpPr>
              <p:nvPr/>
            </p:nvSpPr>
            <p:spPr bwMode="auto">
              <a:xfrm>
                <a:off x="3534" y="3135"/>
                <a:ext cx="26" cy="19"/>
              </a:xfrm>
              <a:custGeom>
                <a:avLst/>
                <a:gdLst>
                  <a:gd name="T0" fmla="*/ 25 w 26"/>
                  <a:gd name="T1" fmla="*/ 3 h 19"/>
                  <a:gd name="T2" fmla="*/ 23 w 26"/>
                  <a:gd name="T3" fmla="*/ 1 h 19"/>
                  <a:gd name="T4" fmla="*/ 20 w 26"/>
                  <a:gd name="T5" fmla="*/ 0 h 19"/>
                  <a:gd name="T6" fmla="*/ 16 w 26"/>
                  <a:gd name="T7" fmla="*/ 0 h 19"/>
                  <a:gd name="T8" fmla="*/ 13 w 26"/>
                  <a:gd name="T9" fmla="*/ 1 h 19"/>
                  <a:gd name="T10" fmla="*/ 8 w 26"/>
                  <a:gd name="T11" fmla="*/ 3 h 19"/>
                  <a:gd name="T12" fmla="*/ 3 w 26"/>
                  <a:gd name="T13" fmla="*/ 8 h 19"/>
                  <a:gd name="T14" fmla="*/ 1 w 26"/>
                  <a:gd name="T15" fmla="*/ 12 h 19"/>
                  <a:gd name="T16" fmla="*/ 0 w 26"/>
                  <a:gd name="T17" fmla="*/ 18 h 19"/>
                  <a:gd name="T18" fmla="*/ 0 w 26"/>
                  <a:gd name="T19" fmla="*/ 18 h 19"/>
                  <a:gd name="T20" fmla="*/ 0 w 26"/>
                  <a:gd name="T21" fmla="*/ 18 h 19"/>
                  <a:gd name="T22" fmla="*/ 0 w 26"/>
                  <a:gd name="T23" fmla="*/ 18 h 19"/>
                  <a:gd name="T24" fmla="*/ 1 w 26"/>
                  <a:gd name="T25" fmla="*/ 17 h 19"/>
                  <a:gd name="T26" fmla="*/ 1 w 26"/>
                  <a:gd name="T27" fmla="*/ 18 h 19"/>
                  <a:gd name="T28" fmla="*/ 1 w 26"/>
                  <a:gd name="T29" fmla="*/ 18 h 19"/>
                  <a:gd name="T30" fmla="*/ 1 w 26"/>
                  <a:gd name="T31" fmla="*/ 19 h 19"/>
                  <a:gd name="T32" fmla="*/ 2 w 26"/>
                  <a:gd name="T33" fmla="*/ 19 h 19"/>
                  <a:gd name="T34" fmla="*/ 2 w 26"/>
                  <a:gd name="T35" fmla="*/ 19 h 19"/>
                  <a:gd name="T36" fmla="*/ 2 w 26"/>
                  <a:gd name="T37" fmla="*/ 18 h 19"/>
                  <a:gd name="T38" fmla="*/ 3 w 26"/>
                  <a:gd name="T39" fmla="*/ 18 h 19"/>
                  <a:gd name="T40" fmla="*/ 3 w 26"/>
                  <a:gd name="T41" fmla="*/ 17 h 19"/>
                  <a:gd name="T42" fmla="*/ 5 w 26"/>
                  <a:gd name="T43" fmla="*/ 11 h 19"/>
                  <a:gd name="T44" fmla="*/ 11 w 26"/>
                  <a:gd name="T45" fmla="*/ 6 h 19"/>
                  <a:gd name="T46" fmla="*/ 17 w 26"/>
                  <a:gd name="T47" fmla="*/ 3 h 19"/>
                  <a:gd name="T48" fmla="*/ 25 w 26"/>
                  <a:gd name="T49" fmla="*/ 3 h 19"/>
                  <a:gd name="T50" fmla="*/ 25 w 26"/>
                  <a:gd name="T51" fmla="*/ 3 h 19"/>
                  <a:gd name="T52" fmla="*/ 25 w 26"/>
                  <a:gd name="T53" fmla="*/ 3 h 19"/>
                  <a:gd name="T54" fmla="*/ 25 w 26"/>
                  <a:gd name="T55" fmla="*/ 3 h 19"/>
                  <a:gd name="T56" fmla="*/ 26 w 26"/>
                  <a:gd name="T57" fmla="*/ 3 h 19"/>
                  <a:gd name="T58" fmla="*/ 26 w 26"/>
                  <a:gd name="T59" fmla="*/ 3 h 19"/>
                  <a:gd name="T60" fmla="*/ 26 w 26"/>
                  <a:gd name="T61" fmla="*/ 3 h 19"/>
                  <a:gd name="T62" fmla="*/ 26 w 26"/>
                  <a:gd name="T63" fmla="*/ 3 h 19"/>
                  <a:gd name="T64" fmla="*/ 25 w 26"/>
                  <a:gd name="T65" fmla="*/ 3 h 19"/>
                  <a:gd name="T66" fmla="*/ 25 w 26"/>
                  <a:gd name="T67" fmla="*/ 3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19"/>
                  <a:gd name="T104" fmla="*/ 26 w 26"/>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19">
                    <a:moveTo>
                      <a:pt x="25" y="3"/>
                    </a:moveTo>
                    <a:lnTo>
                      <a:pt x="23" y="1"/>
                    </a:lnTo>
                    <a:lnTo>
                      <a:pt x="20" y="0"/>
                    </a:lnTo>
                    <a:lnTo>
                      <a:pt x="16" y="0"/>
                    </a:lnTo>
                    <a:lnTo>
                      <a:pt x="13" y="1"/>
                    </a:lnTo>
                    <a:lnTo>
                      <a:pt x="8" y="3"/>
                    </a:lnTo>
                    <a:lnTo>
                      <a:pt x="3" y="8"/>
                    </a:lnTo>
                    <a:lnTo>
                      <a:pt x="1" y="12"/>
                    </a:lnTo>
                    <a:lnTo>
                      <a:pt x="0" y="18"/>
                    </a:lnTo>
                    <a:lnTo>
                      <a:pt x="1" y="17"/>
                    </a:lnTo>
                    <a:lnTo>
                      <a:pt x="1" y="18"/>
                    </a:lnTo>
                    <a:lnTo>
                      <a:pt x="1" y="19"/>
                    </a:lnTo>
                    <a:lnTo>
                      <a:pt x="2" y="19"/>
                    </a:lnTo>
                    <a:lnTo>
                      <a:pt x="2" y="18"/>
                    </a:lnTo>
                    <a:lnTo>
                      <a:pt x="3" y="18"/>
                    </a:lnTo>
                    <a:lnTo>
                      <a:pt x="3" y="17"/>
                    </a:lnTo>
                    <a:lnTo>
                      <a:pt x="5" y="11"/>
                    </a:lnTo>
                    <a:lnTo>
                      <a:pt x="11" y="6"/>
                    </a:lnTo>
                    <a:lnTo>
                      <a:pt x="17" y="3"/>
                    </a:lnTo>
                    <a:lnTo>
                      <a:pt x="25" y="3"/>
                    </a:lnTo>
                    <a:lnTo>
                      <a:pt x="26" y="3"/>
                    </a:lnTo>
                    <a:lnTo>
                      <a:pt x="25" y="3"/>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5" name="Freeform 368"/>
              <p:cNvSpPr>
                <a:spLocks/>
              </p:cNvSpPr>
              <p:nvPr/>
            </p:nvSpPr>
            <p:spPr bwMode="auto">
              <a:xfrm>
                <a:off x="3642" y="3119"/>
                <a:ext cx="30" cy="13"/>
              </a:xfrm>
              <a:custGeom>
                <a:avLst/>
                <a:gdLst>
                  <a:gd name="T0" fmla="*/ 1 w 30"/>
                  <a:gd name="T1" fmla="*/ 8 h 13"/>
                  <a:gd name="T2" fmla="*/ 4 w 30"/>
                  <a:gd name="T3" fmla="*/ 7 h 13"/>
                  <a:gd name="T4" fmla="*/ 6 w 30"/>
                  <a:gd name="T5" fmla="*/ 5 h 13"/>
                  <a:gd name="T6" fmla="*/ 8 w 30"/>
                  <a:gd name="T7" fmla="*/ 4 h 13"/>
                  <a:gd name="T8" fmla="*/ 11 w 30"/>
                  <a:gd name="T9" fmla="*/ 3 h 13"/>
                  <a:gd name="T10" fmla="*/ 17 w 30"/>
                  <a:gd name="T11" fmla="*/ 3 h 13"/>
                  <a:gd name="T12" fmla="*/ 21 w 30"/>
                  <a:gd name="T13" fmla="*/ 5 h 13"/>
                  <a:gd name="T14" fmla="*/ 25 w 30"/>
                  <a:gd name="T15" fmla="*/ 9 h 13"/>
                  <a:gd name="T16" fmla="*/ 28 w 30"/>
                  <a:gd name="T17" fmla="*/ 13 h 13"/>
                  <a:gd name="T18" fmla="*/ 28 w 30"/>
                  <a:gd name="T19" fmla="*/ 13 h 13"/>
                  <a:gd name="T20" fmla="*/ 29 w 30"/>
                  <a:gd name="T21" fmla="*/ 13 h 13"/>
                  <a:gd name="T22" fmla="*/ 29 w 30"/>
                  <a:gd name="T23" fmla="*/ 13 h 13"/>
                  <a:gd name="T24" fmla="*/ 30 w 30"/>
                  <a:gd name="T25" fmla="*/ 13 h 13"/>
                  <a:gd name="T26" fmla="*/ 30 w 30"/>
                  <a:gd name="T27" fmla="*/ 13 h 13"/>
                  <a:gd name="T28" fmla="*/ 30 w 30"/>
                  <a:gd name="T29" fmla="*/ 12 h 13"/>
                  <a:gd name="T30" fmla="*/ 30 w 30"/>
                  <a:gd name="T31" fmla="*/ 12 h 13"/>
                  <a:gd name="T32" fmla="*/ 30 w 30"/>
                  <a:gd name="T33" fmla="*/ 11 h 13"/>
                  <a:gd name="T34" fmla="*/ 28 w 30"/>
                  <a:gd name="T35" fmla="*/ 9 h 13"/>
                  <a:gd name="T36" fmla="*/ 27 w 30"/>
                  <a:gd name="T37" fmla="*/ 6 h 13"/>
                  <a:gd name="T38" fmla="*/ 24 w 30"/>
                  <a:gd name="T39" fmla="*/ 3 h 13"/>
                  <a:gd name="T40" fmla="*/ 21 w 30"/>
                  <a:gd name="T41" fmla="*/ 2 h 13"/>
                  <a:gd name="T42" fmla="*/ 16 w 30"/>
                  <a:gd name="T43" fmla="*/ 0 h 13"/>
                  <a:gd name="T44" fmla="*/ 10 w 30"/>
                  <a:gd name="T45" fmla="*/ 1 h 13"/>
                  <a:gd name="T46" fmla="*/ 5 w 30"/>
                  <a:gd name="T47" fmla="*/ 3 h 13"/>
                  <a:gd name="T48" fmla="*/ 1 w 30"/>
                  <a:gd name="T49" fmla="*/ 7 h 13"/>
                  <a:gd name="T50" fmla="*/ 0 w 30"/>
                  <a:gd name="T51" fmla="*/ 7 h 13"/>
                  <a:gd name="T52" fmla="*/ 0 w 30"/>
                  <a:gd name="T53" fmla="*/ 7 h 13"/>
                  <a:gd name="T54" fmla="*/ 0 w 30"/>
                  <a:gd name="T55" fmla="*/ 8 h 13"/>
                  <a:gd name="T56" fmla="*/ 1 w 30"/>
                  <a:gd name="T57" fmla="*/ 8 h 13"/>
                  <a:gd name="T58" fmla="*/ 1 w 30"/>
                  <a:gd name="T59" fmla="*/ 9 h 13"/>
                  <a:gd name="T60" fmla="*/ 2 w 30"/>
                  <a:gd name="T61" fmla="*/ 9 h 13"/>
                  <a:gd name="T62" fmla="*/ 2 w 30"/>
                  <a:gd name="T63" fmla="*/ 9 h 13"/>
                  <a:gd name="T64" fmla="*/ 2 w 30"/>
                  <a:gd name="T65" fmla="*/ 8 h 13"/>
                  <a:gd name="T66" fmla="*/ 1 w 30"/>
                  <a:gd name="T67" fmla="*/ 8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13"/>
                  <a:gd name="T104" fmla="*/ 30 w 30"/>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13">
                    <a:moveTo>
                      <a:pt x="1" y="8"/>
                    </a:moveTo>
                    <a:lnTo>
                      <a:pt x="4" y="7"/>
                    </a:lnTo>
                    <a:lnTo>
                      <a:pt x="6" y="5"/>
                    </a:lnTo>
                    <a:lnTo>
                      <a:pt x="8" y="4"/>
                    </a:lnTo>
                    <a:lnTo>
                      <a:pt x="11" y="3"/>
                    </a:lnTo>
                    <a:lnTo>
                      <a:pt x="17" y="3"/>
                    </a:lnTo>
                    <a:lnTo>
                      <a:pt x="21" y="5"/>
                    </a:lnTo>
                    <a:lnTo>
                      <a:pt x="25" y="9"/>
                    </a:lnTo>
                    <a:lnTo>
                      <a:pt x="28" y="13"/>
                    </a:lnTo>
                    <a:lnTo>
                      <a:pt x="29" y="13"/>
                    </a:lnTo>
                    <a:lnTo>
                      <a:pt x="30" y="13"/>
                    </a:lnTo>
                    <a:lnTo>
                      <a:pt x="30" y="12"/>
                    </a:lnTo>
                    <a:lnTo>
                      <a:pt x="30" y="11"/>
                    </a:lnTo>
                    <a:lnTo>
                      <a:pt x="28" y="9"/>
                    </a:lnTo>
                    <a:lnTo>
                      <a:pt x="27" y="6"/>
                    </a:lnTo>
                    <a:lnTo>
                      <a:pt x="24" y="3"/>
                    </a:lnTo>
                    <a:lnTo>
                      <a:pt x="21" y="2"/>
                    </a:lnTo>
                    <a:lnTo>
                      <a:pt x="16" y="0"/>
                    </a:lnTo>
                    <a:lnTo>
                      <a:pt x="10" y="1"/>
                    </a:lnTo>
                    <a:lnTo>
                      <a:pt x="5" y="3"/>
                    </a:lnTo>
                    <a:lnTo>
                      <a:pt x="1" y="7"/>
                    </a:lnTo>
                    <a:lnTo>
                      <a:pt x="0" y="7"/>
                    </a:lnTo>
                    <a:lnTo>
                      <a:pt x="0" y="8"/>
                    </a:lnTo>
                    <a:lnTo>
                      <a:pt x="1" y="8"/>
                    </a:lnTo>
                    <a:lnTo>
                      <a:pt x="1" y="9"/>
                    </a:lnTo>
                    <a:lnTo>
                      <a:pt x="2" y="9"/>
                    </a:lnTo>
                    <a:lnTo>
                      <a:pt x="2" y="8"/>
                    </a:lnTo>
                    <a:lnTo>
                      <a:pt x="1" y="8"/>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 name="Freeform 369"/>
              <p:cNvSpPr>
                <a:spLocks/>
              </p:cNvSpPr>
              <p:nvPr/>
            </p:nvSpPr>
            <p:spPr bwMode="auto">
              <a:xfrm>
                <a:off x="3602" y="3186"/>
                <a:ext cx="23" cy="10"/>
              </a:xfrm>
              <a:custGeom>
                <a:avLst/>
                <a:gdLst>
                  <a:gd name="T0" fmla="*/ 23 w 23"/>
                  <a:gd name="T1" fmla="*/ 2 h 10"/>
                  <a:gd name="T2" fmla="*/ 20 w 23"/>
                  <a:gd name="T3" fmla="*/ 0 h 10"/>
                  <a:gd name="T4" fmla="*/ 16 w 23"/>
                  <a:gd name="T5" fmla="*/ 0 h 10"/>
                  <a:gd name="T6" fmla="*/ 12 w 23"/>
                  <a:gd name="T7" fmla="*/ 0 h 10"/>
                  <a:gd name="T8" fmla="*/ 8 w 23"/>
                  <a:gd name="T9" fmla="*/ 0 h 10"/>
                  <a:gd name="T10" fmla="*/ 6 w 23"/>
                  <a:gd name="T11" fmla="*/ 1 h 10"/>
                  <a:gd name="T12" fmla="*/ 3 w 23"/>
                  <a:gd name="T13" fmla="*/ 2 h 10"/>
                  <a:gd name="T14" fmla="*/ 2 w 23"/>
                  <a:gd name="T15" fmla="*/ 4 h 10"/>
                  <a:gd name="T16" fmla="*/ 1 w 23"/>
                  <a:gd name="T17" fmla="*/ 6 h 10"/>
                  <a:gd name="T18" fmla="*/ 0 w 23"/>
                  <a:gd name="T19" fmla="*/ 7 h 10"/>
                  <a:gd name="T20" fmla="*/ 0 w 23"/>
                  <a:gd name="T21" fmla="*/ 8 h 10"/>
                  <a:gd name="T22" fmla="*/ 0 w 23"/>
                  <a:gd name="T23" fmla="*/ 8 h 10"/>
                  <a:gd name="T24" fmla="*/ 1 w 23"/>
                  <a:gd name="T25" fmla="*/ 9 h 10"/>
                  <a:gd name="T26" fmla="*/ 2 w 23"/>
                  <a:gd name="T27" fmla="*/ 10 h 10"/>
                  <a:gd name="T28" fmla="*/ 3 w 23"/>
                  <a:gd name="T29" fmla="*/ 10 h 10"/>
                  <a:gd name="T30" fmla="*/ 3 w 23"/>
                  <a:gd name="T31" fmla="*/ 10 h 10"/>
                  <a:gd name="T32" fmla="*/ 3 w 23"/>
                  <a:gd name="T33" fmla="*/ 9 h 10"/>
                  <a:gd name="T34" fmla="*/ 7 w 23"/>
                  <a:gd name="T35" fmla="*/ 6 h 10"/>
                  <a:gd name="T36" fmla="*/ 12 w 23"/>
                  <a:gd name="T37" fmla="*/ 4 h 10"/>
                  <a:gd name="T38" fmla="*/ 17 w 23"/>
                  <a:gd name="T39" fmla="*/ 4 h 10"/>
                  <a:gd name="T40" fmla="*/ 22 w 23"/>
                  <a:gd name="T41" fmla="*/ 3 h 10"/>
                  <a:gd name="T42" fmla="*/ 23 w 23"/>
                  <a:gd name="T43" fmla="*/ 3 h 10"/>
                  <a:gd name="T44" fmla="*/ 23 w 23"/>
                  <a:gd name="T45" fmla="*/ 3 h 10"/>
                  <a:gd name="T46" fmla="*/ 23 w 23"/>
                  <a:gd name="T47" fmla="*/ 3 h 10"/>
                  <a:gd name="T48" fmla="*/ 23 w 23"/>
                  <a:gd name="T49" fmla="*/ 3 h 10"/>
                  <a:gd name="T50" fmla="*/ 23 w 23"/>
                  <a:gd name="T51" fmla="*/ 3 h 10"/>
                  <a:gd name="T52" fmla="*/ 23 w 23"/>
                  <a:gd name="T53" fmla="*/ 3 h 10"/>
                  <a:gd name="T54" fmla="*/ 23 w 23"/>
                  <a:gd name="T55" fmla="*/ 3 h 10"/>
                  <a:gd name="T56" fmla="*/ 23 w 23"/>
                  <a:gd name="T57" fmla="*/ 2 h 10"/>
                  <a:gd name="T58" fmla="*/ 23 w 23"/>
                  <a:gd name="T59" fmla="*/ 2 h 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10"/>
                  <a:gd name="T92" fmla="*/ 23 w 23"/>
                  <a:gd name="T93" fmla="*/ 10 h 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10">
                    <a:moveTo>
                      <a:pt x="23" y="2"/>
                    </a:moveTo>
                    <a:lnTo>
                      <a:pt x="20" y="0"/>
                    </a:lnTo>
                    <a:lnTo>
                      <a:pt x="16" y="0"/>
                    </a:lnTo>
                    <a:lnTo>
                      <a:pt x="12" y="0"/>
                    </a:lnTo>
                    <a:lnTo>
                      <a:pt x="8" y="0"/>
                    </a:lnTo>
                    <a:lnTo>
                      <a:pt x="6" y="1"/>
                    </a:lnTo>
                    <a:lnTo>
                      <a:pt x="3" y="2"/>
                    </a:lnTo>
                    <a:lnTo>
                      <a:pt x="2" y="4"/>
                    </a:lnTo>
                    <a:lnTo>
                      <a:pt x="1" y="6"/>
                    </a:lnTo>
                    <a:lnTo>
                      <a:pt x="0" y="7"/>
                    </a:lnTo>
                    <a:lnTo>
                      <a:pt x="0" y="8"/>
                    </a:lnTo>
                    <a:lnTo>
                      <a:pt x="1" y="9"/>
                    </a:lnTo>
                    <a:lnTo>
                      <a:pt x="2" y="10"/>
                    </a:lnTo>
                    <a:lnTo>
                      <a:pt x="3" y="10"/>
                    </a:lnTo>
                    <a:lnTo>
                      <a:pt x="3" y="9"/>
                    </a:lnTo>
                    <a:lnTo>
                      <a:pt x="7" y="6"/>
                    </a:lnTo>
                    <a:lnTo>
                      <a:pt x="12" y="4"/>
                    </a:lnTo>
                    <a:lnTo>
                      <a:pt x="17" y="4"/>
                    </a:lnTo>
                    <a:lnTo>
                      <a:pt x="22" y="3"/>
                    </a:lnTo>
                    <a:lnTo>
                      <a:pt x="23" y="3"/>
                    </a:lnTo>
                    <a:lnTo>
                      <a:pt x="23" y="2"/>
                    </a:lnTo>
                    <a:close/>
                  </a:path>
                </a:pathLst>
              </a:custGeom>
              <a:solidFill>
                <a:srgbClr val="AA60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7" name="Freeform 370"/>
              <p:cNvSpPr>
                <a:spLocks/>
              </p:cNvSpPr>
              <p:nvPr/>
            </p:nvSpPr>
            <p:spPr bwMode="auto">
              <a:xfrm>
                <a:off x="3536" y="3202"/>
                <a:ext cx="27" cy="8"/>
              </a:xfrm>
              <a:custGeom>
                <a:avLst/>
                <a:gdLst>
                  <a:gd name="T0" fmla="*/ 26 w 27"/>
                  <a:gd name="T1" fmla="*/ 2 h 8"/>
                  <a:gd name="T2" fmla="*/ 19 w 27"/>
                  <a:gd name="T3" fmla="*/ 0 h 8"/>
                  <a:gd name="T4" fmla="*/ 12 w 27"/>
                  <a:gd name="T5" fmla="*/ 0 h 8"/>
                  <a:gd name="T6" fmla="*/ 5 w 27"/>
                  <a:gd name="T7" fmla="*/ 2 h 8"/>
                  <a:gd name="T8" fmla="*/ 0 w 27"/>
                  <a:gd name="T9" fmla="*/ 6 h 8"/>
                  <a:gd name="T10" fmla="*/ 0 w 27"/>
                  <a:gd name="T11" fmla="*/ 6 h 8"/>
                  <a:gd name="T12" fmla="*/ 0 w 27"/>
                  <a:gd name="T13" fmla="*/ 7 h 8"/>
                  <a:gd name="T14" fmla="*/ 0 w 27"/>
                  <a:gd name="T15" fmla="*/ 8 h 8"/>
                  <a:gd name="T16" fmla="*/ 0 w 27"/>
                  <a:gd name="T17" fmla="*/ 8 h 8"/>
                  <a:gd name="T18" fmla="*/ 0 w 27"/>
                  <a:gd name="T19" fmla="*/ 8 h 8"/>
                  <a:gd name="T20" fmla="*/ 1 w 27"/>
                  <a:gd name="T21" fmla="*/ 8 h 8"/>
                  <a:gd name="T22" fmla="*/ 1 w 27"/>
                  <a:gd name="T23" fmla="*/ 8 h 8"/>
                  <a:gd name="T24" fmla="*/ 2 w 27"/>
                  <a:gd name="T25" fmla="*/ 8 h 8"/>
                  <a:gd name="T26" fmla="*/ 8 w 27"/>
                  <a:gd name="T27" fmla="*/ 5 h 8"/>
                  <a:gd name="T28" fmla="*/ 14 w 27"/>
                  <a:gd name="T29" fmla="*/ 4 h 8"/>
                  <a:gd name="T30" fmla="*/ 20 w 27"/>
                  <a:gd name="T31" fmla="*/ 3 h 8"/>
                  <a:gd name="T32" fmla="*/ 26 w 27"/>
                  <a:gd name="T33" fmla="*/ 3 h 8"/>
                  <a:gd name="T34" fmla="*/ 26 w 27"/>
                  <a:gd name="T35" fmla="*/ 3 h 8"/>
                  <a:gd name="T36" fmla="*/ 27 w 27"/>
                  <a:gd name="T37" fmla="*/ 3 h 8"/>
                  <a:gd name="T38" fmla="*/ 27 w 27"/>
                  <a:gd name="T39" fmla="*/ 3 h 8"/>
                  <a:gd name="T40" fmla="*/ 27 w 27"/>
                  <a:gd name="T41" fmla="*/ 2 h 8"/>
                  <a:gd name="T42" fmla="*/ 27 w 27"/>
                  <a:gd name="T43" fmla="*/ 2 h 8"/>
                  <a:gd name="T44" fmla="*/ 27 w 27"/>
                  <a:gd name="T45" fmla="*/ 2 h 8"/>
                  <a:gd name="T46" fmla="*/ 27 w 27"/>
                  <a:gd name="T47" fmla="*/ 2 h 8"/>
                  <a:gd name="T48" fmla="*/ 26 w 27"/>
                  <a:gd name="T49" fmla="*/ 2 h 8"/>
                  <a:gd name="T50" fmla="*/ 26 w 27"/>
                  <a:gd name="T51" fmla="*/ 2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8"/>
                  <a:gd name="T80" fmla="*/ 27 w 27"/>
                  <a:gd name="T81" fmla="*/ 8 h 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8">
                    <a:moveTo>
                      <a:pt x="26" y="2"/>
                    </a:moveTo>
                    <a:lnTo>
                      <a:pt x="19" y="0"/>
                    </a:lnTo>
                    <a:lnTo>
                      <a:pt x="12" y="0"/>
                    </a:lnTo>
                    <a:lnTo>
                      <a:pt x="5" y="2"/>
                    </a:lnTo>
                    <a:lnTo>
                      <a:pt x="0" y="6"/>
                    </a:lnTo>
                    <a:lnTo>
                      <a:pt x="0" y="7"/>
                    </a:lnTo>
                    <a:lnTo>
                      <a:pt x="0" y="8"/>
                    </a:lnTo>
                    <a:lnTo>
                      <a:pt x="1" y="8"/>
                    </a:lnTo>
                    <a:lnTo>
                      <a:pt x="2" y="8"/>
                    </a:lnTo>
                    <a:lnTo>
                      <a:pt x="8" y="5"/>
                    </a:lnTo>
                    <a:lnTo>
                      <a:pt x="14" y="4"/>
                    </a:lnTo>
                    <a:lnTo>
                      <a:pt x="20" y="3"/>
                    </a:lnTo>
                    <a:lnTo>
                      <a:pt x="26" y="3"/>
                    </a:lnTo>
                    <a:lnTo>
                      <a:pt x="27" y="3"/>
                    </a:lnTo>
                    <a:lnTo>
                      <a:pt x="27" y="2"/>
                    </a:lnTo>
                    <a:lnTo>
                      <a:pt x="26" y="2"/>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8" name="Freeform 371"/>
              <p:cNvSpPr>
                <a:spLocks/>
              </p:cNvSpPr>
              <p:nvPr/>
            </p:nvSpPr>
            <p:spPr bwMode="auto">
              <a:xfrm>
                <a:off x="3656" y="3180"/>
                <a:ext cx="30" cy="9"/>
              </a:xfrm>
              <a:custGeom>
                <a:avLst/>
                <a:gdLst>
                  <a:gd name="T0" fmla="*/ 1 w 30"/>
                  <a:gd name="T1" fmla="*/ 9 h 9"/>
                  <a:gd name="T2" fmla="*/ 7 w 30"/>
                  <a:gd name="T3" fmla="*/ 6 h 9"/>
                  <a:gd name="T4" fmla="*/ 14 w 30"/>
                  <a:gd name="T5" fmla="*/ 5 h 9"/>
                  <a:gd name="T6" fmla="*/ 21 w 30"/>
                  <a:gd name="T7" fmla="*/ 4 h 9"/>
                  <a:gd name="T8" fmla="*/ 28 w 30"/>
                  <a:gd name="T9" fmla="*/ 4 h 9"/>
                  <a:gd name="T10" fmla="*/ 29 w 30"/>
                  <a:gd name="T11" fmla="*/ 4 h 9"/>
                  <a:gd name="T12" fmla="*/ 29 w 30"/>
                  <a:gd name="T13" fmla="*/ 4 h 9"/>
                  <a:gd name="T14" fmla="*/ 30 w 30"/>
                  <a:gd name="T15" fmla="*/ 4 h 9"/>
                  <a:gd name="T16" fmla="*/ 30 w 30"/>
                  <a:gd name="T17" fmla="*/ 3 h 9"/>
                  <a:gd name="T18" fmla="*/ 30 w 30"/>
                  <a:gd name="T19" fmla="*/ 2 h 9"/>
                  <a:gd name="T20" fmla="*/ 29 w 30"/>
                  <a:gd name="T21" fmla="*/ 2 h 9"/>
                  <a:gd name="T22" fmla="*/ 29 w 30"/>
                  <a:gd name="T23" fmla="*/ 1 h 9"/>
                  <a:gd name="T24" fmla="*/ 28 w 30"/>
                  <a:gd name="T25" fmla="*/ 1 h 9"/>
                  <a:gd name="T26" fmla="*/ 20 w 30"/>
                  <a:gd name="T27" fmla="*/ 0 h 9"/>
                  <a:gd name="T28" fmla="*/ 13 w 30"/>
                  <a:gd name="T29" fmla="*/ 1 h 9"/>
                  <a:gd name="T30" fmla="*/ 5 w 30"/>
                  <a:gd name="T31" fmla="*/ 4 h 9"/>
                  <a:gd name="T32" fmla="*/ 0 w 30"/>
                  <a:gd name="T33" fmla="*/ 9 h 9"/>
                  <a:gd name="T34" fmla="*/ 0 w 30"/>
                  <a:gd name="T35" fmla="*/ 9 h 9"/>
                  <a:gd name="T36" fmla="*/ 0 w 30"/>
                  <a:gd name="T37" fmla="*/ 9 h 9"/>
                  <a:gd name="T38" fmla="*/ 0 w 30"/>
                  <a:gd name="T39" fmla="*/ 9 h 9"/>
                  <a:gd name="T40" fmla="*/ 0 w 30"/>
                  <a:gd name="T41" fmla="*/ 9 h 9"/>
                  <a:gd name="T42" fmla="*/ 0 w 30"/>
                  <a:gd name="T43" fmla="*/ 9 h 9"/>
                  <a:gd name="T44" fmla="*/ 1 w 30"/>
                  <a:gd name="T45" fmla="*/ 9 h 9"/>
                  <a:gd name="T46" fmla="*/ 1 w 30"/>
                  <a:gd name="T47" fmla="*/ 9 h 9"/>
                  <a:gd name="T48" fmla="*/ 1 w 30"/>
                  <a:gd name="T49" fmla="*/ 9 h 9"/>
                  <a:gd name="T50" fmla="*/ 1 w 30"/>
                  <a:gd name="T51" fmla="*/ 9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9"/>
                  <a:gd name="T80" fmla="*/ 30 w 30"/>
                  <a:gd name="T81" fmla="*/ 9 h 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9">
                    <a:moveTo>
                      <a:pt x="1" y="9"/>
                    </a:moveTo>
                    <a:lnTo>
                      <a:pt x="7" y="6"/>
                    </a:lnTo>
                    <a:lnTo>
                      <a:pt x="14" y="5"/>
                    </a:lnTo>
                    <a:lnTo>
                      <a:pt x="21" y="4"/>
                    </a:lnTo>
                    <a:lnTo>
                      <a:pt x="28" y="4"/>
                    </a:lnTo>
                    <a:lnTo>
                      <a:pt x="29" y="4"/>
                    </a:lnTo>
                    <a:lnTo>
                      <a:pt x="30" y="4"/>
                    </a:lnTo>
                    <a:lnTo>
                      <a:pt x="30" y="3"/>
                    </a:lnTo>
                    <a:lnTo>
                      <a:pt x="30" y="2"/>
                    </a:lnTo>
                    <a:lnTo>
                      <a:pt x="29" y="2"/>
                    </a:lnTo>
                    <a:lnTo>
                      <a:pt x="29" y="1"/>
                    </a:lnTo>
                    <a:lnTo>
                      <a:pt x="28" y="1"/>
                    </a:lnTo>
                    <a:lnTo>
                      <a:pt x="20" y="0"/>
                    </a:lnTo>
                    <a:lnTo>
                      <a:pt x="13" y="1"/>
                    </a:lnTo>
                    <a:lnTo>
                      <a:pt x="5" y="4"/>
                    </a:lnTo>
                    <a:lnTo>
                      <a:pt x="0" y="9"/>
                    </a:lnTo>
                    <a:lnTo>
                      <a:pt x="1" y="9"/>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9" name="Freeform 372"/>
              <p:cNvSpPr>
                <a:spLocks/>
              </p:cNvSpPr>
              <p:nvPr/>
            </p:nvSpPr>
            <p:spPr bwMode="auto">
              <a:xfrm>
                <a:off x="4322" y="3526"/>
                <a:ext cx="123" cy="104"/>
              </a:xfrm>
              <a:custGeom>
                <a:avLst/>
                <a:gdLst>
                  <a:gd name="T0" fmla="*/ 2 w 123"/>
                  <a:gd name="T1" fmla="*/ 104 h 104"/>
                  <a:gd name="T2" fmla="*/ 2 w 123"/>
                  <a:gd name="T3" fmla="*/ 103 h 104"/>
                  <a:gd name="T4" fmla="*/ 3 w 123"/>
                  <a:gd name="T5" fmla="*/ 101 h 104"/>
                  <a:gd name="T6" fmla="*/ 3 w 123"/>
                  <a:gd name="T7" fmla="*/ 101 h 104"/>
                  <a:gd name="T8" fmla="*/ 3 w 123"/>
                  <a:gd name="T9" fmla="*/ 102 h 104"/>
                  <a:gd name="T10" fmla="*/ 3 w 123"/>
                  <a:gd name="T11" fmla="*/ 102 h 104"/>
                  <a:gd name="T12" fmla="*/ 4 w 123"/>
                  <a:gd name="T13" fmla="*/ 100 h 104"/>
                  <a:gd name="T14" fmla="*/ 11 w 123"/>
                  <a:gd name="T15" fmla="*/ 96 h 104"/>
                  <a:gd name="T16" fmla="*/ 22 w 123"/>
                  <a:gd name="T17" fmla="*/ 87 h 104"/>
                  <a:gd name="T18" fmla="*/ 35 w 123"/>
                  <a:gd name="T19" fmla="*/ 75 h 104"/>
                  <a:gd name="T20" fmla="*/ 50 w 123"/>
                  <a:gd name="T21" fmla="*/ 63 h 104"/>
                  <a:gd name="T22" fmla="*/ 66 w 123"/>
                  <a:gd name="T23" fmla="*/ 51 h 104"/>
                  <a:gd name="T24" fmla="*/ 82 w 123"/>
                  <a:gd name="T25" fmla="*/ 39 h 104"/>
                  <a:gd name="T26" fmla="*/ 96 w 123"/>
                  <a:gd name="T27" fmla="*/ 27 h 104"/>
                  <a:gd name="T28" fmla="*/ 115 w 123"/>
                  <a:gd name="T29" fmla="*/ 11 h 104"/>
                  <a:gd name="T30" fmla="*/ 122 w 123"/>
                  <a:gd name="T31" fmla="*/ 3 h 104"/>
                  <a:gd name="T32" fmla="*/ 122 w 123"/>
                  <a:gd name="T33" fmla="*/ 1 h 104"/>
                  <a:gd name="T34" fmla="*/ 120 w 123"/>
                  <a:gd name="T35" fmla="*/ 0 h 104"/>
                  <a:gd name="T36" fmla="*/ 119 w 123"/>
                  <a:gd name="T37" fmla="*/ 1 h 104"/>
                  <a:gd name="T38" fmla="*/ 111 w 123"/>
                  <a:gd name="T39" fmla="*/ 6 h 104"/>
                  <a:gd name="T40" fmla="*/ 100 w 123"/>
                  <a:gd name="T41" fmla="*/ 15 h 104"/>
                  <a:gd name="T42" fmla="*/ 88 w 123"/>
                  <a:gd name="T43" fmla="*/ 27 h 104"/>
                  <a:gd name="T44" fmla="*/ 75 w 123"/>
                  <a:gd name="T45" fmla="*/ 40 h 104"/>
                  <a:gd name="T46" fmla="*/ 59 w 123"/>
                  <a:gd name="T47" fmla="*/ 51 h 104"/>
                  <a:gd name="T48" fmla="*/ 44 w 123"/>
                  <a:gd name="T49" fmla="*/ 63 h 104"/>
                  <a:gd name="T50" fmla="*/ 30 w 123"/>
                  <a:gd name="T51" fmla="*/ 75 h 104"/>
                  <a:gd name="T52" fmla="*/ 13 w 123"/>
                  <a:gd name="T53" fmla="*/ 91 h 104"/>
                  <a:gd name="T54" fmla="*/ 4 w 123"/>
                  <a:gd name="T55" fmla="*/ 98 h 104"/>
                  <a:gd name="T56" fmla="*/ 1 w 123"/>
                  <a:gd name="T57" fmla="*/ 100 h 104"/>
                  <a:gd name="T58" fmla="*/ 1 w 123"/>
                  <a:gd name="T59" fmla="*/ 100 h 104"/>
                  <a:gd name="T60" fmla="*/ 1 w 123"/>
                  <a:gd name="T61" fmla="*/ 100 h 104"/>
                  <a:gd name="T62" fmla="*/ 1 w 123"/>
                  <a:gd name="T63" fmla="*/ 101 h 104"/>
                  <a:gd name="T64" fmla="*/ 0 w 123"/>
                  <a:gd name="T65" fmla="*/ 103 h 104"/>
                  <a:gd name="T66" fmla="*/ 1 w 123"/>
                  <a:gd name="T67" fmla="*/ 103 h 104"/>
                  <a:gd name="T68" fmla="*/ 1 w 123"/>
                  <a:gd name="T69" fmla="*/ 104 h 104"/>
                  <a:gd name="T70" fmla="*/ 1 w 123"/>
                  <a:gd name="T71" fmla="*/ 104 h 104"/>
                  <a:gd name="T72" fmla="*/ 1 w 123"/>
                  <a:gd name="T73" fmla="*/ 104 h 104"/>
                  <a:gd name="T74" fmla="*/ 1 w 123"/>
                  <a:gd name="T75" fmla="*/ 104 h 104"/>
                  <a:gd name="T76" fmla="*/ 2 w 123"/>
                  <a:gd name="T77" fmla="*/ 104 h 104"/>
                  <a:gd name="T78" fmla="*/ 2 w 123"/>
                  <a:gd name="T79" fmla="*/ 104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
                  <a:gd name="T121" fmla="*/ 0 h 104"/>
                  <a:gd name="T122" fmla="*/ 123 w 123"/>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 h="104">
                    <a:moveTo>
                      <a:pt x="2" y="104"/>
                    </a:moveTo>
                    <a:lnTo>
                      <a:pt x="2" y="104"/>
                    </a:lnTo>
                    <a:lnTo>
                      <a:pt x="2" y="103"/>
                    </a:lnTo>
                    <a:lnTo>
                      <a:pt x="3" y="101"/>
                    </a:lnTo>
                    <a:lnTo>
                      <a:pt x="3" y="102"/>
                    </a:lnTo>
                    <a:lnTo>
                      <a:pt x="3" y="101"/>
                    </a:lnTo>
                    <a:lnTo>
                      <a:pt x="4" y="100"/>
                    </a:lnTo>
                    <a:lnTo>
                      <a:pt x="7" y="99"/>
                    </a:lnTo>
                    <a:lnTo>
                      <a:pt x="11" y="96"/>
                    </a:lnTo>
                    <a:lnTo>
                      <a:pt x="16" y="91"/>
                    </a:lnTo>
                    <a:lnTo>
                      <a:pt x="22" y="87"/>
                    </a:lnTo>
                    <a:lnTo>
                      <a:pt x="29" y="82"/>
                    </a:lnTo>
                    <a:lnTo>
                      <a:pt x="35" y="75"/>
                    </a:lnTo>
                    <a:lnTo>
                      <a:pt x="42" y="68"/>
                    </a:lnTo>
                    <a:lnTo>
                      <a:pt x="50" y="63"/>
                    </a:lnTo>
                    <a:lnTo>
                      <a:pt x="58" y="57"/>
                    </a:lnTo>
                    <a:lnTo>
                      <a:pt x="66" y="51"/>
                    </a:lnTo>
                    <a:lnTo>
                      <a:pt x="74" y="45"/>
                    </a:lnTo>
                    <a:lnTo>
                      <a:pt x="82" y="39"/>
                    </a:lnTo>
                    <a:lnTo>
                      <a:pt x="89" y="34"/>
                    </a:lnTo>
                    <a:lnTo>
                      <a:pt x="96" y="27"/>
                    </a:lnTo>
                    <a:lnTo>
                      <a:pt x="104" y="21"/>
                    </a:lnTo>
                    <a:lnTo>
                      <a:pt x="115" y="11"/>
                    </a:lnTo>
                    <a:lnTo>
                      <a:pt x="120" y="6"/>
                    </a:lnTo>
                    <a:lnTo>
                      <a:pt x="122" y="3"/>
                    </a:lnTo>
                    <a:lnTo>
                      <a:pt x="123" y="2"/>
                    </a:lnTo>
                    <a:lnTo>
                      <a:pt x="122" y="1"/>
                    </a:lnTo>
                    <a:lnTo>
                      <a:pt x="121" y="1"/>
                    </a:lnTo>
                    <a:lnTo>
                      <a:pt x="120" y="0"/>
                    </a:lnTo>
                    <a:lnTo>
                      <a:pt x="119" y="1"/>
                    </a:lnTo>
                    <a:lnTo>
                      <a:pt x="116" y="3"/>
                    </a:lnTo>
                    <a:lnTo>
                      <a:pt x="111" y="6"/>
                    </a:lnTo>
                    <a:lnTo>
                      <a:pt x="106" y="10"/>
                    </a:lnTo>
                    <a:lnTo>
                      <a:pt x="100" y="15"/>
                    </a:lnTo>
                    <a:lnTo>
                      <a:pt x="94" y="20"/>
                    </a:lnTo>
                    <a:lnTo>
                      <a:pt x="88" y="27"/>
                    </a:lnTo>
                    <a:lnTo>
                      <a:pt x="83" y="34"/>
                    </a:lnTo>
                    <a:lnTo>
                      <a:pt x="75" y="40"/>
                    </a:lnTo>
                    <a:lnTo>
                      <a:pt x="67" y="45"/>
                    </a:lnTo>
                    <a:lnTo>
                      <a:pt x="59" y="51"/>
                    </a:lnTo>
                    <a:lnTo>
                      <a:pt x="51" y="58"/>
                    </a:lnTo>
                    <a:lnTo>
                      <a:pt x="44" y="63"/>
                    </a:lnTo>
                    <a:lnTo>
                      <a:pt x="37" y="69"/>
                    </a:lnTo>
                    <a:lnTo>
                      <a:pt x="30" y="75"/>
                    </a:lnTo>
                    <a:lnTo>
                      <a:pt x="24" y="82"/>
                    </a:lnTo>
                    <a:lnTo>
                      <a:pt x="13" y="91"/>
                    </a:lnTo>
                    <a:lnTo>
                      <a:pt x="7" y="95"/>
                    </a:lnTo>
                    <a:lnTo>
                      <a:pt x="4" y="98"/>
                    </a:lnTo>
                    <a:lnTo>
                      <a:pt x="1" y="100"/>
                    </a:lnTo>
                    <a:lnTo>
                      <a:pt x="1" y="101"/>
                    </a:lnTo>
                    <a:lnTo>
                      <a:pt x="0" y="103"/>
                    </a:lnTo>
                    <a:lnTo>
                      <a:pt x="1" y="103"/>
                    </a:lnTo>
                    <a:lnTo>
                      <a:pt x="1" y="104"/>
                    </a:lnTo>
                    <a:lnTo>
                      <a:pt x="2" y="104"/>
                    </a:lnTo>
                    <a:close/>
                  </a:path>
                </a:pathLst>
              </a:custGeom>
              <a:solidFill>
                <a:srgbClr val="0728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0" name="Freeform 373"/>
              <p:cNvSpPr>
                <a:spLocks/>
              </p:cNvSpPr>
              <p:nvPr/>
            </p:nvSpPr>
            <p:spPr bwMode="auto">
              <a:xfrm>
                <a:off x="4641" y="3435"/>
                <a:ext cx="15" cy="158"/>
              </a:xfrm>
              <a:custGeom>
                <a:avLst/>
                <a:gdLst>
                  <a:gd name="T0" fmla="*/ 10 w 15"/>
                  <a:gd name="T1" fmla="*/ 157 h 158"/>
                  <a:gd name="T2" fmla="*/ 13 w 15"/>
                  <a:gd name="T3" fmla="*/ 142 h 158"/>
                  <a:gd name="T4" fmla="*/ 15 w 15"/>
                  <a:gd name="T5" fmla="*/ 127 h 158"/>
                  <a:gd name="T6" fmla="*/ 15 w 15"/>
                  <a:gd name="T7" fmla="*/ 112 h 158"/>
                  <a:gd name="T8" fmla="*/ 14 w 15"/>
                  <a:gd name="T9" fmla="*/ 98 h 158"/>
                  <a:gd name="T10" fmla="*/ 13 w 15"/>
                  <a:gd name="T11" fmla="*/ 74 h 158"/>
                  <a:gd name="T12" fmla="*/ 12 w 15"/>
                  <a:gd name="T13" fmla="*/ 50 h 158"/>
                  <a:gd name="T14" fmla="*/ 10 w 15"/>
                  <a:gd name="T15" fmla="*/ 26 h 158"/>
                  <a:gd name="T16" fmla="*/ 4 w 15"/>
                  <a:gd name="T17" fmla="*/ 2 h 158"/>
                  <a:gd name="T18" fmla="*/ 4 w 15"/>
                  <a:gd name="T19" fmla="*/ 1 h 158"/>
                  <a:gd name="T20" fmla="*/ 3 w 15"/>
                  <a:gd name="T21" fmla="*/ 1 h 158"/>
                  <a:gd name="T22" fmla="*/ 2 w 15"/>
                  <a:gd name="T23" fmla="*/ 0 h 158"/>
                  <a:gd name="T24" fmla="*/ 1 w 15"/>
                  <a:gd name="T25" fmla="*/ 0 h 158"/>
                  <a:gd name="T26" fmla="*/ 0 w 15"/>
                  <a:gd name="T27" fmla="*/ 1 h 158"/>
                  <a:gd name="T28" fmla="*/ 0 w 15"/>
                  <a:gd name="T29" fmla="*/ 1 h 158"/>
                  <a:gd name="T30" fmla="*/ 0 w 15"/>
                  <a:gd name="T31" fmla="*/ 2 h 158"/>
                  <a:gd name="T32" fmla="*/ 0 w 15"/>
                  <a:gd name="T33" fmla="*/ 3 h 158"/>
                  <a:gd name="T34" fmla="*/ 4 w 15"/>
                  <a:gd name="T35" fmla="*/ 26 h 158"/>
                  <a:gd name="T36" fmla="*/ 7 w 15"/>
                  <a:gd name="T37" fmla="*/ 48 h 158"/>
                  <a:gd name="T38" fmla="*/ 8 w 15"/>
                  <a:gd name="T39" fmla="*/ 71 h 158"/>
                  <a:gd name="T40" fmla="*/ 10 w 15"/>
                  <a:gd name="T41" fmla="*/ 94 h 158"/>
                  <a:gd name="T42" fmla="*/ 10 w 15"/>
                  <a:gd name="T43" fmla="*/ 109 h 158"/>
                  <a:gd name="T44" fmla="*/ 11 w 15"/>
                  <a:gd name="T45" fmla="*/ 122 h 158"/>
                  <a:gd name="T46" fmla="*/ 10 w 15"/>
                  <a:gd name="T47" fmla="*/ 136 h 158"/>
                  <a:gd name="T48" fmla="*/ 9 w 15"/>
                  <a:gd name="T49" fmla="*/ 150 h 158"/>
                  <a:gd name="T50" fmla="*/ 9 w 15"/>
                  <a:gd name="T51" fmla="*/ 152 h 158"/>
                  <a:gd name="T52" fmla="*/ 9 w 15"/>
                  <a:gd name="T53" fmla="*/ 154 h 158"/>
                  <a:gd name="T54" fmla="*/ 9 w 15"/>
                  <a:gd name="T55" fmla="*/ 155 h 158"/>
                  <a:gd name="T56" fmla="*/ 10 w 15"/>
                  <a:gd name="T57" fmla="*/ 157 h 158"/>
                  <a:gd name="T58" fmla="*/ 10 w 15"/>
                  <a:gd name="T59" fmla="*/ 158 h 158"/>
                  <a:gd name="T60" fmla="*/ 10 w 15"/>
                  <a:gd name="T61" fmla="*/ 158 h 158"/>
                  <a:gd name="T62" fmla="*/ 10 w 15"/>
                  <a:gd name="T63" fmla="*/ 158 h 158"/>
                  <a:gd name="T64" fmla="*/ 10 w 15"/>
                  <a:gd name="T65" fmla="*/ 158 h 158"/>
                  <a:gd name="T66" fmla="*/ 10 w 15"/>
                  <a:gd name="T67" fmla="*/ 158 h 158"/>
                  <a:gd name="T68" fmla="*/ 10 w 15"/>
                  <a:gd name="T69" fmla="*/ 157 h 158"/>
                  <a:gd name="T70" fmla="*/ 10 w 15"/>
                  <a:gd name="T71" fmla="*/ 157 h 158"/>
                  <a:gd name="T72" fmla="*/ 10 w 15"/>
                  <a:gd name="T73" fmla="*/ 157 h 158"/>
                  <a:gd name="T74" fmla="*/ 10 w 15"/>
                  <a:gd name="T75" fmla="*/ 157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
                  <a:gd name="T115" fmla="*/ 0 h 158"/>
                  <a:gd name="T116" fmla="*/ 15 w 15"/>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 h="158">
                    <a:moveTo>
                      <a:pt x="10" y="157"/>
                    </a:moveTo>
                    <a:lnTo>
                      <a:pt x="13" y="142"/>
                    </a:lnTo>
                    <a:lnTo>
                      <a:pt x="15" y="127"/>
                    </a:lnTo>
                    <a:lnTo>
                      <a:pt x="15" y="112"/>
                    </a:lnTo>
                    <a:lnTo>
                      <a:pt x="14" y="98"/>
                    </a:lnTo>
                    <a:lnTo>
                      <a:pt x="13" y="74"/>
                    </a:lnTo>
                    <a:lnTo>
                      <a:pt x="12" y="50"/>
                    </a:lnTo>
                    <a:lnTo>
                      <a:pt x="10" y="26"/>
                    </a:lnTo>
                    <a:lnTo>
                      <a:pt x="4" y="2"/>
                    </a:lnTo>
                    <a:lnTo>
                      <a:pt x="4" y="1"/>
                    </a:lnTo>
                    <a:lnTo>
                      <a:pt x="3" y="1"/>
                    </a:lnTo>
                    <a:lnTo>
                      <a:pt x="2" y="0"/>
                    </a:lnTo>
                    <a:lnTo>
                      <a:pt x="1" y="0"/>
                    </a:lnTo>
                    <a:lnTo>
                      <a:pt x="0" y="1"/>
                    </a:lnTo>
                    <a:lnTo>
                      <a:pt x="0" y="2"/>
                    </a:lnTo>
                    <a:lnTo>
                      <a:pt x="0" y="3"/>
                    </a:lnTo>
                    <a:lnTo>
                      <a:pt x="4" y="26"/>
                    </a:lnTo>
                    <a:lnTo>
                      <a:pt x="7" y="48"/>
                    </a:lnTo>
                    <a:lnTo>
                      <a:pt x="8" y="71"/>
                    </a:lnTo>
                    <a:lnTo>
                      <a:pt x="10" y="94"/>
                    </a:lnTo>
                    <a:lnTo>
                      <a:pt x="10" y="109"/>
                    </a:lnTo>
                    <a:lnTo>
                      <a:pt x="11" y="122"/>
                    </a:lnTo>
                    <a:lnTo>
                      <a:pt x="10" y="136"/>
                    </a:lnTo>
                    <a:lnTo>
                      <a:pt x="9" y="150"/>
                    </a:lnTo>
                    <a:lnTo>
                      <a:pt x="9" y="152"/>
                    </a:lnTo>
                    <a:lnTo>
                      <a:pt x="9" y="154"/>
                    </a:lnTo>
                    <a:lnTo>
                      <a:pt x="9" y="155"/>
                    </a:lnTo>
                    <a:lnTo>
                      <a:pt x="10" y="157"/>
                    </a:lnTo>
                    <a:lnTo>
                      <a:pt x="10" y="158"/>
                    </a:lnTo>
                    <a:lnTo>
                      <a:pt x="10" y="157"/>
                    </a:lnTo>
                    <a:close/>
                  </a:path>
                </a:pathLst>
              </a:custGeom>
              <a:solidFill>
                <a:srgbClr val="0728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1" name="Freeform 374"/>
              <p:cNvSpPr>
                <a:spLocks/>
              </p:cNvSpPr>
              <p:nvPr/>
            </p:nvSpPr>
            <p:spPr bwMode="auto">
              <a:xfrm>
                <a:off x="4530" y="3957"/>
                <a:ext cx="50" cy="91"/>
              </a:xfrm>
              <a:custGeom>
                <a:avLst/>
                <a:gdLst>
                  <a:gd name="T0" fmla="*/ 48 w 50"/>
                  <a:gd name="T1" fmla="*/ 0 h 91"/>
                  <a:gd name="T2" fmla="*/ 47 w 50"/>
                  <a:gd name="T3" fmla="*/ 2 h 91"/>
                  <a:gd name="T4" fmla="*/ 47 w 50"/>
                  <a:gd name="T5" fmla="*/ 3 h 91"/>
                  <a:gd name="T6" fmla="*/ 46 w 50"/>
                  <a:gd name="T7" fmla="*/ 5 h 91"/>
                  <a:gd name="T8" fmla="*/ 45 w 50"/>
                  <a:gd name="T9" fmla="*/ 7 h 91"/>
                  <a:gd name="T10" fmla="*/ 40 w 50"/>
                  <a:gd name="T11" fmla="*/ 14 h 91"/>
                  <a:gd name="T12" fmla="*/ 35 w 50"/>
                  <a:gd name="T13" fmla="*/ 21 h 91"/>
                  <a:gd name="T14" fmla="*/ 29 w 50"/>
                  <a:gd name="T15" fmla="*/ 27 h 91"/>
                  <a:gd name="T16" fmla="*/ 23 w 50"/>
                  <a:gd name="T17" fmla="*/ 34 h 91"/>
                  <a:gd name="T18" fmla="*/ 17 w 50"/>
                  <a:gd name="T19" fmla="*/ 41 h 91"/>
                  <a:gd name="T20" fmla="*/ 13 w 50"/>
                  <a:gd name="T21" fmla="*/ 47 h 91"/>
                  <a:gd name="T22" fmla="*/ 8 w 50"/>
                  <a:gd name="T23" fmla="*/ 54 h 91"/>
                  <a:gd name="T24" fmla="*/ 3 w 50"/>
                  <a:gd name="T25" fmla="*/ 61 h 91"/>
                  <a:gd name="T26" fmla="*/ 1 w 50"/>
                  <a:gd name="T27" fmla="*/ 67 h 91"/>
                  <a:gd name="T28" fmla="*/ 0 w 50"/>
                  <a:gd name="T29" fmla="*/ 75 h 91"/>
                  <a:gd name="T30" fmla="*/ 0 w 50"/>
                  <a:gd name="T31" fmla="*/ 82 h 91"/>
                  <a:gd name="T32" fmla="*/ 0 w 50"/>
                  <a:gd name="T33" fmla="*/ 89 h 91"/>
                  <a:gd name="T34" fmla="*/ 0 w 50"/>
                  <a:gd name="T35" fmla="*/ 90 h 91"/>
                  <a:gd name="T36" fmla="*/ 0 w 50"/>
                  <a:gd name="T37" fmla="*/ 91 h 91"/>
                  <a:gd name="T38" fmla="*/ 0 w 50"/>
                  <a:gd name="T39" fmla="*/ 91 h 91"/>
                  <a:gd name="T40" fmla="*/ 1 w 50"/>
                  <a:gd name="T41" fmla="*/ 91 h 91"/>
                  <a:gd name="T42" fmla="*/ 2 w 50"/>
                  <a:gd name="T43" fmla="*/ 91 h 91"/>
                  <a:gd name="T44" fmla="*/ 3 w 50"/>
                  <a:gd name="T45" fmla="*/ 91 h 91"/>
                  <a:gd name="T46" fmla="*/ 3 w 50"/>
                  <a:gd name="T47" fmla="*/ 91 h 91"/>
                  <a:gd name="T48" fmla="*/ 4 w 50"/>
                  <a:gd name="T49" fmla="*/ 91 h 91"/>
                  <a:gd name="T50" fmla="*/ 5 w 50"/>
                  <a:gd name="T51" fmla="*/ 90 h 91"/>
                  <a:gd name="T52" fmla="*/ 5 w 50"/>
                  <a:gd name="T53" fmla="*/ 90 h 91"/>
                  <a:gd name="T54" fmla="*/ 6 w 50"/>
                  <a:gd name="T55" fmla="*/ 90 h 91"/>
                  <a:gd name="T56" fmla="*/ 6 w 50"/>
                  <a:gd name="T57" fmla="*/ 89 h 91"/>
                  <a:gd name="T58" fmla="*/ 7 w 50"/>
                  <a:gd name="T59" fmla="*/ 83 h 91"/>
                  <a:gd name="T60" fmla="*/ 6 w 50"/>
                  <a:gd name="T61" fmla="*/ 75 h 91"/>
                  <a:gd name="T62" fmla="*/ 6 w 50"/>
                  <a:gd name="T63" fmla="*/ 69 h 91"/>
                  <a:gd name="T64" fmla="*/ 8 w 50"/>
                  <a:gd name="T65" fmla="*/ 63 h 91"/>
                  <a:gd name="T66" fmla="*/ 13 w 50"/>
                  <a:gd name="T67" fmla="*/ 55 h 91"/>
                  <a:gd name="T68" fmla="*/ 18 w 50"/>
                  <a:gd name="T69" fmla="*/ 48 h 91"/>
                  <a:gd name="T70" fmla="*/ 24 w 50"/>
                  <a:gd name="T71" fmla="*/ 41 h 91"/>
                  <a:gd name="T72" fmla="*/ 30 w 50"/>
                  <a:gd name="T73" fmla="*/ 34 h 91"/>
                  <a:gd name="T74" fmla="*/ 36 w 50"/>
                  <a:gd name="T75" fmla="*/ 27 h 91"/>
                  <a:gd name="T76" fmla="*/ 41 w 50"/>
                  <a:gd name="T77" fmla="*/ 19 h 91"/>
                  <a:gd name="T78" fmla="*/ 46 w 50"/>
                  <a:gd name="T79" fmla="*/ 11 h 91"/>
                  <a:gd name="T80" fmla="*/ 50 w 50"/>
                  <a:gd name="T81" fmla="*/ 3 h 91"/>
                  <a:gd name="T82" fmla="*/ 50 w 50"/>
                  <a:gd name="T83" fmla="*/ 3 h 91"/>
                  <a:gd name="T84" fmla="*/ 50 w 50"/>
                  <a:gd name="T85" fmla="*/ 2 h 91"/>
                  <a:gd name="T86" fmla="*/ 50 w 50"/>
                  <a:gd name="T87" fmla="*/ 1 h 91"/>
                  <a:gd name="T88" fmla="*/ 49 w 50"/>
                  <a:gd name="T89" fmla="*/ 0 h 91"/>
                  <a:gd name="T90" fmla="*/ 49 w 50"/>
                  <a:gd name="T91" fmla="*/ 0 h 91"/>
                  <a:gd name="T92" fmla="*/ 49 w 50"/>
                  <a:gd name="T93" fmla="*/ 0 h 91"/>
                  <a:gd name="T94" fmla="*/ 49 w 50"/>
                  <a:gd name="T95" fmla="*/ 0 h 91"/>
                  <a:gd name="T96" fmla="*/ 49 w 50"/>
                  <a:gd name="T97" fmla="*/ 0 h 91"/>
                  <a:gd name="T98" fmla="*/ 48 w 50"/>
                  <a:gd name="T99" fmla="*/ 0 h 91"/>
                  <a:gd name="T100" fmla="*/ 48 w 50"/>
                  <a:gd name="T101" fmla="*/ 0 h 91"/>
                  <a:gd name="T102" fmla="*/ 48 w 50"/>
                  <a:gd name="T103" fmla="*/ 0 h 91"/>
                  <a:gd name="T104" fmla="*/ 48 w 50"/>
                  <a:gd name="T105" fmla="*/ 0 h 91"/>
                  <a:gd name="T106" fmla="*/ 48 w 50"/>
                  <a:gd name="T107" fmla="*/ 0 h 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91"/>
                  <a:gd name="T164" fmla="*/ 50 w 50"/>
                  <a:gd name="T165" fmla="*/ 91 h 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91">
                    <a:moveTo>
                      <a:pt x="48" y="0"/>
                    </a:moveTo>
                    <a:lnTo>
                      <a:pt x="47" y="2"/>
                    </a:lnTo>
                    <a:lnTo>
                      <a:pt x="47" y="3"/>
                    </a:lnTo>
                    <a:lnTo>
                      <a:pt x="46" y="5"/>
                    </a:lnTo>
                    <a:lnTo>
                      <a:pt x="45" y="7"/>
                    </a:lnTo>
                    <a:lnTo>
                      <a:pt x="40" y="14"/>
                    </a:lnTo>
                    <a:lnTo>
                      <a:pt x="35" y="21"/>
                    </a:lnTo>
                    <a:lnTo>
                      <a:pt x="29" y="27"/>
                    </a:lnTo>
                    <a:lnTo>
                      <a:pt x="23" y="34"/>
                    </a:lnTo>
                    <a:lnTo>
                      <a:pt x="17" y="41"/>
                    </a:lnTo>
                    <a:lnTo>
                      <a:pt x="13" y="47"/>
                    </a:lnTo>
                    <a:lnTo>
                      <a:pt x="8" y="54"/>
                    </a:lnTo>
                    <a:lnTo>
                      <a:pt x="3" y="61"/>
                    </a:lnTo>
                    <a:lnTo>
                      <a:pt x="1" y="67"/>
                    </a:lnTo>
                    <a:lnTo>
                      <a:pt x="0" y="75"/>
                    </a:lnTo>
                    <a:lnTo>
                      <a:pt x="0" y="82"/>
                    </a:lnTo>
                    <a:lnTo>
                      <a:pt x="0" y="89"/>
                    </a:lnTo>
                    <a:lnTo>
                      <a:pt x="0" y="90"/>
                    </a:lnTo>
                    <a:lnTo>
                      <a:pt x="0" y="91"/>
                    </a:lnTo>
                    <a:lnTo>
                      <a:pt x="1" y="91"/>
                    </a:lnTo>
                    <a:lnTo>
                      <a:pt x="2" y="91"/>
                    </a:lnTo>
                    <a:lnTo>
                      <a:pt x="3" y="91"/>
                    </a:lnTo>
                    <a:lnTo>
                      <a:pt x="4" y="91"/>
                    </a:lnTo>
                    <a:lnTo>
                      <a:pt x="5" y="90"/>
                    </a:lnTo>
                    <a:lnTo>
                      <a:pt x="6" y="90"/>
                    </a:lnTo>
                    <a:lnTo>
                      <a:pt x="6" y="89"/>
                    </a:lnTo>
                    <a:lnTo>
                      <a:pt x="7" y="83"/>
                    </a:lnTo>
                    <a:lnTo>
                      <a:pt x="6" y="75"/>
                    </a:lnTo>
                    <a:lnTo>
                      <a:pt x="6" y="69"/>
                    </a:lnTo>
                    <a:lnTo>
                      <a:pt x="8" y="63"/>
                    </a:lnTo>
                    <a:lnTo>
                      <a:pt x="13" y="55"/>
                    </a:lnTo>
                    <a:lnTo>
                      <a:pt x="18" y="48"/>
                    </a:lnTo>
                    <a:lnTo>
                      <a:pt x="24" y="41"/>
                    </a:lnTo>
                    <a:lnTo>
                      <a:pt x="30" y="34"/>
                    </a:lnTo>
                    <a:lnTo>
                      <a:pt x="36" y="27"/>
                    </a:lnTo>
                    <a:lnTo>
                      <a:pt x="41" y="19"/>
                    </a:lnTo>
                    <a:lnTo>
                      <a:pt x="46" y="11"/>
                    </a:lnTo>
                    <a:lnTo>
                      <a:pt x="50" y="3"/>
                    </a:lnTo>
                    <a:lnTo>
                      <a:pt x="50" y="2"/>
                    </a:lnTo>
                    <a:lnTo>
                      <a:pt x="50" y="1"/>
                    </a:lnTo>
                    <a:lnTo>
                      <a:pt x="49" y="0"/>
                    </a:lnTo>
                    <a:lnTo>
                      <a:pt x="48" y="0"/>
                    </a:lnTo>
                    <a:close/>
                  </a:path>
                </a:pathLst>
              </a:custGeom>
              <a:solidFill>
                <a:srgbClr val="44A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2" name="Freeform 375"/>
              <p:cNvSpPr>
                <a:spLocks/>
              </p:cNvSpPr>
              <p:nvPr/>
            </p:nvSpPr>
            <p:spPr bwMode="auto">
              <a:xfrm>
                <a:off x="4336" y="3164"/>
                <a:ext cx="29" cy="10"/>
              </a:xfrm>
              <a:custGeom>
                <a:avLst/>
                <a:gdLst>
                  <a:gd name="T0" fmla="*/ 1 w 29"/>
                  <a:gd name="T1" fmla="*/ 10 h 10"/>
                  <a:gd name="T2" fmla="*/ 7 w 29"/>
                  <a:gd name="T3" fmla="*/ 7 h 10"/>
                  <a:gd name="T4" fmla="*/ 14 w 29"/>
                  <a:gd name="T5" fmla="*/ 5 h 10"/>
                  <a:gd name="T6" fmla="*/ 21 w 29"/>
                  <a:gd name="T7" fmla="*/ 4 h 10"/>
                  <a:gd name="T8" fmla="*/ 28 w 29"/>
                  <a:gd name="T9" fmla="*/ 4 h 10"/>
                  <a:gd name="T10" fmla="*/ 28 w 29"/>
                  <a:gd name="T11" fmla="*/ 4 h 10"/>
                  <a:gd name="T12" fmla="*/ 29 w 29"/>
                  <a:gd name="T13" fmla="*/ 3 h 10"/>
                  <a:gd name="T14" fmla="*/ 29 w 29"/>
                  <a:gd name="T15" fmla="*/ 3 h 10"/>
                  <a:gd name="T16" fmla="*/ 29 w 29"/>
                  <a:gd name="T17" fmla="*/ 3 h 10"/>
                  <a:gd name="T18" fmla="*/ 29 w 29"/>
                  <a:gd name="T19" fmla="*/ 2 h 10"/>
                  <a:gd name="T20" fmla="*/ 29 w 29"/>
                  <a:gd name="T21" fmla="*/ 2 h 10"/>
                  <a:gd name="T22" fmla="*/ 29 w 29"/>
                  <a:gd name="T23" fmla="*/ 1 h 10"/>
                  <a:gd name="T24" fmla="*/ 28 w 29"/>
                  <a:gd name="T25" fmla="*/ 1 h 10"/>
                  <a:gd name="T26" fmla="*/ 21 w 29"/>
                  <a:gd name="T27" fmla="*/ 0 h 10"/>
                  <a:gd name="T28" fmla="*/ 13 w 29"/>
                  <a:gd name="T29" fmla="*/ 1 h 10"/>
                  <a:gd name="T30" fmla="*/ 6 w 29"/>
                  <a:gd name="T31" fmla="*/ 5 h 10"/>
                  <a:gd name="T32" fmla="*/ 1 w 29"/>
                  <a:gd name="T33" fmla="*/ 9 h 10"/>
                  <a:gd name="T34" fmla="*/ 0 w 29"/>
                  <a:gd name="T35" fmla="*/ 9 h 10"/>
                  <a:gd name="T36" fmla="*/ 0 w 29"/>
                  <a:gd name="T37" fmla="*/ 9 h 10"/>
                  <a:gd name="T38" fmla="*/ 0 w 29"/>
                  <a:gd name="T39" fmla="*/ 10 h 10"/>
                  <a:gd name="T40" fmla="*/ 1 w 29"/>
                  <a:gd name="T41" fmla="*/ 10 h 10"/>
                  <a:gd name="T42" fmla="*/ 1 w 29"/>
                  <a:gd name="T43" fmla="*/ 10 h 10"/>
                  <a:gd name="T44" fmla="*/ 1 w 29"/>
                  <a:gd name="T45" fmla="*/ 10 h 10"/>
                  <a:gd name="T46" fmla="*/ 1 w 29"/>
                  <a:gd name="T47" fmla="*/ 10 h 10"/>
                  <a:gd name="T48" fmla="*/ 1 w 29"/>
                  <a:gd name="T49" fmla="*/ 10 h 10"/>
                  <a:gd name="T50" fmla="*/ 1 w 29"/>
                  <a:gd name="T51" fmla="*/ 1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
                  <a:gd name="T79" fmla="*/ 0 h 10"/>
                  <a:gd name="T80" fmla="*/ 29 w 29"/>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 h="10">
                    <a:moveTo>
                      <a:pt x="1" y="10"/>
                    </a:moveTo>
                    <a:lnTo>
                      <a:pt x="7" y="7"/>
                    </a:lnTo>
                    <a:lnTo>
                      <a:pt x="14" y="5"/>
                    </a:lnTo>
                    <a:lnTo>
                      <a:pt x="21" y="4"/>
                    </a:lnTo>
                    <a:lnTo>
                      <a:pt x="28" y="4"/>
                    </a:lnTo>
                    <a:lnTo>
                      <a:pt x="29" y="3"/>
                    </a:lnTo>
                    <a:lnTo>
                      <a:pt x="29" y="2"/>
                    </a:lnTo>
                    <a:lnTo>
                      <a:pt x="29" y="1"/>
                    </a:lnTo>
                    <a:lnTo>
                      <a:pt x="28" y="1"/>
                    </a:lnTo>
                    <a:lnTo>
                      <a:pt x="21" y="0"/>
                    </a:lnTo>
                    <a:lnTo>
                      <a:pt x="13" y="1"/>
                    </a:lnTo>
                    <a:lnTo>
                      <a:pt x="6" y="5"/>
                    </a:lnTo>
                    <a:lnTo>
                      <a:pt x="1" y="9"/>
                    </a:lnTo>
                    <a:lnTo>
                      <a:pt x="0" y="9"/>
                    </a:lnTo>
                    <a:lnTo>
                      <a:pt x="0" y="10"/>
                    </a:lnTo>
                    <a:lnTo>
                      <a:pt x="1" y="10"/>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3" name="Freeform 376"/>
              <p:cNvSpPr>
                <a:spLocks/>
              </p:cNvSpPr>
              <p:nvPr/>
            </p:nvSpPr>
            <p:spPr bwMode="auto">
              <a:xfrm>
                <a:off x="4349" y="3043"/>
                <a:ext cx="30" cy="26"/>
              </a:xfrm>
              <a:custGeom>
                <a:avLst/>
                <a:gdLst>
                  <a:gd name="T0" fmla="*/ 1 w 30"/>
                  <a:gd name="T1" fmla="*/ 11 h 26"/>
                  <a:gd name="T2" fmla="*/ 2 w 30"/>
                  <a:gd name="T3" fmla="*/ 10 h 26"/>
                  <a:gd name="T4" fmla="*/ 3 w 30"/>
                  <a:gd name="T5" fmla="*/ 8 h 26"/>
                  <a:gd name="T6" fmla="*/ 3 w 30"/>
                  <a:gd name="T7" fmla="*/ 8 h 26"/>
                  <a:gd name="T8" fmla="*/ 3 w 30"/>
                  <a:gd name="T9" fmla="*/ 8 h 26"/>
                  <a:gd name="T10" fmla="*/ 3 w 30"/>
                  <a:gd name="T11" fmla="*/ 8 h 26"/>
                  <a:gd name="T12" fmla="*/ 3 w 30"/>
                  <a:gd name="T13" fmla="*/ 7 h 26"/>
                  <a:gd name="T14" fmla="*/ 3 w 30"/>
                  <a:gd name="T15" fmla="*/ 7 h 26"/>
                  <a:gd name="T16" fmla="*/ 3 w 30"/>
                  <a:gd name="T17" fmla="*/ 8 h 26"/>
                  <a:gd name="T18" fmla="*/ 3 w 30"/>
                  <a:gd name="T19" fmla="*/ 8 h 26"/>
                  <a:gd name="T20" fmla="*/ 5 w 30"/>
                  <a:gd name="T21" fmla="*/ 7 h 26"/>
                  <a:gd name="T22" fmla="*/ 8 w 30"/>
                  <a:gd name="T23" fmla="*/ 6 h 26"/>
                  <a:gd name="T24" fmla="*/ 13 w 30"/>
                  <a:gd name="T25" fmla="*/ 6 h 26"/>
                  <a:gd name="T26" fmla="*/ 18 w 30"/>
                  <a:gd name="T27" fmla="*/ 8 h 26"/>
                  <a:gd name="T28" fmla="*/ 22 w 30"/>
                  <a:gd name="T29" fmla="*/ 14 h 26"/>
                  <a:gd name="T30" fmla="*/ 23 w 30"/>
                  <a:gd name="T31" fmla="*/ 19 h 26"/>
                  <a:gd name="T32" fmla="*/ 24 w 30"/>
                  <a:gd name="T33" fmla="*/ 23 h 26"/>
                  <a:gd name="T34" fmla="*/ 26 w 30"/>
                  <a:gd name="T35" fmla="*/ 25 h 26"/>
                  <a:gd name="T36" fmla="*/ 28 w 30"/>
                  <a:gd name="T37" fmla="*/ 26 h 26"/>
                  <a:gd name="T38" fmla="*/ 29 w 30"/>
                  <a:gd name="T39" fmla="*/ 25 h 26"/>
                  <a:gd name="T40" fmla="*/ 30 w 30"/>
                  <a:gd name="T41" fmla="*/ 23 h 26"/>
                  <a:gd name="T42" fmla="*/ 27 w 30"/>
                  <a:gd name="T43" fmla="*/ 14 h 26"/>
                  <a:gd name="T44" fmla="*/ 20 w 30"/>
                  <a:gd name="T45" fmla="*/ 5 h 26"/>
                  <a:gd name="T46" fmla="*/ 13 w 30"/>
                  <a:gd name="T47" fmla="*/ 1 h 26"/>
                  <a:gd name="T48" fmla="*/ 7 w 30"/>
                  <a:gd name="T49" fmla="*/ 2 h 26"/>
                  <a:gd name="T50" fmla="*/ 3 w 30"/>
                  <a:gd name="T51" fmla="*/ 5 h 26"/>
                  <a:gd name="T52" fmla="*/ 0 w 30"/>
                  <a:gd name="T53" fmla="*/ 7 h 26"/>
                  <a:gd name="T54" fmla="*/ 0 w 30"/>
                  <a:gd name="T55" fmla="*/ 7 h 26"/>
                  <a:gd name="T56" fmla="*/ 0 w 30"/>
                  <a:gd name="T57" fmla="*/ 7 h 26"/>
                  <a:gd name="T58" fmla="*/ 0 w 30"/>
                  <a:gd name="T59" fmla="*/ 7 h 26"/>
                  <a:gd name="T60" fmla="*/ 0 w 30"/>
                  <a:gd name="T61" fmla="*/ 8 h 26"/>
                  <a:gd name="T62" fmla="*/ 0 w 30"/>
                  <a:gd name="T63" fmla="*/ 8 h 26"/>
                  <a:gd name="T64" fmla="*/ 0 w 30"/>
                  <a:gd name="T65" fmla="*/ 8 h 26"/>
                  <a:gd name="T66" fmla="*/ 0 w 30"/>
                  <a:gd name="T67" fmla="*/ 9 h 26"/>
                  <a:gd name="T68" fmla="*/ 1 w 30"/>
                  <a:gd name="T69" fmla="*/ 11 h 26"/>
                  <a:gd name="T70" fmla="*/ 0 w 30"/>
                  <a:gd name="T71" fmla="*/ 11 h 26"/>
                  <a:gd name="T72" fmla="*/ 0 w 30"/>
                  <a:gd name="T73" fmla="*/ 11 h 26"/>
                  <a:gd name="T74" fmla="*/ 0 w 30"/>
                  <a:gd name="T75" fmla="*/ 11 h 26"/>
                  <a:gd name="T76" fmla="*/ 0 w 30"/>
                  <a:gd name="T77" fmla="*/ 12 h 26"/>
                  <a:gd name="T78" fmla="*/ 1 w 30"/>
                  <a:gd name="T79" fmla="*/ 12 h 26"/>
                  <a:gd name="T80" fmla="*/ 1 w 30"/>
                  <a:gd name="T81" fmla="*/ 11 h 26"/>
                  <a:gd name="T82" fmla="*/ 1 w 30"/>
                  <a:gd name="T83" fmla="*/ 11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26"/>
                  <a:gd name="T128" fmla="*/ 30 w 30"/>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26">
                    <a:moveTo>
                      <a:pt x="1" y="11"/>
                    </a:moveTo>
                    <a:lnTo>
                      <a:pt x="1" y="11"/>
                    </a:lnTo>
                    <a:lnTo>
                      <a:pt x="2" y="10"/>
                    </a:lnTo>
                    <a:lnTo>
                      <a:pt x="3" y="8"/>
                    </a:lnTo>
                    <a:lnTo>
                      <a:pt x="3" y="7"/>
                    </a:lnTo>
                    <a:lnTo>
                      <a:pt x="3" y="8"/>
                    </a:lnTo>
                    <a:lnTo>
                      <a:pt x="4" y="7"/>
                    </a:lnTo>
                    <a:lnTo>
                      <a:pt x="5" y="7"/>
                    </a:lnTo>
                    <a:lnTo>
                      <a:pt x="6" y="7"/>
                    </a:lnTo>
                    <a:lnTo>
                      <a:pt x="8" y="6"/>
                    </a:lnTo>
                    <a:lnTo>
                      <a:pt x="10" y="4"/>
                    </a:lnTo>
                    <a:lnTo>
                      <a:pt x="13" y="6"/>
                    </a:lnTo>
                    <a:lnTo>
                      <a:pt x="16" y="7"/>
                    </a:lnTo>
                    <a:lnTo>
                      <a:pt x="18" y="8"/>
                    </a:lnTo>
                    <a:lnTo>
                      <a:pt x="20" y="11"/>
                    </a:lnTo>
                    <a:lnTo>
                      <a:pt x="22" y="14"/>
                    </a:lnTo>
                    <a:lnTo>
                      <a:pt x="23" y="16"/>
                    </a:lnTo>
                    <a:lnTo>
                      <a:pt x="23" y="19"/>
                    </a:lnTo>
                    <a:lnTo>
                      <a:pt x="23" y="23"/>
                    </a:lnTo>
                    <a:lnTo>
                      <a:pt x="24" y="23"/>
                    </a:lnTo>
                    <a:lnTo>
                      <a:pt x="26" y="24"/>
                    </a:lnTo>
                    <a:lnTo>
                      <a:pt x="26" y="25"/>
                    </a:lnTo>
                    <a:lnTo>
                      <a:pt x="27" y="26"/>
                    </a:lnTo>
                    <a:lnTo>
                      <a:pt x="28" y="26"/>
                    </a:lnTo>
                    <a:lnTo>
                      <a:pt x="29" y="25"/>
                    </a:lnTo>
                    <a:lnTo>
                      <a:pt x="30" y="24"/>
                    </a:lnTo>
                    <a:lnTo>
                      <a:pt x="30" y="23"/>
                    </a:lnTo>
                    <a:lnTo>
                      <a:pt x="29" y="19"/>
                    </a:lnTo>
                    <a:lnTo>
                      <a:pt x="27" y="14"/>
                    </a:lnTo>
                    <a:lnTo>
                      <a:pt x="24" y="8"/>
                    </a:lnTo>
                    <a:lnTo>
                      <a:pt x="20" y="5"/>
                    </a:lnTo>
                    <a:lnTo>
                      <a:pt x="17" y="2"/>
                    </a:lnTo>
                    <a:lnTo>
                      <a:pt x="13" y="1"/>
                    </a:lnTo>
                    <a:lnTo>
                      <a:pt x="9" y="0"/>
                    </a:lnTo>
                    <a:lnTo>
                      <a:pt x="7" y="2"/>
                    </a:lnTo>
                    <a:lnTo>
                      <a:pt x="5" y="3"/>
                    </a:lnTo>
                    <a:lnTo>
                      <a:pt x="3" y="5"/>
                    </a:lnTo>
                    <a:lnTo>
                      <a:pt x="0" y="7"/>
                    </a:lnTo>
                    <a:lnTo>
                      <a:pt x="0" y="8"/>
                    </a:lnTo>
                    <a:lnTo>
                      <a:pt x="0" y="9"/>
                    </a:lnTo>
                    <a:lnTo>
                      <a:pt x="1" y="11"/>
                    </a:lnTo>
                    <a:lnTo>
                      <a:pt x="0" y="11"/>
                    </a:lnTo>
                    <a:lnTo>
                      <a:pt x="0" y="12"/>
                    </a:lnTo>
                    <a:lnTo>
                      <a:pt x="1" y="12"/>
                    </a:lnTo>
                    <a:lnTo>
                      <a:pt x="1" y="11"/>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4" name="Freeform 377"/>
              <p:cNvSpPr>
                <a:spLocks/>
              </p:cNvSpPr>
              <p:nvPr/>
            </p:nvSpPr>
            <p:spPr bwMode="auto">
              <a:xfrm>
                <a:off x="4851" y="3189"/>
                <a:ext cx="26" cy="12"/>
              </a:xfrm>
              <a:custGeom>
                <a:avLst/>
                <a:gdLst>
                  <a:gd name="T0" fmla="*/ 25 w 26"/>
                  <a:gd name="T1" fmla="*/ 5 h 12"/>
                  <a:gd name="T2" fmla="*/ 23 w 26"/>
                  <a:gd name="T3" fmla="*/ 4 h 12"/>
                  <a:gd name="T4" fmla="*/ 21 w 26"/>
                  <a:gd name="T5" fmla="*/ 1 h 12"/>
                  <a:gd name="T6" fmla="*/ 18 w 26"/>
                  <a:gd name="T7" fmla="*/ 0 h 12"/>
                  <a:gd name="T8" fmla="*/ 15 w 26"/>
                  <a:gd name="T9" fmla="*/ 0 h 12"/>
                  <a:gd name="T10" fmla="*/ 10 w 26"/>
                  <a:gd name="T11" fmla="*/ 1 h 12"/>
                  <a:gd name="T12" fmla="*/ 6 w 26"/>
                  <a:gd name="T13" fmla="*/ 4 h 12"/>
                  <a:gd name="T14" fmla="*/ 2 w 26"/>
                  <a:gd name="T15" fmla="*/ 6 h 12"/>
                  <a:gd name="T16" fmla="*/ 0 w 26"/>
                  <a:gd name="T17" fmla="*/ 11 h 12"/>
                  <a:gd name="T18" fmla="*/ 0 w 26"/>
                  <a:gd name="T19" fmla="*/ 11 h 12"/>
                  <a:gd name="T20" fmla="*/ 0 w 26"/>
                  <a:gd name="T21" fmla="*/ 11 h 12"/>
                  <a:gd name="T22" fmla="*/ 0 w 26"/>
                  <a:gd name="T23" fmla="*/ 12 h 12"/>
                  <a:gd name="T24" fmla="*/ 0 w 26"/>
                  <a:gd name="T25" fmla="*/ 12 h 12"/>
                  <a:gd name="T26" fmla="*/ 1 w 26"/>
                  <a:gd name="T27" fmla="*/ 12 h 12"/>
                  <a:gd name="T28" fmla="*/ 1 w 26"/>
                  <a:gd name="T29" fmla="*/ 12 h 12"/>
                  <a:gd name="T30" fmla="*/ 2 w 26"/>
                  <a:gd name="T31" fmla="*/ 12 h 12"/>
                  <a:gd name="T32" fmla="*/ 2 w 26"/>
                  <a:gd name="T33" fmla="*/ 12 h 12"/>
                  <a:gd name="T34" fmla="*/ 5 w 26"/>
                  <a:gd name="T35" fmla="*/ 8 h 12"/>
                  <a:gd name="T36" fmla="*/ 8 w 26"/>
                  <a:gd name="T37" fmla="*/ 5 h 12"/>
                  <a:gd name="T38" fmla="*/ 11 w 26"/>
                  <a:gd name="T39" fmla="*/ 4 h 12"/>
                  <a:gd name="T40" fmla="*/ 15 w 26"/>
                  <a:gd name="T41" fmla="*/ 3 h 12"/>
                  <a:gd name="T42" fmla="*/ 18 w 26"/>
                  <a:gd name="T43" fmla="*/ 3 h 12"/>
                  <a:gd name="T44" fmla="*/ 20 w 26"/>
                  <a:gd name="T45" fmla="*/ 4 h 12"/>
                  <a:gd name="T46" fmla="*/ 22 w 26"/>
                  <a:gd name="T47" fmla="*/ 5 h 12"/>
                  <a:gd name="T48" fmla="*/ 25 w 26"/>
                  <a:gd name="T49" fmla="*/ 6 h 12"/>
                  <a:gd name="T50" fmla="*/ 25 w 26"/>
                  <a:gd name="T51" fmla="*/ 6 h 12"/>
                  <a:gd name="T52" fmla="*/ 25 w 26"/>
                  <a:gd name="T53" fmla="*/ 6 h 12"/>
                  <a:gd name="T54" fmla="*/ 25 w 26"/>
                  <a:gd name="T55" fmla="*/ 6 h 12"/>
                  <a:gd name="T56" fmla="*/ 26 w 26"/>
                  <a:gd name="T57" fmla="*/ 6 h 12"/>
                  <a:gd name="T58" fmla="*/ 26 w 26"/>
                  <a:gd name="T59" fmla="*/ 5 h 12"/>
                  <a:gd name="T60" fmla="*/ 26 w 26"/>
                  <a:gd name="T61" fmla="*/ 5 h 12"/>
                  <a:gd name="T62" fmla="*/ 26 w 26"/>
                  <a:gd name="T63" fmla="*/ 5 h 12"/>
                  <a:gd name="T64" fmla="*/ 25 w 26"/>
                  <a:gd name="T65" fmla="*/ 5 h 12"/>
                  <a:gd name="T66" fmla="*/ 25 w 26"/>
                  <a:gd name="T67" fmla="*/ 5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12"/>
                  <a:gd name="T104" fmla="*/ 26 w 26"/>
                  <a:gd name="T105" fmla="*/ 12 h 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12">
                    <a:moveTo>
                      <a:pt x="25" y="5"/>
                    </a:moveTo>
                    <a:lnTo>
                      <a:pt x="23" y="4"/>
                    </a:lnTo>
                    <a:lnTo>
                      <a:pt x="21" y="1"/>
                    </a:lnTo>
                    <a:lnTo>
                      <a:pt x="18" y="0"/>
                    </a:lnTo>
                    <a:lnTo>
                      <a:pt x="15" y="0"/>
                    </a:lnTo>
                    <a:lnTo>
                      <a:pt x="10" y="1"/>
                    </a:lnTo>
                    <a:lnTo>
                      <a:pt x="6" y="4"/>
                    </a:lnTo>
                    <a:lnTo>
                      <a:pt x="2" y="6"/>
                    </a:lnTo>
                    <a:lnTo>
                      <a:pt x="0" y="11"/>
                    </a:lnTo>
                    <a:lnTo>
                      <a:pt x="0" y="12"/>
                    </a:lnTo>
                    <a:lnTo>
                      <a:pt x="1" y="12"/>
                    </a:lnTo>
                    <a:lnTo>
                      <a:pt x="2" y="12"/>
                    </a:lnTo>
                    <a:lnTo>
                      <a:pt x="5" y="8"/>
                    </a:lnTo>
                    <a:lnTo>
                      <a:pt x="8" y="5"/>
                    </a:lnTo>
                    <a:lnTo>
                      <a:pt x="11" y="4"/>
                    </a:lnTo>
                    <a:lnTo>
                      <a:pt x="15" y="3"/>
                    </a:lnTo>
                    <a:lnTo>
                      <a:pt x="18" y="3"/>
                    </a:lnTo>
                    <a:lnTo>
                      <a:pt x="20" y="4"/>
                    </a:lnTo>
                    <a:lnTo>
                      <a:pt x="22" y="5"/>
                    </a:lnTo>
                    <a:lnTo>
                      <a:pt x="25" y="6"/>
                    </a:lnTo>
                    <a:lnTo>
                      <a:pt x="26" y="6"/>
                    </a:lnTo>
                    <a:lnTo>
                      <a:pt x="26" y="5"/>
                    </a:lnTo>
                    <a:lnTo>
                      <a:pt x="25" y="5"/>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5" name="Freeform 378"/>
              <p:cNvSpPr>
                <a:spLocks/>
              </p:cNvSpPr>
              <p:nvPr/>
            </p:nvSpPr>
            <p:spPr bwMode="auto">
              <a:xfrm>
                <a:off x="4949" y="3192"/>
                <a:ext cx="29" cy="15"/>
              </a:xfrm>
              <a:custGeom>
                <a:avLst/>
                <a:gdLst>
                  <a:gd name="T0" fmla="*/ 1 w 29"/>
                  <a:gd name="T1" fmla="*/ 7 h 15"/>
                  <a:gd name="T2" fmla="*/ 4 w 29"/>
                  <a:gd name="T3" fmla="*/ 5 h 15"/>
                  <a:gd name="T4" fmla="*/ 7 w 29"/>
                  <a:gd name="T5" fmla="*/ 4 h 15"/>
                  <a:gd name="T6" fmla="*/ 9 w 29"/>
                  <a:gd name="T7" fmla="*/ 3 h 15"/>
                  <a:gd name="T8" fmla="*/ 12 w 29"/>
                  <a:gd name="T9" fmla="*/ 3 h 15"/>
                  <a:gd name="T10" fmla="*/ 16 w 29"/>
                  <a:gd name="T11" fmla="*/ 5 h 15"/>
                  <a:gd name="T12" fmla="*/ 21 w 29"/>
                  <a:gd name="T13" fmla="*/ 7 h 15"/>
                  <a:gd name="T14" fmla="*/ 24 w 29"/>
                  <a:gd name="T15" fmla="*/ 10 h 15"/>
                  <a:gd name="T16" fmla="*/ 26 w 29"/>
                  <a:gd name="T17" fmla="*/ 14 h 15"/>
                  <a:gd name="T18" fmla="*/ 27 w 29"/>
                  <a:gd name="T19" fmla="*/ 15 h 15"/>
                  <a:gd name="T20" fmla="*/ 27 w 29"/>
                  <a:gd name="T21" fmla="*/ 15 h 15"/>
                  <a:gd name="T22" fmla="*/ 27 w 29"/>
                  <a:gd name="T23" fmla="*/ 15 h 15"/>
                  <a:gd name="T24" fmla="*/ 28 w 29"/>
                  <a:gd name="T25" fmla="*/ 15 h 15"/>
                  <a:gd name="T26" fmla="*/ 29 w 29"/>
                  <a:gd name="T27" fmla="*/ 15 h 15"/>
                  <a:gd name="T28" fmla="*/ 29 w 29"/>
                  <a:gd name="T29" fmla="*/ 14 h 15"/>
                  <a:gd name="T30" fmla="*/ 29 w 29"/>
                  <a:gd name="T31" fmla="*/ 14 h 15"/>
                  <a:gd name="T32" fmla="*/ 29 w 29"/>
                  <a:gd name="T33" fmla="*/ 13 h 15"/>
                  <a:gd name="T34" fmla="*/ 28 w 29"/>
                  <a:gd name="T35" fmla="*/ 9 h 15"/>
                  <a:gd name="T36" fmla="*/ 24 w 29"/>
                  <a:gd name="T37" fmla="*/ 5 h 15"/>
                  <a:gd name="T38" fmla="*/ 20 w 29"/>
                  <a:gd name="T39" fmla="*/ 2 h 15"/>
                  <a:gd name="T40" fmla="*/ 16 w 29"/>
                  <a:gd name="T41" fmla="*/ 1 h 15"/>
                  <a:gd name="T42" fmla="*/ 11 w 29"/>
                  <a:gd name="T43" fmla="*/ 0 h 15"/>
                  <a:gd name="T44" fmla="*/ 7 w 29"/>
                  <a:gd name="T45" fmla="*/ 1 h 15"/>
                  <a:gd name="T46" fmla="*/ 3 w 29"/>
                  <a:gd name="T47" fmla="*/ 3 h 15"/>
                  <a:gd name="T48" fmla="*/ 0 w 29"/>
                  <a:gd name="T49" fmla="*/ 6 h 15"/>
                  <a:gd name="T50" fmla="*/ 0 w 29"/>
                  <a:gd name="T51" fmla="*/ 6 h 15"/>
                  <a:gd name="T52" fmla="*/ 0 w 29"/>
                  <a:gd name="T53" fmla="*/ 6 h 15"/>
                  <a:gd name="T54" fmla="*/ 0 w 29"/>
                  <a:gd name="T55" fmla="*/ 7 h 15"/>
                  <a:gd name="T56" fmla="*/ 0 w 29"/>
                  <a:gd name="T57" fmla="*/ 7 h 15"/>
                  <a:gd name="T58" fmla="*/ 1 w 29"/>
                  <a:gd name="T59" fmla="*/ 7 h 15"/>
                  <a:gd name="T60" fmla="*/ 1 w 29"/>
                  <a:gd name="T61" fmla="*/ 7 h 15"/>
                  <a:gd name="T62" fmla="*/ 1 w 29"/>
                  <a:gd name="T63" fmla="*/ 7 h 15"/>
                  <a:gd name="T64" fmla="*/ 1 w 29"/>
                  <a:gd name="T65" fmla="*/ 7 h 15"/>
                  <a:gd name="T66" fmla="*/ 1 w 29"/>
                  <a:gd name="T67" fmla="*/ 7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15"/>
                  <a:gd name="T104" fmla="*/ 29 w 29"/>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15">
                    <a:moveTo>
                      <a:pt x="1" y="7"/>
                    </a:moveTo>
                    <a:lnTo>
                      <a:pt x="4" y="5"/>
                    </a:lnTo>
                    <a:lnTo>
                      <a:pt x="7" y="4"/>
                    </a:lnTo>
                    <a:lnTo>
                      <a:pt x="9" y="3"/>
                    </a:lnTo>
                    <a:lnTo>
                      <a:pt x="12" y="3"/>
                    </a:lnTo>
                    <a:lnTo>
                      <a:pt x="16" y="5"/>
                    </a:lnTo>
                    <a:lnTo>
                      <a:pt x="21" y="7"/>
                    </a:lnTo>
                    <a:lnTo>
                      <a:pt x="24" y="10"/>
                    </a:lnTo>
                    <a:lnTo>
                      <a:pt x="26" y="14"/>
                    </a:lnTo>
                    <a:lnTo>
                      <a:pt x="27" y="15"/>
                    </a:lnTo>
                    <a:lnTo>
                      <a:pt x="28" y="15"/>
                    </a:lnTo>
                    <a:lnTo>
                      <a:pt x="29" y="15"/>
                    </a:lnTo>
                    <a:lnTo>
                      <a:pt x="29" y="14"/>
                    </a:lnTo>
                    <a:lnTo>
                      <a:pt x="29" y="13"/>
                    </a:lnTo>
                    <a:lnTo>
                      <a:pt x="28" y="9"/>
                    </a:lnTo>
                    <a:lnTo>
                      <a:pt x="24" y="5"/>
                    </a:lnTo>
                    <a:lnTo>
                      <a:pt x="20" y="2"/>
                    </a:lnTo>
                    <a:lnTo>
                      <a:pt x="16" y="1"/>
                    </a:lnTo>
                    <a:lnTo>
                      <a:pt x="11" y="0"/>
                    </a:lnTo>
                    <a:lnTo>
                      <a:pt x="7" y="1"/>
                    </a:lnTo>
                    <a:lnTo>
                      <a:pt x="3" y="3"/>
                    </a:lnTo>
                    <a:lnTo>
                      <a:pt x="0" y="6"/>
                    </a:lnTo>
                    <a:lnTo>
                      <a:pt x="0" y="7"/>
                    </a:lnTo>
                    <a:lnTo>
                      <a:pt x="1" y="7"/>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 name="Freeform 379"/>
              <p:cNvSpPr>
                <a:spLocks/>
              </p:cNvSpPr>
              <p:nvPr/>
            </p:nvSpPr>
            <p:spPr bwMode="auto">
              <a:xfrm>
                <a:off x="4898" y="3246"/>
                <a:ext cx="20" cy="6"/>
              </a:xfrm>
              <a:custGeom>
                <a:avLst/>
                <a:gdLst>
                  <a:gd name="T0" fmla="*/ 1 w 20"/>
                  <a:gd name="T1" fmla="*/ 4 h 6"/>
                  <a:gd name="T2" fmla="*/ 1 w 20"/>
                  <a:gd name="T3" fmla="*/ 4 h 6"/>
                  <a:gd name="T4" fmla="*/ 2 w 20"/>
                  <a:gd name="T5" fmla="*/ 4 h 6"/>
                  <a:gd name="T6" fmla="*/ 2 w 20"/>
                  <a:gd name="T7" fmla="*/ 5 h 6"/>
                  <a:gd name="T8" fmla="*/ 2 w 20"/>
                  <a:gd name="T9" fmla="*/ 5 h 6"/>
                  <a:gd name="T10" fmla="*/ 6 w 20"/>
                  <a:gd name="T11" fmla="*/ 4 h 6"/>
                  <a:gd name="T12" fmla="*/ 9 w 20"/>
                  <a:gd name="T13" fmla="*/ 4 h 6"/>
                  <a:gd name="T14" fmla="*/ 13 w 20"/>
                  <a:gd name="T15" fmla="*/ 5 h 6"/>
                  <a:gd name="T16" fmla="*/ 16 w 20"/>
                  <a:gd name="T17" fmla="*/ 6 h 6"/>
                  <a:gd name="T18" fmla="*/ 16 w 20"/>
                  <a:gd name="T19" fmla="*/ 6 h 6"/>
                  <a:gd name="T20" fmla="*/ 17 w 20"/>
                  <a:gd name="T21" fmla="*/ 6 h 6"/>
                  <a:gd name="T22" fmla="*/ 17 w 20"/>
                  <a:gd name="T23" fmla="*/ 6 h 6"/>
                  <a:gd name="T24" fmla="*/ 17 w 20"/>
                  <a:gd name="T25" fmla="*/ 6 h 6"/>
                  <a:gd name="T26" fmla="*/ 18 w 20"/>
                  <a:gd name="T27" fmla="*/ 6 h 6"/>
                  <a:gd name="T28" fmla="*/ 19 w 20"/>
                  <a:gd name="T29" fmla="*/ 6 h 6"/>
                  <a:gd name="T30" fmla="*/ 20 w 20"/>
                  <a:gd name="T31" fmla="*/ 6 h 6"/>
                  <a:gd name="T32" fmla="*/ 20 w 20"/>
                  <a:gd name="T33" fmla="*/ 5 h 6"/>
                  <a:gd name="T34" fmla="*/ 20 w 20"/>
                  <a:gd name="T35" fmla="*/ 4 h 6"/>
                  <a:gd name="T36" fmla="*/ 20 w 20"/>
                  <a:gd name="T37" fmla="*/ 4 h 6"/>
                  <a:gd name="T38" fmla="*/ 20 w 20"/>
                  <a:gd name="T39" fmla="*/ 3 h 6"/>
                  <a:gd name="T40" fmla="*/ 19 w 20"/>
                  <a:gd name="T41" fmla="*/ 3 h 6"/>
                  <a:gd name="T42" fmla="*/ 15 w 20"/>
                  <a:gd name="T43" fmla="*/ 0 h 6"/>
                  <a:gd name="T44" fmla="*/ 10 w 20"/>
                  <a:gd name="T45" fmla="*/ 0 h 6"/>
                  <a:gd name="T46" fmla="*/ 5 w 20"/>
                  <a:gd name="T47" fmla="*/ 1 h 6"/>
                  <a:gd name="T48" fmla="*/ 1 w 20"/>
                  <a:gd name="T49" fmla="*/ 3 h 6"/>
                  <a:gd name="T50" fmla="*/ 0 w 20"/>
                  <a:gd name="T51" fmla="*/ 3 h 6"/>
                  <a:gd name="T52" fmla="*/ 0 w 20"/>
                  <a:gd name="T53" fmla="*/ 4 h 6"/>
                  <a:gd name="T54" fmla="*/ 0 w 20"/>
                  <a:gd name="T55" fmla="*/ 4 h 6"/>
                  <a:gd name="T56" fmla="*/ 0 w 20"/>
                  <a:gd name="T57" fmla="*/ 4 h 6"/>
                  <a:gd name="T58" fmla="*/ 0 w 20"/>
                  <a:gd name="T59" fmla="*/ 4 h 6"/>
                  <a:gd name="T60" fmla="*/ 0 w 20"/>
                  <a:gd name="T61" fmla="*/ 4 h 6"/>
                  <a:gd name="T62" fmla="*/ 0 w 20"/>
                  <a:gd name="T63" fmla="*/ 4 h 6"/>
                  <a:gd name="T64" fmla="*/ 0 w 20"/>
                  <a:gd name="T65" fmla="*/ 4 h 6"/>
                  <a:gd name="T66" fmla="*/ 0 w 20"/>
                  <a:gd name="T67" fmla="*/ 4 h 6"/>
                  <a:gd name="T68" fmla="*/ 0 w 20"/>
                  <a:gd name="T69" fmla="*/ 4 h 6"/>
                  <a:gd name="T70" fmla="*/ 0 w 20"/>
                  <a:gd name="T71" fmla="*/ 4 h 6"/>
                  <a:gd name="T72" fmla="*/ 1 w 20"/>
                  <a:gd name="T73" fmla="*/ 4 h 6"/>
                  <a:gd name="T74" fmla="*/ 1 w 20"/>
                  <a:gd name="T75" fmla="*/ 4 h 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
                  <a:gd name="T115" fmla="*/ 0 h 6"/>
                  <a:gd name="T116" fmla="*/ 20 w 20"/>
                  <a:gd name="T117" fmla="*/ 6 h 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 h="6">
                    <a:moveTo>
                      <a:pt x="1" y="4"/>
                    </a:moveTo>
                    <a:lnTo>
                      <a:pt x="1" y="4"/>
                    </a:lnTo>
                    <a:lnTo>
                      <a:pt x="2" y="4"/>
                    </a:lnTo>
                    <a:lnTo>
                      <a:pt x="2" y="5"/>
                    </a:lnTo>
                    <a:lnTo>
                      <a:pt x="6" y="4"/>
                    </a:lnTo>
                    <a:lnTo>
                      <a:pt x="9" y="4"/>
                    </a:lnTo>
                    <a:lnTo>
                      <a:pt x="13" y="5"/>
                    </a:lnTo>
                    <a:lnTo>
                      <a:pt x="16" y="6"/>
                    </a:lnTo>
                    <a:lnTo>
                      <a:pt x="17" y="6"/>
                    </a:lnTo>
                    <a:lnTo>
                      <a:pt x="18" y="6"/>
                    </a:lnTo>
                    <a:lnTo>
                      <a:pt x="19" y="6"/>
                    </a:lnTo>
                    <a:lnTo>
                      <a:pt x="20" y="6"/>
                    </a:lnTo>
                    <a:lnTo>
                      <a:pt x="20" y="5"/>
                    </a:lnTo>
                    <a:lnTo>
                      <a:pt x="20" y="4"/>
                    </a:lnTo>
                    <a:lnTo>
                      <a:pt x="20" y="3"/>
                    </a:lnTo>
                    <a:lnTo>
                      <a:pt x="19" y="3"/>
                    </a:lnTo>
                    <a:lnTo>
                      <a:pt x="15" y="0"/>
                    </a:lnTo>
                    <a:lnTo>
                      <a:pt x="10" y="0"/>
                    </a:lnTo>
                    <a:lnTo>
                      <a:pt x="5" y="1"/>
                    </a:lnTo>
                    <a:lnTo>
                      <a:pt x="1" y="3"/>
                    </a:lnTo>
                    <a:lnTo>
                      <a:pt x="0" y="3"/>
                    </a:lnTo>
                    <a:lnTo>
                      <a:pt x="0" y="4"/>
                    </a:lnTo>
                    <a:lnTo>
                      <a:pt x="1" y="4"/>
                    </a:lnTo>
                    <a:close/>
                  </a:path>
                </a:pathLst>
              </a:custGeom>
              <a:solidFill>
                <a:srgbClr val="AA60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7" name="Freeform 380"/>
              <p:cNvSpPr>
                <a:spLocks/>
              </p:cNvSpPr>
              <p:nvPr/>
            </p:nvSpPr>
            <p:spPr bwMode="auto">
              <a:xfrm>
                <a:off x="4958" y="3252"/>
                <a:ext cx="28" cy="6"/>
              </a:xfrm>
              <a:custGeom>
                <a:avLst/>
                <a:gdLst>
                  <a:gd name="T0" fmla="*/ 0 w 28"/>
                  <a:gd name="T1" fmla="*/ 6 h 6"/>
                  <a:gd name="T2" fmla="*/ 6 w 28"/>
                  <a:gd name="T3" fmla="*/ 4 h 6"/>
                  <a:gd name="T4" fmla="*/ 13 w 28"/>
                  <a:gd name="T5" fmla="*/ 2 h 6"/>
                  <a:gd name="T6" fmla="*/ 20 w 28"/>
                  <a:gd name="T7" fmla="*/ 3 h 6"/>
                  <a:gd name="T8" fmla="*/ 26 w 28"/>
                  <a:gd name="T9" fmla="*/ 6 h 6"/>
                  <a:gd name="T10" fmla="*/ 26 w 28"/>
                  <a:gd name="T11" fmla="*/ 6 h 6"/>
                  <a:gd name="T12" fmla="*/ 27 w 28"/>
                  <a:gd name="T13" fmla="*/ 6 h 6"/>
                  <a:gd name="T14" fmla="*/ 27 w 28"/>
                  <a:gd name="T15" fmla="*/ 6 h 6"/>
                  <a:gd name="T16" fmla="*/ 27 w 28"/>
                  <a:gd name="T17" fmla="*/ 6 h 6"/>
                  <a:gd name="T18" fmla="*/ 28 w 28"/>
                  <a:gd name="T19" fmla="*/ 5 h 6"/>
                  <a:gd name="T20" fmla="*/ 28 w 28"/>
                  <a:gd name="T21" fmla="*/ 5 h 6"/>
                  <a:gd name="T22" fmla="*/ 28 w 28"/>
                  <a:gd name="T23" fmla="*/ 5 h 6"/>
                  <a:gd name="T24" fmla="*/ 27 w 28"/>
                  <a:gd name="T25" fmla="*/ 4 h 6"/>
                  <a:gd name="T26" fmla="*/ 21 w 28"/>
                  <a:gd name="T27" fmla="*/ 0 h 6"/>
                  <a:gd name="T28" fmla="*/ 13 w 28"/>
                  <a:gd name="T29" fmla="*/ 0 h 6"/>
                  <a:gd name="T30" fmla="*/ 6 w 28"/>
                  <a:gd name="T31" fmla="*/ 2 h 6"/>
                  <a:gd name="T32" fmla="*/ 0 w 28"/>
                  <a:gd name="T33" fmla="*/ 6 h 6"/>
                  <a:gd name="T34" fmla="*/ 0 w 28"/>
                  <a:gd name="T35" fmla="*/ 6 h 6"/>
                  <a:gd name="T36" fmla="*/ 0 w 28"/>
                  <a:gd name="T37" fmla="*/ 6 h 6"/>
                  <a:gd name="T38" fmla="*/ 0 w 28"/>
                  <a:gd name="T39" fmla="*/ 6 h 6"/>
                  <a:gd name="T40" fmla="*/ 0 w 28"/>
                  <a:gd name="T41" fmla="*/ 6 h 6"/>
                  <a:gd name="T42" fmla="*/ 0 w 28"/>
                  <a:gd name="T43" fmla="*/ 6 h 6"/>
                  <a:gd name="T44" fmla="*/ 0 w 28"/>
                  <a:gd name="T45" fmla="*/ 6 h 6"/>
                  <a:gd name="T46" fmla="*/ 0 w 28"/>
                  <a:gd name="T47" fmla="*/ 6 h 6"/>
                  <a:gd name="T48" fmla="*/ 0 w 28"/>
                  <a:gd name="T49" fmla="*/ 6 h 6"/>
                  <a:gd name="T50" fmla="*/ 0 w 28"/>
                  <a:gd name="T51" fmla="*/ 6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6"/>
                  <a:gd name="T80" fmla="*/ 28 w 28"/>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6">
                    <a:moveTo>
                      <a:pt x="0" y="6"/>
                    </a:moveTo>
                    <a:lnTo>
                      <a:pt x="6" y="4"/>
                    </a:lnTo>
                    <a:lnTo>
                      <a:pt x="13" y="2"/>
                    </a:lnTo>
                    <a:lnTo>
                      <a:pt x="20" y="3"/>
                    </a:lnTo>
                    <a:lnTo>
                      <a:pt x="26" y="6"/>
                    </a:lnTo>
                    <a:lnTo>
                      <a:pt x="27" y="6"/>
                    </a:lnTo>
                    <a:lnTo>
                      <a:pt x="28" y="5"/>
                    </a:lnTo>
                    <a:lnTo>
                      <a:pt x="27" y="4"/>
                    </a:lnTo>
                    <a:lnTo>
                      <a:pt x="21" y="0"/>
                    </a:lnTo>
                    <a:lnTo>
                      <a:pt x="13" y="0"/>
                    </a:lnTo>
                    <a:lnTo>
                      <a:pt x="6" y="2"/>
                    </a:lnTo>
                    <a:lnTo>
                      <a:pt x="0" y="6"/>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8" name="Freeform 381"/>
              <p:cNvSpPr>
                <a:spLocks/>
              </p:cNvSpPr>
              <p:nvPr/>
            </p:nvSpPr>
            <p:spPr bwMode="auto">
              <a:xfrm>
                <a:off x="4845" y="3248"/>
                <a:ext cx="20" cy="7"/>
              </a:xfrm>
              <a:custGeom>
                <a:avLst/>
                <a:gdLst>
                  <a:gd name="T0" fmla="*/ 20 w 20"/>
                  <a:gd name="T1" fmla="*/ 6 h 7"/>
                  <a:gd name="T2" fmla="*/ 20 w 20"/>
                  <a:gd name="T3" fmla="*/ 4 h 7"/>
                  <a:gd name="T4" fmla="*/ 19 w 20"/>
                  <a:gd name="T5" fmla="*/ 3 h 7"/>
                  <a:gd name="T6" fmla="*/ 17 w 20"/>
                  <a:gd name="T7" fmla="*/ 2 h 7"/>
                  <a:gd name="T8" fmla="*/ 16 w 20"/>
                  <a:gd name="T9" fmla="*/ 2 h 7"/>
                  <a:gd name="T10" fmla="*/ 13 w 20"/>
                  <a:gd name="T11" fmla="*/ 1 h 7"/>
                  <a:gd name="T12" fmla="*/ 8 w 20"/>
                  <a:gd name="T13" fmla="*/ 0 h 7"/>
                  <a:gd name="T14" fmla="*/ 4 w 20"/>
                  <a:gd name="T15" fmla="*/ 1 h 7"/>
                  <a:gd name="T16" fmla="*/ 0 w 20"/>
                  <a:gd name="T17" fmla="*/ 3 h 7"/>
                  <a:gd name="T18" fmla="*/ 0 w 20"/>
                  <a:gd name="T19" fmla="*/ 3 h 7"/>
                  <a:gd name="T20" fmla="*/ 0 w 20"/>
                  <a:gd name="T21" fmla="*/ 4 h 7"/>
                  <a:gd name="T22" fmla="*/ 0 w 20"/>
                  <a:gd name="T23" fmla="*/ 4 h 7"/>
                  <a:gd name="T24" fmla="*/ 0 w 20"/>
                  <a:gd name="T25" fmla="*/ 5 h 7"/>
                  <a:gd name="T26" fmla="*/ 1 w 20"/>
                  <a:gd name="T27" fmla="*/ 5 h 7"/>
                  <a:gd name="T28" fmla="*/ 1 w 20"/>
                  <a:gd name="T29" fmla="*/ 5 h 7"/>
                  <a:gd name="T30" fmla="*/ 1 w 20"/>
                  <a:gd name="T31" fmla="*/ 5 h 7"/>
                  <a:gd name="T32" fmla="*/ 2 w 20"/>
                  <a:gd name="T33" fmla="*/ 4 h 7"/>
                  <a:gd name="T34" fmla="*/ 7 w 20"/>
                  <a:gd name="T35" fmla="*/ 3 h 7"/>
                  <a:gd name="T36" fmla="*/ 11 w 20"/>
                  <a:gd name="T37" fmla="*/ 3 h 7"/>
                  <a:gd name="T38" fmla="*/ 15 w 20"/>
                  <a:gd name="T39" fmla="*/ 4 h 7"/>
                  <a:gd name="T40" fmla="*/ 19 w 20"/>
                  <a:gd name="T41" fmla="*/ 6 h 7"/>
                  <a:gd name="T42" fmla="*/ 19 w 20"/>
                  <a:gd name="T43" fmla="*/ 7 h 7"/>
                  <a:gd name="T44" fmla="*/ 20 w 20"/>
                  <a:gd name="T45" fmla="*/ 7 h 7"/>
                  <a:gd name="T46" fmla="*/ 20 w 20"/>
                  <a:gd name="T47" fmla="*/ 7 h 7"/>
                  <a:gd name="T48" fmla="*/ 20 w 20"/>
                  <a:gd name="T49" fmla="*/ 6 h 7"/>
                  <a:gd name="T50" fmla="*/ 20 w 20"/>
                  <a:gd name="T51" fmla="*/ 6 h 7"/>
                  <a:gd name="T52" fmla="*/ 20 w 20"/>
                  <a:gd name="T53" fmla="*/ 6 h 7"/>
                  <a:gd name="T54" fmla="*/ 20 w 20"/>
                  <a:gd name="T55" fmla="*/ 6 h 7"/>
                  <a:gd name="T56" fmla="*/ 20 w 20"/>
                  <a:gd name="T57" fmla="*/ 6 h 7"/>
                  <a:gd name="T58" fmla="*/ 20 w 20"/>
                  <a:gd name="T59" fmla="*/ 6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7"/>
                  <a:gd name="T92" fmla="*/ 20 w 20"/>
                  <a:gd name="T93" fmla="*/ 7 h 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7">
                    <a:moveTo>
                      <a:pt x="20" y="6"/>
                    </a:moveTo>
                    <a:lnTo>
                      <a:pt x="20" y="4"/>
                    </a:lnTo>
                    <a:lnTo>
                      <a:pt x="19" y="3"/>
                    </a:lnTo>
                    <a:lnTo>
                      <a:pt x="17" y="2"/>
                    </a:lnTo>
                    <a:lnTo>
                      <a:pt x="16" y="2"/>
                    </a:lnTo>
                    <a:lnTo>
                      <a:pt x="13" y="1"/>
                    </a:lnTo>
                    <a:lnTo>
                      <a:pt x="8" y="0"/>
                    </a:lnTo>
                    <a:lnTo>
                      <a:pt x="4" y="1"/>
                    </a:lnTo>
                    <a:lnTo>
                      <a:pt x="0" y="3"/>
                    </a:lnTo>
                    <a:lnTo>
                      <a:pt x="0" y="4"/>
                    </a:lnTo>
                    <a:lnTo>
                      <a:pt x="0" y="5"/>
                    </a:lnTo>
                    <a:lnTo>
                      <a:pt x="1" y="5"/>
                    </a:lnTo>
                    <a:lnTo>
                      <a:pt x="2" y="4"/>
                    </a:lnTo>
                    <a:lnTo>
                      <a:pt x="7" y="3"/>
                    </a:lnTo>
                    <a:lnTo>
                      <a:pt x="11" y="3"/>
                    </a:lnTo>
                    <a:lnTo>
                      <a:pt x="15" y="4"/>
                    </a:lnTo>
                    <a:lnTo>
                      <a:pt x="19" y="6"/>
                    </a:lnTo>
                    <a:lnTo>
                      <a:pt x="19" y="7"/>
                    </a:lnTo>
                    <a:lnTo>
                      <a:pt x="20" y="7"/>
                    </a:lnTo>
                    <a:lnTo>
                      <a:pt x="20" y="6"/>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pic>
          <p:nvPicPr>
            <p:cNvPr id="269" name="Picture 23" descr="J034336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886647" y="3345114"/>
              <a:ext cx="1598963" cy="1443199"/>
            </a:xfrm>
            <a:prstGeom prst="rect">
              <a:avLst/>
            </a:prstGeom>
            <a:noFill/>
          </p:spPr>
        </p:pic>
      </p:grpSp>
    </p:spTree>
    <p:extLst>
      <p:ext uri="{BB962C8B-B14F-4D97-AF65-F5344CB8AC3E}">
        <p14:creationId xmlns:p14="http://schemas.microsoft.com/office/powerpoint/2010/main" val="3062132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1617041211"/>
              </p:ext>
            </p:extLst>
          </p:nvPr>
        </p:nvGraphicFramePr>
        <p:xfrm>
          <a:off x="4932040" y="836712"/>
          <a:ext cx="3021013"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Текст 5"/>
          <p:cNvSpPr>
            <a:spLocks noGrp="1"/>
          </p:cNvSpPr>
          <p:nvPr>
            <p:ph type="body" sz="half" idx="2"/>
          </p:nvPr>
        </p:nvSpPr>
        <p:spPr>
          <a:xfrm rot="-60000">
            <a:off x="1071447" y="933417"/>
            <a:ext cx="2997119" cy="3216427"/>
          </a:xfrm>
        </p:spPr>
        <p:txBody>
          <a:bodyPr>
            <a:noAutofit/>
          </a:bodyPr>
          <a:lstStyle/>
          <a:p>
            <a:r>
              <a:rPr lang="ru-RU" sz="2000" dirty="0"/>
              <a:t>Анализ научно-методической литературы и собственный опыт позволяют выделить четыре основных правила построения урока с позиции </a:t>
            </a:r>
            <a:r>
              <a:rPr lang="ru-RU" sz="2000" dirty="0" err="1"/>
              <a:t>здоровьесберегающих</a:t>
            </a:r>
            <a:r>
              <a:rPr lang="ru-RU" sz="2000" dirty="0"/>
              <a:t> технологий.</a:t>
            </a:r>
          </a:p>
        </p:txBody>
      </p:sp>
      <p:pic>
        <p:nvPicPr>
          <p:cNvPr id="2050" name="Picture 2" descr="D:\НОН\Грант Галямина О.Н\Фотогалерея претендента\На уроке.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5616" y="4149080"/>
            <a:ext cx="2736304" cy="20522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0"/>
            <a:ext cx="7992888" cy="738664"/>
          </a:xfrm>
          <a:prstGeom prst="rect">
            <a:avLst/>
          </a:prstGeom>
          <a:noFill/>
        </p:spPr>
        <p:txBody>
          <a:bodyPr wrap="square" rtlCol="0">
            <a:spAutoFit/>
          </a:bodyPr>
          <a:lstStyle/>
          <a:p>
            <a:pPr algn="ctr"/>
            <a:r>
              <a:rPr lang="ru-RU" sz="2400" b="1" dirty="0">
                <a:solidFill>
                  <a:schemeClr val="bg2">
                    <a:lumMod val="25000"/>
                  </a:schemeClr>
                </a:solidFill>
              </a:rPr>
              <a:t>Рациональная организация учебного процесса</a:t>
            </a:r>
          </a:p>
          <a:p>
            <a:endParaRPr lang="ru-RU" dirty="0"/>
          </a:p>
        </p:txBody>
      </p:sp>
    </p:spTree>
    <p:extLst>
      <p:ext uri="{BB962C8B-B14F-4D97-AF65-F5344CB8AC3E}">
        <p14:creationId xmlns:p14="http://schemas.microsoft.com/office/powerpoint/2010/main" val="497703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15616" y="0"/>
            <a:ext cx="6965245" cy="576065"/>
          </a:xfrm>
        </p:spPr>
        <p:txBody>
          <a:bodyPr>
            <a:normAutofit/>
          </a:bodyPr>
          <a:lstStyle/>
          <a:p>
            <a:r>
              <a:rPr lang="ru-RU" sz="2800" b="1" dirty="0" smtClean="0">
                <a:solidFill>
                  <a:schemeClr val="bg2">
                    <a:lumMod val="25000"/>
                  </a:schemeClr>
                </a:solidFill>
              </a:rPr>
              <a:t>Рациональная организация урока</a:t>
            </a:r>
            <a:endParaRPr lang="ru-RU" sz="2800" b="1" dirty="0">
              <a:solidFill>
                <a:schemeClr val="bg2">
                  <a:lumMod val="25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04045482"/>
              </p:ext>
            </p:extLst>
          </p:nvPr>
        </p:nvGraphicFramePr>
        <p:xfrm>
          <a:off x="1403648" y="764704"/>
          <a:ext cx="6196014" cy="5415280"/>
        </p:xfrm>
        <a:graphic>
          <a:graphicData uri="http://schemas.openxmlformats.org/drawingml/2006/table">
            <a:tbl>
              <a:tblPr firstRow="1" bandRow="1">
                <a:tableStyleId>{5C22544A-7EE6-4342-B048-85BDC9FD1C3A}</a:tableStyleId>
              </a:tblPr>
              <a:tblGrid>
                <a:gridCol w="3744416"/>
                <a:gridCol w="2451598"/>
              </a:tblGrid>
              <a:tr h="370840">
                <a:tc>
                  <a:txBody>
                    <a:bodyPr/>
                    <a:lstStyle/>
                    <a:p>
                      <a:pPr algn="ctr"/>
                      <a:r>
                        <a:rPr lang="ru-RU" dirty="0" smtClean="0"/>
                        <a:t>Факторы урока</a:t>
                      </a:r>
                      <a:endParaRPr lang="ru-RU" dirty="0"/>
                    </a:p>
                  </a:txBody>
                  <a:tcPr/>
                </a:tc>
                <a:tc>
                  <a:txBody>
                    <a:bodyPr/>
                    <a:lstStyle/>
                    <a:p>
                      <a:pPr algn="ctr"/>
                      <a:r>
                        <a:rPr lang="ru-RU" dirty="0" smtClean="0"/>
                        <a:t>Рациональный урок</a:t>
                      </a:r>
                      <a:endParaRPr lang="ru-RU" dirty="0"/>
                    </a:p>
                  </a:txBody>
                  <a:tcPr/>
                </a:tc>
              </a:tr>
              <a:tr h="370840">
                <a:tc>
                  <a:txBody>
                    <a:bodyPr/>
                    <a:lstStyle/>
                    <a:p>
                      <a:r>
                        <a:rPr lang="ru-RU" sz="1600" dirty="0" smtClean="0"/>
                        <a:t>Плотность урока</a:t>
                      </a:r>
                      <a:endParaRPr lang="ru-RU" sz="1600" dirty="0"/>
                    </a:p>
                  </a:txBody>
                  <a:tcPr/>
                </a:tc>
                <a:tc>
                  <a:txBody>
                    <a:bodyPr/>
                    <a:lstStyle/>
                    <a:p>
                      <a:r>
                        <a:rPr lang="ru-RU" sz="1400" dirty="0" smtClean="0"/>
                        <a:t>Не более 75-80%</a:t>
                      </a:r>
                      <a:endParaRPr lang="ru-RU" sz="1400" dirty="0"/>
                    </a:p>
                  </a:txBody>
                  <a:tcPr/>
                </a:tc>
              </a:tr>
              <a:tr h="370840">
                <a:tc>
                  <a:txBody>
                    <a:bodyPr/>
                    <a:lstStyle/>
                    <a:p>
                      <a:r>
                        <a:rPr lang="ru-RU" sz="1600" dirty="0" smtClean="0"/>
                        <a:t>Число видов учебной деятельности</a:t>
                      </a:r>
                      <a:endParaRPr lang="ru-RU" sz="1600" dirty="0"/>
                    </a:p>
                  </a:txBody>
                  <a:tcPr/>
                </a:tc>
                <a:tc>
                  <a:txBody>
                    <a:bodyPr/>
                    <a:lstStyle/>
                    <a:p>
                      <a:r>
                        <a:rPr lang="ru-RU" sz="1400" dirty="0" smtClean="0"/>
                        <a:t>4 - 7</a:t>
                      </a:r>
                      <a:endParaRPr lang="ru-RU" sz="1400" dirty="0"/>
                    </a:p>
                  </a:txBody>
                  <a:tcPr/>
                </a:tc>
              </a:tr>
              <a:tr h="370840">
                <a:tc>
                  <a:txBody>
                    <a:bodyPr/>
                    <a:lstStyle/>
                    <a:p>
                      <a:r>
                        <a:rPr lang="ru-RU" sz="1600" dirty="0" smtClean="0"/>
                        <a:t>Средняя продолжительность видов </a:t>
                      </a:r>
                      <a:r>
                        <a:rPr lang="ru-RU" sz="1600" dirty="0" err="1" smtClean="0"/>
                        <a:t>уч.деятельности</a:t>
                      </a:r>
                      <a:endParaRPr lang="ru-RU" sz="1600" dirty="0"/>
                    </a:p>
                  </a:txBody>
                  <a:tcPr/>
                </a:tc>
                <a:tc>
                  <a:txBody>
                    <a:bodyPr/>
                    <a:lstStyle/>
                    <a:p>
                      <a:r>
                        <a:rPr lang="ru-RU" sz="1400" dirty="0" smtClean="0"/>
                        <a:t>Не более 10 минут</a:t>
                      </a:r>
                      <a:endParaRPr lang="ru-RU" sz="1400" dirty="0"/>
                    </a:p>
                  </a:txBody>
                  <a:tcPr/>
                </a:tc>
              </a:tr>
              <a:tr h="370840">
                <a:tc>
                  <a:txBody>
                    <a:bodyPr/>
                    <a:lstStyle/>
                    <a:p>
                      <a:r>
                        <a:rPr lang="ru-RU" sz="1600" dirty="0" smtClean="0"/>
                        <a:t>Частота</a:t>
                      </a:r>
                      <a:r>
                        <a:rPr lang="ru-RU" sz="1600" baseline="0" dirty="0" smtClean="0"/>
                        <a:t> чередований видов </a:t>
                      </a:r>
                      <a:r>
                        <a:rPr lang="ru-RU" sz="1600" baseline="0" dirty="0" err="1" smtClean="0"/>
                        <a:t>уч.деятельности</a:t>
                      </a:r>
                      <a:endParaRPr lang="ru-RU" sz="1600" dirty="0"/>
                    </a:p>
                  </a:txBody>
                  <a:tcPr/>
                </a:tc>
                <a:tc>
                  <a:txBody>
                    <a:bodyPr/>
                    <a:lstStyle/>
                    <a:p>
                      <a:r>
                        <a:rPr lang="ru-RU" sz="1400" dirty="0" smtClean="0"/>
                        <a:t>Смена не позже чем через 7 – 10 минут</a:t>
                      </a:r>
                      <a:endParaRPr lang="ru-RU" sz="1400" dirty="0"/>
                    </a:p>
                  </a:txBody>
                  <a:tcPr/>
                </a:tc>
              </a:tr>
              <a:tr h="370840">
                <a:tc>
                  <a:txBody>
                    <a:bodyPr/>
                    <a:lstStyle/>
                    <a:p>
                      <a:r>
                        <a:rPr lang="ru-RU" sz="1600" dirty="0" smtClean="0"/>
                        <a:t>Число видов преподавания</a:t>
                      </a:r>
                      <a:endParaRPr lang="ru-RU" sz="1600" dirty="0"/>
                    </a:p>
                  </a:txBody>
                  <a:tcPr/>
                </a:tc>
                <a:tc>
                  <a:txBody>
                    <a:bodyPr/>
                    <a:lstStyle/>
                    <a:p>
                      <a:r>
                        <a:rPr lang="ru-RU" sz="1400" dirty="0" smtClean="0"/>
                        <a:t>Не менее 3, не позже чем через 10 -15 минут</a:t>
                      </a:r>
                      <a:endParaRPr lang="ru-RU" sz="1400" dirty="0"/>
                    </a:p>
                  </a:txBody>
                  <a:tcPr/>
                </a:tc>
              </a:tr>
              <a:tr h="370840">
                <a:tc>
                  <a:txBody>
                    <a:bodyPr/>
                    <a:lstStyle/>
                    <a:p>
                      <a:r>
                        <a:rPr lang="ru-RU" sz="1600" dirty="0" smtClean="0"/>
                        <a:t>Наличие эмоциональных разрядок</a:t>
                      </a:r>
                      <a:endParaRPr lang="ru-RU" sz="1600" dirty="0"/>
                    </a:p>
                  </a:txBody>
                  <a:tcPr/>
                </a:tc>
                <a:tc>
                  <a:txBody>
                    <a:bodyPr/>
                    <a:lstStyle/>
                    <a:p>
                      <a:r>
                        <a:rPr lang="ru-RU" sz="1400" dirty="0" smtClean="0"/>
                        <a:t>2 - 3</a:t>
                      </a:r>
                      <a:endParaRPr lang="ru-RU" sz="1400" dirty="0"/>
                    </a:p>
                  </a:txBody>
                  <a:tcPr/>
                </a:tc>
              </a:tr>
              <a:tr h="370840">
                <a:tc>
                  <a:txBody>
                    <a:bodyPr/>
                    <a:lstStyle/>
                    <a:p>
                      <a:r>
                        <a:rPr lang="ru-RU" sz="1600" dirty="0" smtClean="0"/>
                        <a:t>Чередование позы</a:t>
                      </a:r>
                      <a:endParaRPr lang="ru-RU" sz="1600" dirty="0"/>
                    </a:p>
                  </a:txBody>
                  <a:tcPr/>
                </a:tc>
                <a:tc>
                  <a:txBody>
                    <a:bodyPr/>
                    <a:lstStyle/>
                    <a:p>
                      <a:r>
                        <a:rPr lang="ru-RU" sz="1400" dirty="0" smtClean="0"/>
                        <a:t>В соответствии с видом работы</a:t>
                      </a:r>
                      <a:endParaRPr lang="ru-RU" sz="1400" dirty="0"/>
                    </a:p>
                  </a:txBody>
                  <a:tcPr/>
                </a:tc>
              </a:tr>
              <a:tr h="370840">
                <a:tc>
                  <a:txBody>
                    <a:bodyPr/>
                    <a:lstStyle/>
                    <a:p>
                      <a:r>
                        <a:rPr lang="ru-RU" sz="1600" dirty="0" smtClean="0"/>
                        <a:t>Физкультминутки</a:t>
                      </a:r>
                      <a:endParaRPr lang="ru-RU" sz="1600" dirty="0"/>
                    </a:p>
                  </a:txBody>
                  <a:tcPr/>
                </a:tc>
                <a:tc>
                  <a:txBody>
                    <a:bodyPr/>
                    <a:lstStyle/>
                    <a:p>
                      <a:r>
                        <a:rPr lang="ru-RU" sz="1400" dirty="0" smtClean="0"/>
                        <a:t>Две за урок</a:t>
                      </a:r>
                      <a:endParaRPr lang="ru-RU" sz="1400" dirty="0"/>
                    </a:p>
                  </a:txBody>
                  <a:tcPr/>
                </a:tc>
              </a:tr>
              <a:tr h="370840">
                <a:tc>
                  <a:txBody>
                    <a:bodyPr/>
                    <a:lstStyle/>
                    <a:p>
                      <a:r>
                        <a:rPr lang="ru-RU" sz="1600" dirty="0" smtClean="0"/>
                        <a:t>Психологический климат</a:t>
                      </a:r>
                      <a:endParaRPr lang="ru-RU" sz="1600" dirty="0"/>
                    </a:p>
                  </a:txBody>
                  <a:tcPr/>
                </a:tc>
                <a:tc>
                  <a:txBody>
                    <a:bodyPr/>
                    <a:lstStyle/>
                    <a:p>
                      <a:r>
                        <a:rPr lang="ru-RU" sz="1400" dirty="0" smtClean="0"/>
                        <a:t>Преобладают положительные эмоции</a:t>
                      </a:r>
                      <a:endParaRPr lang="ru-RU" sz="1400" dirty="0"/>
                    </a:p>
                  </a:txBody>
                  <a:tcPr/>
                </a:tc>
              </a:tr>
              <a:tr h="370840">
                <a:tc>
                  <a:txBody>
                    <a:bodyPr/>
                    <a:lstStyle/>
                    <a:p>
                      <a:r>
                        <a:rPr lang="ru-RU" sz="1600" dirty="0" smtClean="0"/>
                        <a:t>Момент наступления утомления учащихся</a:t>
                      </a:r>
                      <a:endParaRPr lang="ru-RU" sz="1600" dirty="0"/>
                    </a:p>
                  </a:txBody>
                  <a:tcPr/>
                </a:tc>
                <a:tc>
                  <a:txBody>
                    <a:bodyPr/>
                    <a:lstStyle/>
                    <a:p>
                      <a:r>
                        <a:rPr lang="ru-RU" sz="1400" dirty="0" smtClean="0"/>
                        <a:t>Не ранее чем через 40 минут</a:t>
                      </a:r>
                      <a:endParaRPr lang="ru-RU" sz="1400" dirty="0"/>
                    </a:p>
                  </a:txBody>
                  <a:tcPr/>
                </a:tc>
              </a:tr>
            </a:tbl>
          </a:graphicData>
        </a:graphic>
      </p:graphicFrame>
    </p:spTree>
    <p:extLst>
      <p:ext uri="{BB962C8B-B14F-4D97-AF65-F5344CB8AC3E}">
        <p14:creationId xmlns:p14="http://schemas.microsoft.com/office/powerpoint/2010/main" val="3876003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27584" y="1196752"/>
            <a:ext cx="7560840" cy="4647426"/>
          </a:xfrm>
          <a:prstGeom prst="rect">
            <a:avLst/>
          </a:prstGeom>
        </p:spPr>
        <p:txBody>
          <a:bodyPr wrap="square">
            <a:spAutoFit/>
          </a:bodyPr>
          <a:lstStyle/>
          <a:p>
            <a:pPr algn="just"/>
            <a:r>
              <a:rPr lang="ru-RU" dirty="0" smtClean="0"/>
              <a:t>      </a:t>
            </a:r>
            <a:r>
              <a:rPr lang="ru-RU" sz="1600" dirty="0" smtClean="0"/>
              <a:t>Каждый </a:t>
            </a:r>
            <a:r>
              <a:rPr lang="ru-RU" sz="1600" dirty="0"/>
              <a:t>учитель, войдя в класс, обращает внимание на разнообразную внешность </a:t>
            </a:r>
            <a:r>
              <a:rPr lang="ru-RU" sz="1600" dirty="0" smtClean="0"/>
              <a:t>ребят. Но </a:t>
            </a:r>
            <a:r>
              <a:rPr lang="ru-RU" sz="1600" dirty="0"/>
              <a:t>далеко не каждый учитель видит, что  психофизиологические особенности у ребят тоже разные. </a:t>
            </a:r>
            <a:endParaRPr lang="ru-RU" sz="1600" dirty="0" smtClean="0"/>
          </a:p>
          <a:p>
            <a:pPr algn="just"/>
            <a:r>
              <a:rPr lang="ru-RU" sz="1600" dirty="0" smtClean="0"/>
              <a:t>       Если организовать вариативное обучение с учетом </a:t>
            </a:r>
            <a:r>
              <a:rPr lang="ru-RU" sz="1600" dirty="0" err="1" smtClean="0"/>
              <a:t>психофи-зиологических</a:t>
            </a:r>
            <a:r>
              <a:rPr lang="ru-RU" sz="1600" dirty="0" smtClean="0"/>
              <a:t> особенностей учащихся, это положительно повлияет на здоровье школьников и на качество образования.  </a:t>
            </a:r>
          </a:p>
          <a:p>
            <a:r>
              <a:rPr lang="ru-RU" sz="1600" dirty="0" smtClean="0"/>
              <a:t>     Что </a:t>
            </a:r>
            <a:r>
              <a:rPr lang="ru-RU" sz="1600" dirty="0"/>
              <a:t>же такое психофизиологические особенности? Перечислю некоторые из них:</a:t>
            </a:r>
          </a:p>
          <a:p>
            <a:pPr marL="285750" indent="-285750">
              <a:buFont typeface="Arial" pitchFamily="34" charset="0"/>
              <a:buChar char="•"/>
            </a:pPr>
            <a:r>
              <a:rPr lang="ru-RU" sz="1600" dirty="0"/>
              <a:t>леворукость</a:t>
            </a:r>
          </a:p>
          <a:p>
            <a:pPr marL="285750" indent="-285750">
              <a:buFont typeface="Arial" pitchFamily="34" charset="0"/>
              <a:buChar char="•"/>
            </a:pPr>
            <a:r>
              <a:rPr lang="ru-RU" sz="1600" dirty="0" err="1"/>
              <a:t>дислексия</a:t>
            </a:r>
            <a:endParaRPr lang="ru-RU" sz="1600" dirty="0"/>
          </a:p>
          <a:p>
            <a:pPr marL="285750" indent="-285750">
              <a:buFont typeface="Arial" pitchFamily="34" charset="0"/>
              <a:buChar char="•"/>
            </a:pPr>
            <a:r>
              <a:rPr lang="ru-RU" sz="1600" dirty="0" err="1"/>
              <a:t>дисграфия</a:t>
            </a:r>
            <a:endParaRPr lang="ru-RU" sz="1600" dirty="0"/>
          </a:p>
          <a:p>
            <a:pPr marL="285750" indent="-285750">
              <a:buFont typeface="Arial" pitchFamily="34" charset="0"/>
              <a:buChar char="•"/>
            </a:pPr>
            <a:r>
              <a:rPr lang="ru-RU" sz="1600" dirty="0"/>
              <a:t>синдром </a:t>
            </a:r>
            <a:r>
              <a:rPr lang="ru-RU" sz="1600" dirty="0" err="1"/>
              <a:t>дифицита</a:t>
            </a:r>
            <a:r>
              <a:rPr lang="ru-RU" sz="1600" dirty="0"/>
              <a:t> внимания</a:t>
            </a:r>
          </a:p>
          <a:p>
            <a:pPr marL="285750" indent="-285750">
              <a:buFont typeface="Arial" pitchFamily="34" charset="0"/>
              <a:buChar char="•"/>
            </a:pPr>
            <a:r>
              <a:rPr lang="ru-RU" sz="1600" dirty="0" err="1"/>
              <a:t>гиперактивность</a:t>
            </a:r>
            <a:endParaRPr lang="ru-RU" sz="1600" dirty="0"/>
          </a:p>
          <a:p>
            <a:pPr marL="285750" indent="-285750">
              <a:buFont typeface="Arial" pitchFamily="34" charset="0"/>
              <a:buChar char="•"/>
            </a:pPr>
            <a:r>
              <a:rPr lang="ru-RU" sz="1600" dirty="0" err="1"/>
              <a:t>гипоактивность</a:t>
            </a:r>
            <a:endParaRPr lang="ru-RU" sz="1600" dirty="0"/>
          </a:p>
          <a:p>
            <a:pPr marL="285750" indent="-285750">
              <a:buFont typeface="Arial" pitchFamily="34" charset="0"/>
              <a:buChar char="•"/>
            </a:pPr>
            <a:r>
              <a:rPr lang="ru-RU" sz="1600" dirty="0"/>
              <a:t>познавательные стили: </a:t>
            </a:r>
            <a:r>
              <a:rPr lang="ru-RU" sz="1600" dirty="0" err="1"/>
              <a:t>аудиалы</a:t>
            </a:r>
            <a:r>
              <a:rPr lang="ru-RU" sz="1600" dirty="0"/>
              <a:t>, </a:t>
            </a:r>
            <a:r>
              <a:rPr lang="ru-RU" sz="1600" dirty="0" err="1"/>
              <a:t>визуалы</a:t>
            </a:r>
            <a:r>
              <a:rPr lang="ru-RU" sz="1600" dirty="0"/>
              <a:t>, </a:t>
            </a:r>
            <a:r>
              <a:rPr lang="ru-RU" sz="1600" dirty="0" err="1"/>
              <a:t>кинестетики</a:t>
            </a:r>
            <a:endParaRPr lang="ru-RU" sz="1600" dirty="0"/>
          </a:p>
          <a:p>
            <a:pPr marL="285750" indent="-285750">
              <a:buFont typeface="Arial" pitchFamily="34" charset="0"/>
              <a:buChar char="•"/>
            </a:pPr>
            <a:r>
              <a:rPr lang="ru-RU" sz="1600" dirty="0"/>
              <a:t>асимметрия головного мозга</a:t>
            </a:r>
          </a:p>
          <a:p>
            <a:pPr algn="just"/>
            <a:endParaRPr lang="ru-RU" sz="1600" dirty="0" smtClean="0"/>
          </a:p>
          <a:p>
            <a:pPr algn="just"/>
            <a:r>
              <a:rPr lang="ru-RU" sz="1600" dirty="0" smtClean="0"/>
              <a:t>       </a:t>
            </a:r>
            <a:endParaRPr lang="ru-RU" sz="1600" dirty="0"/>
          </a:p>
        </p:txBody>
      </p:sp>
      <p:sp>
        <p:nvSpPr>
          <p:cNvPr id="7" name="Заголовок 6"/>
          <p:cNvSpPr>
            <a:spLocks noGrp="1"/>
          </p:cNvSpPr>
          <p:nvPr>
            <p:ph type="title"/>
          </p:nvPr>
        </p:nvSpPr>
        <p:spPr>
          <a:xfrm>
            <a:off x="1125381" y="692696"/>
            <a:ext cx="6965245" cy="739210"/>
          </a:xfrm>
        </p:spPr>
        <p:txBody>
          <a:bodyPr>
            <a:normAutofit fontScale="90000"/>
          </a:bodyPr>
          <a:lstStyle/>
          <a:p>
            <a:pPr lvl="0"/>
            <a:r>
              <a:rPr lang="ru-RU" sz="3200" b="1" dirty="0">
                <a:solidFill>
                  <a:schemeClr val="bg2">
                    <a:lumMod val="50000"/>
                  </a:schemeClr>
                </a:solidFill>
              </a:rPr>
              <a:t>Использование каналов восприятия</a:t>
            </a:r>
            <a:br>
              <a:rPr lang="ru-RU" sz="3200" b="1" dirty="0">
                <a:solidFill>
                  <a:schemeClr val="bg2">
                    <a:lumMod val="50000"/>
                  </a:schemeClr>
                </a:solidFill>
              </a:rPr>
            </a:br>
            <a:endParaRPr lang="ru-RU" sz="3200" b="1" dirty="0">
              <a:solidFill>
                <a:schemeClr val="bg2">
                  <a:lumMod val="50000"/>
                </a:schemeClr>
              </a:solidFill>
            </a:endParaRPr>
          </a:p>
        </p:txBody>
      </p:sp>
      <p:pic>
        <p:nvPicPr>
          <p:cNvPr id="5" name="Picture 35" descr="J0232054">
            <a:hlinkClick r:id="" action="ppaction://noaction"/>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228184" y="3068960"/>
            <a:ext cx="1656457" cy="1719680"/>
          </a:xfrm>
          <a:prstGeom prst="rect">
            <a:avLst/>
          </a:prstGeom>
        </p:spPr>
      </p:pic>
    </p:spTree>
    <p:extLst>
      <p:ext uri="{BB962C8B-B14F-4D97-AF65-F5344CB8AC3E}">
        <p14:creationId xmlns:p14="http://schemas.microsoft.com/office/powerpoint/2010/main" val="199748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a:solidFill>
                  <a:schemeClr val="bg2">
                    <a:lumMod val="50000"/>
                  </a:schemeClr>
                </a:solidFill>
              </a:rPr>
              <a:t>Использование каналов восприятия</a:t>
            </a:r>
            <a:r>
              <a:rPr lang="ru-RU" b="1" dirty="0">
                <a:solidFill>
                  <a:schemeClr val="bg2">
                    <a:lumMod val="50000"/>
                  </a:schemeClr>
                </a:solidFill>
              </a:rPr>
              <a:t/>
            </a:r>
            <a:br>
              <a:rPr lang="ru-RU" b="1" dirty="0">
                <a:solidFill>
                  <a:schemeClr val="bg2">
                    <a:lumMod val="50000"/>
                  </a:schemeClr>
                </a:solidFill>
              </a:rPr>
            </a:br>
            <a:endParaRPr lang="ru-RU" dirty="0"/>
          </a:p>
        </p:txBody>
      </p:sp>
      <p:sp>
        <p:nvSpPr>
          <p:cNvPr id="3" name="Прямоугольник 2"/>
          <p:cNvSpPr/>
          <p:nvPr/>
        </p:nvSpPr>
        <p:spPr>
          <a:xfrm>
            <a:off x="1043608" y="1556792"/>
            <a:ext cx="7128792" cy="923330"/>
          </a:xfrm>
          <a:prstGeom prst="rect">
            <a:avLst/>
          </a:prstGeom>
        </p:spPr>
        <p:txBody>
          <a:bodyPr wrap="square">
            <a:spAutoFit/>
          </a:bodyPr>
          <a:lstStyle/>
          <a:p>
            <a:pPr algn="just"/>
            <a:r>
              <a:rPr lang="ru-RU" dirty="0"/>
              <a:t>При поступлении детей в 1 класс   проводится диагностика, которая позволяет выявить тип функциональной асимметрии полушарий головного мозга детей (</a:t>
            </a:r>
            <a:r>
              <a:rPr lang="ru-RU" b="1" dirty="0"/>
              <a:t>Тест И.П. Павлова)</a:t>
            </a:r>
            <a:r>
              <a:rPr lang="ru-RU" dirty="0"/>
              <a:t>.</a:t>
            </a:r>
          </a:p>
        </p:txBody>
      </p:sp>
      <p:graphicFrame>
        <p:nvGraphicFramePr>
          <p:cNvPr id="4" name="Диаграмма 3"/>
          <p:cNvGraphicFramePr>
            <a:graphicFrameLocks/>
          </p:cNvGraphicFramePr>
          <p:nvPr>
            <p:extLst>
              <p:ext uri="{D42A27DB-BD31-4B8C-83A1-F6EECF244321}">
                <p14:modId xmlns:p14="http://schemas.microsoft.com/office/powerpoint/2010/main" val="1208760296"/>
              </p:ext>
            </p:extLst>
          </p:nvPr>
        </p:nvGraphicFramePr>
        <p:xfrm>
          <a:off x="1331640" y="2708920"/>
          <a:ext cx="6552728"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1331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6965245" cy="648072"/>
          </a:xfrm>
        </p:spPr>
        <p:txBody>
          <a:bodyPr>
            <a:normAutofit fontScale="90000"/>
          </a:bodyPr>
          <a:lstStyle/>
          <a:p>
            <a:r>
              <a:rPr lang="ru-RU" sz="2800" b="1" dirty="0">
                <a:solidFill>
                  <a:schemeClr val="bg2">
                    <a:lumMod val="50000"/>
                  </a:schemeClr>
                </a:solidFill>
              </a:rPr>
              <a:t>Использование каналов восприятия</a:t>
            </a:r>
            <a:br>
              <a:rPr lang="ru-RU" sz="2800" b="1" dirty="0">
                <a:solidFill>
                  <a:schemeClr val="bg2">
                    <a:lumMod val="50000"/>
                  </a:schemeClr>
                </a:solidFill>
              </a:rPr>
            </a:br>
            <a:endParaRPr lang="ru-RU" sz="2800" dirty="0"/>
          </a:p>
        </p:txBody>
      </p:sp>
      <p:sp>
        <p:nvSpPr>
          <p:cNvPr id="3" name="Прямоугольник 2"/>
          <p:cNvSpPr/>
          <p:nvPr/>
        </p:nvSpPr>
        <p:spPr>
          <a:xfrm>
            <a:off x="755576" y="1196752"/>
            <a:ext cx="7488832" cy="1354217"/>
          </a:xfrm>
          <a:prstGeom prst="rect">
            <a:avLst/>
          </a:prstGeom>
        </p:spPr>
        <p:txBody>
          <a:bodyPr wrap="square">
            <a:spAutoFit/>
          </a:bodyPr>
          <a:lstStyle/>
          <a:p>
            <a:pPr algn="just"/>
            <a:r>
              <a:rPr lang="ru-RU" dirty="0" smtClean="0"/>
              <a:t>     </a:t>
            </a:r>
            <a:r>
              <a:rPr lang="ru-RU" sz="1600" dirty="0" smtClean="0"/>
              <a:t>Из </a:t>
            </a:r>
            <a:r>
              <a:rPr lang="ru-RU" sz="1600" dirty="0"/>
              <a:t>полученных результатов можно увидеть, что среди </a:t>
            </a:r>
            <a:r>
              <a:rPr lang="ru-RU" sz="1600" dirty="0" smtClean="0"/>
              <a:t> первоклассников </a:t>
            </a:r>
            <a:r>
              <a:rPr lang="ru-RU" sz="1600" dirty="0"/>
              <a:t>преобладает количество детей </a:t>
            </a:r>
            <a:r>
              <a:rPr lang="ru-RU" sz="1600" dirty="0" smtClean="0"/>
              <a:t>со смешанным и левополушарным типом мышления. Есть дети и с правополушарным типом мышления. Необходимо </a:t>
            </a:r>
            <a:r>
              <a:rPr lang="ru-RU" sz="1600" dirty="0"/>
              <a:t>организовать учебный процесс так, чтобы происходило развитие и правого и левого полушария </a:t>
            </a:r>
            <a:r>
              <a:rPr lang="ru-RU" sz="1600" dirty="0" smtClean="0"/>
              <a:t>мозга.</a:t>
            </a:r>
            <a:endParaRPr lang="ru-RU" sz="1600" dirty="0"/>
          </a:p>
        </p:txBody>
      </p:sp>
      <p:sp>
        <p:nvSpPr>
          <p:cNvPr id="4" name="Прямоугольник 3"/>
          <p:cNvSpPr/>
          <p:nvPr/>
        </p:nvSpPr>
        <p:spPr>
          <a:xfrm>
            <a:off x="851959" y="2420888"/>
            <a:ext cx="7272808" cy="923330"/>
          </a:xfrm>
          <a:prstGeom prst="rect">
            <a:avLst/>
          </a:prstGeom>
        </p:spPr>
        <p:txBody>
          <a:bodyPr wrap="square">
            <a:spAutoFit/>
          </a:bodyPr>
          <a:lstStyle/>
          <a:p>
            <a:pPr algn="just"/>
            <a:r>
              <a:rPr lang="ru-RU" b="1" i="1" dirty="0" smtClean="0">
                <a:solidFill>
                  <a:schemeClr val="tx2">
                    <a:lumMod val="60000"/>
                    <a:lumOff val="40000"/>
                  </a:schemeClr>
                </a:solidFill>
              </a:rPr>
              <a:t>  </a:t>
            </a:r>
            <a:r>
              <a:rPr lang="ru-RU" b="1" i="1" dirty="0">
                <a:solidFill>
                  <a:schemeClr val="tx2">
                    <a:lumMod val="60000"/>
                    <a:lumOff val="40000"/>
                  </a:schemeClr>
                </a:solidFill>
              </a:rPr>
              <a:t>«Обучая левое полушарие, вы обучаете только левое полушарие. Обучая  правое полушарие вы обучаете весь мозг</a:t>
            </a:r>
            <a:r>
              <a:rPr lang="ru-RU" b="1" i="1" dirty="0" smtClean="0">
                <a:solidFill>
                  <a:schemeClr val="tx2">
                    <a:lumMod val="60000"/>
                    <a:lumOff val="40000"/>
                  </a:schemeClr>
                </a:solidFill>
              </a:rPr>
              <a:t>!»                                                                                  </a:t>
            </a:r>
            <a:r>
              <a:rPr lang="ru-RU" b="1" i="1" dirty="0" err="1" smtClean="0">
                <a:solidFill>
                  <a:schemeClr val="tx2">
                    <a:lumMod val="60000"/>
                    <a:lumOff val="40000"/>
                  </a:schemeClr>
                </a:solidFill>
              </a:rPr>
              <a:t>И.Соньер</a:t>
            </a:r>
            <a:endParaRPr lang="ru-RU" b="1" i="1" dirty="0" smtClean="0">
              <a:solidFill>
                <a:schemeClr val="tx2">
                  <a:lumMod val="60000"/>
                  <a:lumOff val="40000"/>
                </a:schemeClr>
              </a:solidFill>
            </a:endParaRPr>
          </a:p>
        </p:txBody>
      </p:sp>
      <p:sp>
        <p:nvSpPr>
          <p:cNvPr id="5" name="Прямоугольник 4"/>
          <p:cNvSpPr/>
          <p:nvPr/>
        </p:nvSpPr>
        <p:spPr>
          <a:xfrm>
            <a:off x="792088" y="3344218"/>
            <a:ext cx="7452320" cy="830997"/>
          </a:xfrm>
          <a:prstGeom prst="rect">
            <a:avLst/>
          </a:prstGeom>
        </p:spPr>
        <p:txBody>
          <a:bodyPr wrap="square">
            <a:spAutoFit/>
          </a:bodyPr>
          <a:lstStyle/>
          <a:p>
            <a:pPr algn="just"/>
            <a:r>
              <a:rPr lang="ru-RU" sz="1600" dirty="0" smtClean="0"/>
              <a:t>      Для этого можно использовать </a:t>
            </a:r>
            <a:r>
              <a:rPr lang="ru-RU" sz="1600" dirty="0"/>
              <a:t>комплекс упражнений </a:t>
            </a:r>
            <a:r>
              <a:rPr lang="ru-RU" sz="1600" dirty="0" smtClean="0"/>
              <a:t>доктора </a:t>
            </a:r>
            <a:r>
              <a:rPr lang="ru-RU" sz="1600" dirty="0"/>
              <a:t>Пол И. </a:t>
            </a:r>
            <a:r>
              <a:rPr lang="ru-RU" sz="1600" dirty="0" err="1"/>
              <a:t>Деннисон</a:t>
            </a:r>
            <a:r>
              <a:rPr lang="ru-RU" sz="1600" dirty="0"/>
              <a:t> и Гейл </a:t>
            </a:r>
            <a:r>
              <a:rPr lang="ru-RU" sz="1600" dirty="0" err="1"/>
              <a:t>Деннисон</a:t>
            </a:r>
            <a:r>
              <a:rPr lang="ru-RU" sz="1600" dirty="0"/>
              <a:t> «Гимнастика мозга</a:t>
            </a:r>
            <a:r>
              <a:rPr lang="ru-RU" sz="1600" dirty="0" smtClean="0"/>
              <a:t>». Упражнения проводятся во </a:t>
            </a:r>
            <a:r>
              <a:rPr lang="ru-RU" sz="1600" dirty="0"/>
              <a:t>время </a:t>
            </a:r>
            <a:r>
              <a:rPr lang="ru-RU" sz="1600" dirty="0" smtClean="0"/>
              <a:t>динамических пауз  и физкультминуток .</a:t>
            </a:r>
            <a:endParaRPr lang="ru-RU" sz="16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6195" y="4239420"/>
            <a:ext cx="3024336" cy="201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935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530</TotalTime>
  <Words>752</Words>
  <Application>Microsoft Office PowerPoint</Application>
  <PresentationFormat>Экран (4:3)</PresentationFormat>
  <Paragraphs>144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Кнопка</vt:lpstr>
      <vt:lpstr>Региональный этап IV Всероссийского конкурса «Учитель здоровья России-2013» </vt:lpstr>
      <vt:lpstr>Актуальность </vt:lpstr>
      <vt:lpstr>Презентация PowerPoint</vt:lpstr>
      <vt:lpstr>Здоровьесберегающие  технологии </vt:lpstr>
      <vt:lpstr>Презентация PowerPoint</vt:lpstr>
      <vt:lpstr>Рациональная организация урока</vt:lpstr>
      <vt:lpstr>Использование каналов восприятия </vt:lpstr>
      <vt:lpstr>Использование каналов восприятия </vt:lpstr>
      <vt:lpstr>Использование каналов восприятия </vt:lpstr>
      <vt:lpstr>«Гимнастика мозга»</vt:lpstr>
      <vt:lpstr>Распределение интенсивности умственной деятельности </vt:lpstr>
      <vt:lpstr>Любую педагогическую технологию делает здоровьесберегающей личностно-ориентированное обучение</vt:lpstr>
      <vt:lpstr>Презентация PowerPoint</vt:lpstr>
      <vt:lpstr>Оздоровительные моменты на уроке </vt:lpstr>
      <vt:lpstr>Рекомендации по организации оздоровительных моментов</vt:lpstr>
      <vt:lpstr>Организация воспитательного процесса </vt:lpstr>
      <vt:lpstr>Занятия кружка «Здоровый ребёнок – успешный ребёнок» </vt:lpstr>
      <vt:lpstr>Осенняя экскурсия </vt:lpstr>
      <vt:lpstr>Праздник «Минута славы» </vt:lpstr>
      <vt:lpstr>День здоровья </vt:lpstr>
      <vt:lpstr>Поездка в бассейн г.Тверь </vt:lpstr>
      <vt:lpstr>Соревнования ЮИД</vt:lpstr>
      <vt:lpstr>Выводы </vt:lpstr>
      <vt:lpstr>Список литературы</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40</cp:revision>
  <dcterms:created xsi:type="dcterms:W3CDTF">2013-08-13T09:20:26Z</dcterms:created>
  <dcterms:modified xsi:type="dcterms:W3CDTF">2013-08-24T05:01:58Z</dcterms:modified>
</cp:coreProperties>
</file>