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71" r:id="rId4"/>
    <p:sldId id="262" r:id="rId5"/>
    <p:sldId id="259" r:id="rId6"/>
    <p:sldId id="266" r:id="rId7"/>
    <p:sldId id="265" r:id="rId8"/>
    <p:sldId id="261" r:id="rId9"/>
    <p:sldId id="256" r:id="rId10"/>
    <p:sldId id="260" r:id="rId11"/>
    <p:sldId id="263" r:id="rId12"/>
    <p:sldId id="264" r:id="rId13"/>
    <p:sldId id="268" r:id="rId14"/>
    <p:sldId id="272" r:id="rId15"/>
    <p:sldId id="269" r:id="rId16"/>
    <p:sldId id="270" r:id="rId17"/>
    <p:sldId id="273" r:id="rId18"/>
    <p:sldId id="278" r:id="rId19"/>
    <p:sldId id="279" r:id="rId20"/>
    <p:sldId id="282" r:id="rId21"/>
    <p:sldId id="274" r:id="rId22"/>
    <p:sldId id="275" r:id="rId23"/>
    <p:sldId id="276" r:id="rId24"/>
    <p:sldId id="277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3" autoAdjust="0"/>
  </p:normalViewPr>
  <p:slideViewPr>
    <p:cSldViewPr>
      <p:cViewPr>
        <p:scale>
          <a:sx n="60" d="100"/>
          <a:sy n="60" d="100"/>
        </p:scale>
        <p:origin x="-1644" y="-5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686800" cy="864096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600" dirty="0" smtClean="0">
                <a:solidFill>
                  <a:srgbClr val="FF0000"/>
                </a:solidFill>
              </a:rPr>
              <a:t>МЫ ГОЛОСУЕМ ЗА!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>   </a:t>
            </a:r>
            <a:r>
              <a:rPr lang="en-US" sz="3600" dirty="0" smtClean="0">
                <a:solidFill>
                  <a:srgbClr val="FF0000"/>
                </a:solidFill>
              </a:rPr>
              <a:t>we vote for</a:t>
            </a:r>
            <a:r>
              <a:rPr lang="ru-RU" sz="3600" dirty="0" smtClean="0">
                <a:solidFill>
                  <a:srgbClr val="FF0000"/>
                </a:solidFill>
              </a:rPr>
              <a:t>!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vote for the icons that best  represent the country.</a:t>
            </a:r>
            <a:endParaRPr lang="ru-RU" dirty="0"/>
          </a:p>
        </p:txBody>
      </p:sp>
      <p:pic>
        <p:nvPicPr>
          <p:cNvPr id="25602" name="Picture 2" descr="https://encrypted-tbn2.gstatic.com/images?q=tbn:ANd9GcSw7EpvOCmRhWB-ibD4Q2OLKcynjlOh1jUjuwT1CtzUdD5jqmn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2" y="2708920"/>
            <a:ext cx="3172142" cy="3888432"/>
          </a:xfrm>
          <a:prstGeom prst="rect">
            <a:avLst/>
          </a:prstGeom>
          <a:noFill/>
        </p:spPr>
      </p:pic>
      <p:pic>
        <p:nvPicPr>
          <p:cNvPr id="25604" name="Picture 4" descr="http://iccwbo.ru/uploads/67730189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851920" y="2492896"/>
            <a:ext cx="5040560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0" y="404664"/>
            <a:ext cx="2195736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Cottage gardens</a:t>
            </a:r>
            <a:endParaRPr lang="ru-RU" dirty="0"/>
          </a:p>
        </p:txBody>
      </p:sp>
      <p:pic>
        <p:nvPicPr>
          <p:cNvPr id="4098" name="Picture 2" descr="C:\Users\Admin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2204864"/>
            <a:ext cx="9144000" cy="4653136"/>
          </a:xfrm>
          <a:prstGeom prst="rect">
            <a:avLst/>
          </a:prstGeom>
          <a:noFill/>
        </p:spPr>
      </p:pic>
      <p:pic>
        <p:nvPicPr>
          <p:cNvPr id="4099" name="Picture 3" descr="F:\i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5652120" cy="4222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dmin\Desktop\0_410be_185e8bba_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15616" y="1196752"/>
            <a:ext cx="7486856" cy="50012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Madame </a:t>
            </a:r>
            <a:r>
              <a:rPr lang="en-US" dirty="0" err="1" smtClean="0"/>
              <a:t>Tussaud”s</a:t>
            </a:r>
            <a:r>
              <a:rPr lang="en-US" dirty="0" smtClean="0"/>
              <a:t> museum.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F:\madam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15616" y="1052736"/>
            <a:ext cx="7245397" cy="54288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74638"/>
            <a:ext cx="3538736" cy="10661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Fish and chips.</a:t>
            </a:r>
            <a:endParaRPr lang="ru-RU" dirty="0"/>
          </a:p>
        </p:txBody>
      </p:sp>
      <p:pic>
        <p:nvPicPr>
          <p:cNvPr id="12290" name="Picture 2" descr="F:\170px-Flickr_adactio_164930387--Fish_and_chips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4572000" cy="6021288"/>
          </a:xfrm>
          <a:prstGeom prst="rect">
            <a:avLst/>
          </a:prstGeom>
          <a:noFill/>
        </p:spPr>
      </p:pic>
      <p:pic>
        <p:nvPicPr>
          <p:cNvPr id="12291" name="Picture 3" descr="F:\300px-Fish_and_chips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87824" y="2849893"/>
            <a:ext cx="6012160" cy="40081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274638"/>
            <a:ext cx="4834880" cy="1143000"/>
          </a:xfrm>
        </p:spPr>
        <p:txBody>
          <a:bodyPr/>
          <a:lstStyle/>
          <a:p>
            <a:r>
              <a:rPr lang="en-US" dirty="0" smtClean="0"/>
              <a:t>A cup of tea.</a:t>
            </a:r>
            <a:endParaRPr lang="ru-RU" dirty="0"/>
          </a:p>
        </p:txBody>
      </p:sp>
      <p:pic>
        <p:nvPicPr>
          <p:cNvPr id="4" name="Picture 4" descr="C:\Users\Admin\Desktop\english_te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3810000" cy="2857500"/>
          </a:xfrm>
          <a:prstGeom prst="rect">
            <a:avLst/>
          </a:prstGeom>
          <a:noFill/>
        </p:spPr>
      </p:pic>
      <p:pic>
        <p:nvPicPr>
          <p:cNvPr id="16386" name="Picture 2" descr="C:\Users\Admin\Desktop\скачанные файлы (3)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95168" y="2852937"/>
            <a:ext cx="6448832" cy="4005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Admin\Desktop\img_2799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39953" y="0"/>
            <a:ext cx="5472608" cy="3769253"/>
          </a:xfrm>
          <a:prstGeom prst="rect">
            <a:avLst/>
          </a:prstGeom>
          <a:noFill/>
        </p:spPr>
      </p:pic>
      <p:pic>
        <p:nvPicPr>
          <p:cNvPr id="13315" name="Picture 3" descr="C:\Users\Admin\Desktop\x_da417cc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39544" y="3097949"/>
            <a:ext cx="4104456" cy="3760051"/>
          </a:xfrm>
          <a:prstGeom prst="rect">
            <a:avLst/>
          </a:prstGeom>
          <a:noFill/>
        </p:spPr>
      </p:pic>
      <p:pic>
        <p:nvPicPr>
          <p:cNvPr id="13317" name="Picture 5" descr="C:\Users\Admin\Desktop\70big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4762500" cy="619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Souvenirs from Russia.</a:t>
            </a:r>
            <a:endParaRPr lang="ru-RU" dirty="0"/>
          </a:p>
        </p:txBody>
      </p:sp>
      <p:pic>
        <p:nvPicPr>
          <p:cNvPr id="14338" name="Picture 2" descr="C:\Users\Admin\Desktop\3zazIMG_8090_L_en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2" y="2204864"/>
            <a:ext cx="3707904" cy="3914800"/>
          </a:xfrm>
          <a:prstGeom prst="rect">
            <a:avLst/>
          </a:prstGeom>
          <a:noFill/>
        </p:spPr>
      </p:pic>
      <p:pic>
        <p:nvPicPr>
          <p:cNvPr id="14339" name="Picture 3" descr="C:\Users\Admin\Desktop\images (2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60032" y="2060848"/>
            <a:ext cx="3456384" cy="4301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Users\Admin\Desktop\Family tea set in gold Gzh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" y="1"/>
            <a:ext cx="4956041" cy="3717031"/>
          </a:xfrm>
          <a:prstGeom prst="rect">
            <a:avLst/>
          </a:prstGeom>
          <a:noFill/>
        </p:spPr>
      </p:pic>
      <p:pic>
        <p:nvPicPr>
          <p:cNvPr id="17411" name="Picture 3" descr="C:\Users\Admin\Desktop\скачанные файлы (5)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4048" y="260648"/>
            <a:ext cx="3744416" cy="6084676"/>
          </a:xfrm>
          <a:prstGeom prst="rect">
            <a:avLst/>
          </a:prstGeom>
          <a:noFill/>
        </p:spPr>
      </p:pic>
      <p:pic>
        <p:nvPicPr>
          <p:cNvPr id="17412" name="Picture 4" descr="C:\Users\Admin\Desktop\images (1)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528" y="3933056"/>
            <a:ext cx="3600400" cy="2820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Maslennitsa</a:t>
            </a:r>
            <a:endParaRPr lang="ru-RU" dirty="0"/>
          </a:p>
        </p:txBody>
      </p:sp>
      <p:pic>
        <p:nvPicPr>
          <p:cNvPr id="5122" name="Picture 2" descr="F:\110570445_1918486_0_595ba_b667c439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08758" y="1600200"/>
            <a:ext cx="672648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Russian folk tales.</a:t>
            </a:r>
            <a:endParaRPr lang="ru-RU" dirty="0"/>
          </a:p>
        </p:txBody>
      </p:sp>
      <p:pic>
        <p:nvPicPr>
          <p:cNvPr id="6146" name="Picture 2" descr="F:\214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1484784"/>
            <a:ext cx="3394472" cy="4525963"/>
          </a:xfrm>
          <a:prstGeom prst="rect">
            <a:avLst/>
          </a:prstGeom>
          <a:noFill/>
        </p:spPr>
      </p:pic>
      <p:pic>
        <p:nvPicPr>
          <p:cNvPr id="7170" name="Picture 2" descr="http://worldtranslation.org/uploads/Image/News/Literature/skazka%20teremok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851920" y="1700808"/>
            <a:ext cx="5715000" cy="4038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скачанные файлы (2)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3645024"/>
            <a:ext cx="5069027" cy="2985865"/>
          </a:xfrm>
          <a:prstGeom prst="rect">
            <a:avLst/>
          </a:prstGeom>
          <a:noFill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7544" y="0"/>
            <a:ext cx="4759399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940152" y="908720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Russia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0112" y="443711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UK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These items are popular all  over the world.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http://i1.sbazara.ru/1/2421/24206808/afacdb/syr-chedder-vyderzhannyj-belton-farm-mature-cheddar-2-5-kg-angliy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1196752"/>
            <a:ext cx="2232248" cy="2232248"/>
          </a:xfrm>
          <a:prstGeom prst="rect">
            <a:avLst/>
          </a:prstGeom>
          <a:noFill/>
        </p:spPr>
      </p:pic>
      <p:pic>
        <p:nvPicPr>
          <p:cNvPr id="6148" name="Picture 4" descr="http://xn----7sbabjdqojymrrkq8i.xn--p1ai/_sh/6/65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347864" y="980728"/>
            <a:ext cx="2880320" cy="2613625"/>
          </a:xfrm>
          <a:prstGeom prst="rect">
            <a:avLst/>
          </a:prstGeom>
          <a:noFill/>
        </p:spPr>
      </p:pic>
      <p:pic>
        <p:nvPicPr>
          <p:cNvPr id="6150" name="Picture 6" descr="https://encrypted-tbn0.gstatic.com/images?q=tbn:ANd9GcQpo5L0VkXC5hbiobmQon0qFV_7vkP5uTbGXcao4eF-QgF0HKVT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516216" y="1052736"/>
            <a:ext cx="1714500" cy="2667000"/>
          </a:xfrm>
          <a:prstGeom prst="rect">
            <a:avLst/>
          </a:prstGeom>
          <a:noFill/>
        </p:spPr>
      </p:pic>
      <p:pic>
        <p:nvPicPr>
          <p:cNvPr id="6152" name="Picture 8" descr="http://www.putidorogi-nn.ru/images/stories/Stoneheng/3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076056" y="3977680"/>
            <a:ext cx="3839659" cy="2880320"/>
          </a:xfrm>
          <a:prstGeom prst="rect">
            <a:avLst/>
          </a:prstGeom>
          <a:noFill/>
        </p:spPr>
      </p:pic>
      <p:pic>
        <p:nvPicPr>
          <p:cNvPr id="6153" name="Picture 9" descr="C:\Users\Admin\Desktop\Daniel_Radcliffe-Harry_Potter-3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20" y="3890142"/>
            <a:ext cx="4176464" cy="2786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Cadbury chocolate</a:t>
            </a:r>
            <a:endParaRPr lang="ru-RU" dirty="0"/>
          </a:p>
        </p:txBody>
      </p:sp>
      <p:pic>
        <p:nvPicPr>
          <p:cNvPr id="1026" name="Picture 2" descr="F:\cadbury-thumb-540-0-1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296644" y="1124744"/>
            <a:ext cx="3847356" cy="3020887"/>
          </a:xfrm>
          <a:prstGeom prst="rect">
            <a:avLst/>
          </a:prstGeom>
          <a:noFill/>
        </p:spPr>
      </p:pic>
      <p:pic>
        <p:nvPicPr>
          <p:cNvPr id="3" name="Picture 2" descr="C:\Users\Admin\Desktop\скачанные файлы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3068960"/>
            <a:ext cx="5304656" cy="3789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Harry Potter books.</a:t>
            </a:r>
            <a:endParaRPr lang="ru-RU" dirty="0"/>
          </a:p>
        </p:txBody>
      </p:sp>
      <p:pic>
        <p:nvPicPr>
          <p:cNvPr id="2050" name="Picture 2" descr="F:\d778123825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3412157"/>
            <a:ext cx="3855489" cy="3445843"/>
          </a:xfrm>
          <a:prstGeom prst="rect">
            <a:avLst/>
          </a:prstGeom>
          <a:noFill/>
        </p:spPr>
      </p:pic>
      <p:sp>
        <p:nvSpPr>
          <p:cNvPr id="5122" name="AutoShape 2" descr="data:image/jpeg;base64,/9j/4AAQSkZJRgABAQAAAQABAAD/2wCEAAkGBhQSEBUUEhQWFBUWFxcYFRgVFhcUFxkVFRcYFxQUFxcYHCYeGBkjGRQVHy8gJCcpLCwsFR4xNTAqNSYrLCkBCQoKDgwOGg8PGikkHx8sLCksKSksKSwpLCkpLCwpLCkpLCwsLCksLCkpLCkpKSkpLCkpLCksLCksLCwsLCkpLP/AABEIAK4BIgMBIgACEQEDEQH/xAAcAAABBQEBAQAAAAAAAAAAAAAEAAIDBQYBBwj/xABDEAABAwIDBAcGBAQEBQUAAAABAAIRAyEEEjEFQVFhBhMiMnGBkQcUQqGx0SNSwfBigpLhFXKi8SUzU7LSFkNjc7P/xAAZAQADAQEBAAAAAAAAAAAAAAAAAgMBBAX/xAAkEQACAgICAgICAwAAAAAAAAAAAQIRAyESMRNBBFEiYXGBkf/aAAwDAQACEQMRAD8AsGuTiyVae4NNwfVNqYIjUei99NHhOLK73VROwqsA2NQnPA3LaDZVdUQpKbJRhYN6cKQ3LaM2BuwyiOFVq2in+7clmjdlN1cLparY4NOZgAUaCmUb6EqIYInRab/D2jW6zXSPbjaYcykQC3/mP/KBq1vE/IKOTJCCtloY5TdIFxlSnTBzG/AXPoqDE9LaLSbG3r8lR7R23msHdWwmS4mXnn9gqitjqZaQyA34ZHaPEmNTzXnS+TKXWjuj8aKW9my/9XUcsuzMPAiJ00KvtnYllZoLCLgHW915TTxrgbQZ4hunORZTUKrqcPFRwdqMsH1uD6Smj8mSe9mS+MmtHsAw6iqU1hdl9P6k5aozi3aiI5mNVtff2kAtvI1XbDLCfRxTxSx9kT6QChe4DT5rtXHjghn4idy10JYn1Soy9cNbkm5ylNO5iuSmSU5pWASZJCa5iLoU5Se4DmtoCuco3ouo1C1AloNkRCaaSlDCuilKKMBerT2UkV1MJ1OmXaBbRhA90CyhFIlHVcOAonVAFlGkIowmPaF11SVE4IMHZhySUeRcS0YertcRvUzMbGoUuIwuW6ELibFdaaaGdolcWO4hRGjH+yNo4EKZ2HjQJeSRvBsrDRXWUyrFtLlCkbQR5DfGV7AiG01O7CcFJQwpSOY6gDFnJSMpo4UmxBQtWq1qVSsZxozfTnbXu2FcWuh7+ww7xPecPAfVeGbV22+p2Q7scrSefFbr2sbQ6zEMpjRlOTyLrm/gAvNK7wTYQvPzyblX0duFVG/sYSkKhCQKkpYVztBPNQLEmDrtae0JRL8M0jO14vqHENPhyCbh9l3l0xwaCVb4XY1J+rXNO6bT5LLNplC92RwLfODI8ir/AGZ0je0ANMtm7SPpy9E/a3Q5zRLOE/2+iq8JgXNYSbbgdL8nb/BNGbW0LKN6ZvqT87Q4aFItUvQvZxODa9+r3E24aforOrhWjdJXrQTcU2eTOlJop4SRdSnPBQhiKFIwxSMpruXSTqYHidEzCVQ41RPcc0eRF/m35oQUTOfayi6sm5UoC44rQIi1PbhuKlaICjLigCN1C/AfNdFHgj8Ls+RmdYc0zEYlrbNEooyyBmCGrzA4b1HWx0CGCAgcRtQZy15IPE6f2UwpzosUk+jXFrsHe8lMIRfULgw6wwD6tLq0WaKQoLABOrSRvuqSAPXql7EShjghKDp7Q4oylXB0MJ+LiV5RkEMpQiGtKgp4lw4EeCIp45u+ylKyyocaE7k0UHDREjEtOjgkPEJLY9IiDCNU5rQpJXDQH7KyzaGlg3oPFYMcEeBC6H8QtUmgcUz509p7Xe/1RvJY1oHDI2PNUb+iz+reWPa99O9SmJzADvFs9+N8La+1/ENbtam4R2epc+NxERPkm7WwOSrRfRLQw9gPj4n6h50G+29cGR/kdmOK4nmlKiXOAG9eodG+i9JrWyM5i5OnkFQ7H2DkxBfaJt48VttjbPc5xDDlnce7Phu8R80kmUgixb0aoWlrWjfoFe4LoZRc0FrQbzIv6FeddIWvp1MtWi50ahtzrq2DcaXHHiuUtuY7A1S2k9zWiCadSHiCJs4apeNjcqdHo20OhbBTcbmA4j7aaLwfb9Xq61alHZzQAOMAz6/Ve/Ynp3So4dj8X+G547gBcfILC7J6M0q+Kq44Oa+nUe7q2wZbEATOh1+SphxucqRLPNQjbLPo9g2MwdGmHEOFMTm3k9o+FzHkli6RHeHnuRdTDhQVGGF7yjSo8Fyt2VNVvionNVk6jPLkh3YdJxGTKfbBIpGOI+v3QHRzFzVeDbrGn+oODh+qtekDwyiRvP6LPbErZalN38XDwnhxXPP8ZotBXFmrLbc1H1SsX4OdCEw7OPiulxZC0V7mO4FF0cLkGaoL7m/fgj8Ph8vwknhFk+vg3OMvWKIWU+KxTnm9hw3IZtOVee4eCrdk0A91cE9ysQPCB9iscXYIrMdsQVbzBiNJQmHp1cN32l1Pi28c1rjs/gfkUvczFxZI8O7XZRZdcX0ZurtmlllpzHcIj1VN7zUqvgEunQCw/wBvFXO1+i7gc1KnmHxBs/8Abrx0Vz0bwbH0czafV3IcNZIi+Y3IuoKM5y4y0XcoQjyjsp9m7NqMnNod0zdWTMOrh2C4BRHDwuqOPiqRzOfJ2V3UpI/qV1bxYpq62zZ0QlXA1G3B9Psrlr1M0A70nkaLPGmZj3iqzj81PT2k74gtC7Bg8FC/Zf8ACCt8kfZnikuispYtjuI8UXRxEaE+Y+ye7Z8fAFGKUHu5UNpmpSQUzacan5Qi6eJDuSCptnePP/ZTNZG8fvyUZJFYth7RwXDRcmYaqBvVhRIKhJ8S8akfM/SSlVxWPq9Y0tJqPzTaMpjLpuAAV9hdogMNIgy7sjgTunnIF165tvohh8TUzubD95aS0mLAndO5YPp30LOEptr0szmMc0vBglom5kat48NVyNN7OuLSKWhh8sN37/HerTZWKNJ8qspYsPqEi03hHNN4SMtA2GJdRrtpPeGzTeHEnvBuVwJB1gEtJ5BD7S2ZQqdimQ5zolzYdlbvJPGNAiNk4NuUZojmqXbW1sRga7n9SypRqPAaQSHNECAAAbzPilsdpdkfSfoy+pjiSXVAWUsnda1oECpy3aWu8nhFnhcO0FzWQGgDs3GV0mRB00BjzVxnfiMr2s6sZQMtQHMD5HhFjCa3Y5Ekd494xBMaSeHAbl6fxaUbPJ+VblRU1cG5Duw0G5V1VwZbq4fVUuHqCo+qJMMqFgm0w1p+pK71I8+UWiu2m7K+gB8dUN/0P/WFOQRr8wqrpdVNLEYRuX/3J+bW/Qla5lPLYgR6LFJNszi9HmnTDF5nkDcMum8a/UrP4VrhliZBJm3KL+St+kPeqwC78WoZiRdxJuNyr8M941YYEWg/EOyfMacVwZ5fkmduGOmj0/ZFA1aYLYPMGf3ZWdLYn5pCrfZdhw+hUIGWHgG0Xyz+qt8ZtAN2lSoT3qNRxHMuBb8qbl1eUgsX2TU9mACyZU2fOk+asywruQNBcTYAk+AEo8jG8aPJK3S11DHEODTRFVzXEgkhmftEGd0cEb7N8R1lTENdGZ56wA33nNp/mC85x1Z7y5x3uc4/zOJW/wDY9hHPxJJqODW0nHKAIJc5ouYnfNt4C51lfIr4lRv/APDuQ+i4MEOELQe4c1G4MbvnwV/KS8JTjApz8KYR9TE8G+aHcTvTcmLxSK1+DJQOP6ui2Xu8N5PgFzbnSZtPs0iHu3nVo8xqeSxuLxjnuLnEk8Sm5iOKLs9JKf5HfJJZjrklPmw4mw6OdPZhmJiP+oBf+YD6hbjDVWvaHMIc06EXBXgBxOUtvq6FoejfSurSJLHdkOILT3SBy3Hmpcr0XWtnswjgpWRxWc2J0tZiIbOR/wCU7z/Cd6vRmQ0OpWGtbwd63UwpTqAq8E/sKZjj/sptFE0TP2a0ofEbPaxpc5wa1okucYAHEygtqdLsPhmk1qzGxo0EOeTua1je0SvM+mvTk414pU5FFsGDq48wCRP081KeVw9l8eFZGXuO9oDM5FCHNHxukAxw5Knr9N8VVEMqlg/+PsN8J1csTjNs0qXZdcj4W38A7cP3ZBu6YVXWpsaOFi932+S5nOc+2dkVix+jbVMXiHXqV6gGv/Mf/wCVvVOp9M3UpacVnaRDqdVzq1Nw3ggzHiCCvPn417zOIrED8oN/Rtm/VONdnwyRxmVix/bFn8hdKP8ApcV9sU6VYGmQaTj2b5iz+AmxIG4kaa6LRYfHh0EHVefYgNiQ4Dkd6Zhse+mQaRtPd1E8k0okYZD2irWBods1GaEOpmCPkUDsb3l9draG0W12lw/DrMDqjeMCIsN8ILor7RQwCniqZaRbtNMfML1DonhaNU+8U6QbaGuyxM6kcvukSZ0Oaqw52GDRCDrt4LQvoSojggV2QyJHBODkZo02nVk+ZWJwm0ntNYsa2KmIe5pd+Q5RmEnSGk6LVe0baRweHaWa1DVZbUfg1C0jwdlPkvJG7QeAAAAGggSSYkuB+WYeQXZjyJ7OLLFrRdbdc+u+mXVQAyp+GRrNvy6HMD6BC4zE5s5Lnu+EDneXAnx15KrOIqWjdGjd5dSnjvKFqvf1TnS4iAB4yZ9NE0siSbSJrG5NJsmwzi6lBG5xE3nNED98VZ4CmI3aN0bGg8N2/jrdN2OyRRpiLsaYvmubO8LQrfCYd1+8e5w4W37tB84XmTm5Nfo9PHBRT/Ztug1SMIQP+o8fJq886SbcezbNSu2fwnCm3+VmQ/6nOW76FbZoU6Dm1KlNjutdZ72tMENgwTpr6LzfH4J7mmqSHZ3vcZGsvN9VfnpEuNnubnhrMzos2TPISSodqFvu9WbfhVLj/IVlOnu2HU9mPAMOqNbSB0u8DPH8ocnVtrmpso1ZMuw/+otyH/VKpxfQjkjxk0ZpOeCQQNxtbeVvvZBXy1anKl9XNKyTcF+DUZMGLcCd/wB/Jaf2R0T1lfMe01oEbu9BM/yj1U4r8ka3o9Sq4qdfuhX1UnQq/bu1RQpFwEuNmjS/HwC60kiDkB7Z6R9US1l3750H9+SzGM6T1nAtLrFuUwAPE+JVNVxhklxk754oarWlY2TJ6mJUD66GqVEM7EJGwDetSVd15XEtmlJjseS9pBmIPmitjbRjOCQAQTJ/PoPqqMlOYbriU3dnpeNcaPSNjVW1Jynu5bg3uAZ9Z9Frtg9Nq2WJbUDXOb2gZMG0uB3LyTo9tZtFz85dlexw7J0cB2T6/VWOwOk/VHK4WLgToBoc27XunyXVHKnVnLLFJXR7CPaFDHudSBDCQcrou3XUc15N0z9qOJxrixrjQoz/AMthgkfxuF3eGnJD1tu1JeCYp1c7odERqIPG0LP1McyZFIfzOcR6KWWafRbFFrsN2Rg3kOc0druhx0E6meQ4cUbtPHNYzI12U7yLu5kxv+6p6u2Kz+zmMbg0R5ABRDZz9XwwcXnL8u8fRc9IvcuiJ5Zul3jb5f3TqJe6Wsnnl/U8PFSHqmcap/ob/wCR+SZUxbnCLNb+Vth6b/NADTRA1IJ5aDxP2S67c3+/knYbCOqaaDUor3VrDaS7dO7mVtMVtHaWEa2C+7uB081IXZTmaYiDbcRobIekSXm+mp5ohhlOibbPa/Z97WWVwzD4wgVrNbVOlTcA/g88dDyJXoxxvNfI9cZKk7nb+Y3/AEXtfs96Xe8YbJVdNalAcTq5mjXcyND5Heq4kpOjJycVZ6WcYeKczaH7lZp+PAGvrZOGLV/AQ85Re2nFh2Hw4GvWVD5Ci6fqvMm1IOojtfWrC0HtK6QsfUZRqB7DTLzJEhwe3KHNjdErGnbFG/fOu4DUv4n+P5IjUNWZK57ouxiC1hcATcgEEAWFN2huT2QuUNsUX4ZlMl0tmZE6uzWiw4KLEZjQGVmtwNTmqwA21u6BuQuEfhKbmsc2o94s8kwyRqGwbibIct0Cjqy6w3SKjSc17aZLmMawTazb8tcwRVDpwW6UWlsxvm99zkLQxWEbTzmiDbuwZnQAkmPMIGltsVX9mm1rLwAAD9LFSnBL6Kxm37LXDbRoVG1s9E56oGR//ScNCANbkT4QjnZThgwGcovYt1vvHNULNoZHQ6kxw36sPiC23lCvKNUPpuDAbiRvmdR4gqDtl41ssPaS4EUJJjK6Ikiezfxj6rObM6ROGDbQDiXdeC0OmMhbDW23Z7rTdJ8XSrU2Bj2vLcwcGmS05Wi43b1hKNP8ZnKpR/8A0/srzlU6IwjcbLLGU6rCC7JGlmEEcNSRqUT0E2tTw9WtUfbMMo11zSQY00TukDy8CTPaBvyJ4/5foso/HZHaTd+viQPqVDFLdlssV0egYjpY5z5NUAbg2QIQuM202pc1A4xFyso/bTPyxpAMGYEd4cdTa5TWbQETAMRYzeJtIIsePLcurzy6OXwx+2WO0a7cjnAiwJ15IOTlHgJ9EDica17C0NAkATJJEGSRu5eStMHVa+mCN1j4hZGbkxJwUUCOCGxL8oJI0Vm8Kp20OzeIId/V8P0KaTpWJBXKhBySHp4AEAl4BIEiRY7xqkk5FfGjPFIFIri4jvOyicEO3z3IVWvR/DzUzfl08Vq7Fl0XNevkYGxmIEGwiVT1doGbUqY5ljSforjEsB1nyMKnxoboAZHOfVUZGIPU2rVNsxbyaAz/ALYUAouMk+ZKc6RdRVKxOqQsv0NKkw1AvcGjfvOgAuSeQCiR9BmVkb33PKmDb+oj5BYa9EmI2iGDJSENHxHvO/i5KAV4YTvNkNVdJTJW2ZQbgz9yi6SCwO9GNTrolLsbjWSw8r/dGdG9sOovbUZ3mG/McDyIt6KGJ81X4R+WpHki6doK5RaPXOkm3pwrgwiX0nPbM90AGxGjhIibHRWDOkxbhOufZxYS2d/5DHOx815VtPbbupp0r9kOE/wPEZf3wCNr7Xz4ZgcZLpytHwsbYCx8F2P5F3/By+DS/kv/AGg7UbWdTbDXBtPM2RMF4k38Gi3NZjC4ekAHZJcXAAHQTESDrYyoG4l1UjMZOl7wGgWHzRLAGuc535g6ByiPmkU1J2x+LiqG/wCL1Wxle7tAkgcA4i0b7J4rNe9oA1gukaxwKAxFPtgHmOHdt9ZV7s4UmvDoJDco3SSTc33SUj2x/Rd4/Zjm0w2AAe0SBOWx7MnylUuEwLsxIblkbriRz09Efi9s1jIZBY38wkEDUk8fALlPpACctFuu892eQ1WzlbCKpDK8NGZxA3GbR6qw2HjuqfMZxBi8a8/mpK+yXxIyubE94ZuUg71WYEn3+jReyadV4zeQ7QMaiAFBlkGYPZzaVarVOZwqXDct2umdZM/JQvpQQ4NIE0yCbaOk2WqxOwaGSQ0g62c4XOQ/WT/MeKo9o4YsORoORhDWz2jabu+VzxS9lOkAbbxYtcHSfOfushXqGXGJgzHKSf1WkxOFO+T/AH09D9FWYqiQ0vYA7KZc2f6h9VsVQspcmMfTDmhzTYiUGW2kXvlcP1Vps7BTTzMBcwmQPyExLSeRSq4KJtH9tCmRNop3iDPHgrzYVT8Nw/jETxcBb5KnxpaA4+l7yoBiSwMvIzB0A2Jb+v3KZS4sWUOSo1rqBvbTX0n9VmNt1y4wHS0CRHEWdPMfqpqHSJ+R0kZnEyfKNPRUtPEkAtN/Iazx13LZ5E0LixtNtkrWiO6fkko/fDy9ElG0dFMGK4ulcSDnQtLselka3mJPn/aFn8JRzPaOJv4b/ktTUfAn0TxRPI/QzFHUkqleYlx8uatKjZku0G5UWNxGY20CZsSKsiq1i4qNJdCkXJcLQzuA3bzwA1KmxNeZdpJgcmiwH0TqYyUid77D/KNUNVOg5LReyJJJdhYMH7PFipy5Q4Q9lOcbqqIPsIBsq7FiKhR7TZB7SbcHiPoskbDsMp0G1Q0OkXFxE5Trrw18lMyhSpsztqBzgCQ1xZrMQfzWvHJB4CpZR4uhldYWN/uErXsaL9GzpbKp1K7H02tZTqYYOptYAB19QGk1nMh+Y3/Iq/HD8Kk1zsvVtpGoG0w5xdiHPc0SIPZY1ojmqqj0le2jRpgkdTWNUeocwcbOL/6lcYpz6wp4mg55ficVleHZCG1Wu/C+Ge64HW071NNoq0mQVdnB1StDs3VAlwy6vMk05BIloDr7y0o5+HZLBmIDoiw+CkKpIvcQQ3xKhOGc19Yd91Os1mHy5KbCYeXVHgNggUxmOnevvQtOhWJ7FZjmuiXNiAWAUw0Fwlpio1ttQ7gE/OX2Jwii4oPaWMzEZTkIscwFRr3CRpIFN2h4cUA7A9UMwc4y4ZBTEkl/dIJMZbTPNAVW1g/svLnPBcLjWlmYZzCBADwItAU2BFSnkLy7s0i1uV7WgdYZpyT2XMzOBEa7lvKTM4xLVuIcaT2AkPY5w7RE5gbh0GL3008lBsnGkVhU7XYI11Drz8reaFzGm9zS6SSC4nWXcY3/AHQWExhY98jV0zmyxw3bx9E9ie9HqlbGA0gRcQ307IVRjXZgZJvOnPfG9Z0bRc5oEwADA4k8T5IzDbWbYuBy2tIm3ebMRJv8kLQzlY3FOimbgubHKdyZTwTjnI0DZ0BJA8uH6IbamMBaWsJAdkJ32PHgRb5clA3adRpHVnLoHRvDYA18TZaxL2DUsC6k/rJgCrlNsktNMGYnSVY7ZxYc+mwEF5JvwEWB5SQbqHaGKmpTFgS1sm8COy1om4AiOFgqMs/GeSBo6Iv4RvS2N2xtaqHNIkEkPgjiCD+gTMnWMBcdGxPgQQfOVWukGOCNDjkPCJ5/3ssuzWqBMQIcQNFEulcCQoJJPskgBhXF0riALPYtK7ncBA8Tr8h81buugMCzLTA3m/rp8ksdjsogd76Ki0iL3Ih2pj/gb5/ZVS6SuJG7KpUJS4ahmcB68hvKjCPA6un/ABO+Q3ff0QgbIsbVzPgd0WHkhnm6QKagBzWybJ9URA9fFdwr4eDz+R1Sr04eRwJ+qAC6NmrjLqPNZPpmyoRYVT0Q2Ob2GnhZE0lFiRNM8ihhHsFwT4Ks6rJaRysi/ZxseniseyjVbmY4OmCQRAmQQVqOh9FoxOPbAy06eIyDWDTzBjr/ABCNVLyVaLeNt2eaAQT5q+6PbabSw+IY65gVKMmIqwaeYc8tSf5RwUuK6LEUetD87206daqxuooVAIqA7zJuCNHA3Eq62h0awoZQcGFjurwr8uaW1G1atRlQEwCX2B8GEBI5IdJlLt3pHn92LAA5tNpq6nNVyik4uHNlMCODuaK2DTr4im51AUqbaUSJdLS9zSH3kmTTaAbi0Re5PtLbhutc2m0NxDcTXa8NntUwQ1jjubBaQ1o3H1L9muGLHYkPaQOqZmDgQSW1GPaIPENqR4LG6jaNq5FNtinUwxpvyUH0yKnVvpOc9sEuFRmaZkF5sRwuqz/EHFucHL3WNDfha0NDRfWzRfWYK1O0x/wRrS05jiaoYIuPxGmw1uCR5rO7G2I51egys1wbUflZpBMwQ4iYAIvvsmjJdsWSfo5T7zu1LjlMnWw1v6Kc0mlskAiLzeINvAyUXjthgUsTXBEioKTZIAY6ZcTwkAAA8TyQtLZFbqycts9NrwXDMHVYLM4+GZF/IwnU0yUsckSUal/GIvviCBzTMVVlpA3aeWpRO3NlPwzS/NmDX9WSBBFTKHO1vHat4T4VdGp2L+fpBPOYTqSfQri12NGLzdY4aFw7trSN3hGiIp4oG868t+79PRVTGFojd+40NpCip1spMLLNcbLKnVd1mYkkjTfPAW876JmIdNQOAmZtx5gaQgqElwdunxjx8UY+zuUWEcrCN3FHYdAOJpw/h5evzUzwMum4z+wh8X3t6YKphYPVka4kklGOykuJIA6V2m2SBxXCnU3QgCzZiJngN/Iafoquo+SSVPVqw0N9fshkzYsVQkklNSok+CUZuifAYaTmd3W3PPkocVXL3EovG1srQwKtTPQq3s6uJJJRjoKN2jqw8W5j5lAovHG1P/62/UrTH2Ql91PTKEBRFApkxJLRY09E1wlrgnU1wanwTEzSeyzDhmOoVg6Ww8VCYAY6DAN5uBMmAbjcrjYGCfTr45xc1pezEua09omlJJcYPZzA2nxhZv2Wj/ilMa2fz3cFZ9FSPfdojdkxA8szrLkn2/6OyPSDtmbIbSpuDJd12yqtVxLi4fFlY0HQNDB6qp6Rul+yyTb3en4dmtUv8yqrD7exApMaHCG0uqYfiaxxlwB8zrxUmN2diK1Oj1Tn18jCRkLT1eYmabQO0NJI4nmm4tO2LyT0jV7Vw1LFVNoUXFrXsxjaocQAeqzkVu1qQGvzRyVf0R26K2LxznWZUo9gbm06bmtpt8mwFnMS+rhsM5tTMK2IOVwdOdtKmYIM37TgB4NKm6G1uximwJNMEGLgFwa+D4EegWVpjJ7LXYe3q1TG0aT3A0xUqNAjUw7tknR0hpkRpaFJ0dcDTwrzGYbQyTHwAUy0eALnepWHpY19N7XscWuaQ5pFiDxVlgOkr2Pp2GSnW67ILAvMTfcOyByTOP0KpfZfVambA4znjmfOfsmdINo1KeOxLKYBpvfSbUMT8TXN5TIMFVrttMOFxFG+arXbVB0bABkHndA4najxUbncHhvVl2UwXdWOwHOi5AMTy3oUQss+nuMd79WZJyCoH5d2YsaMx4mBCpW1MzDPy/drqTau0/eK7qr+wXGTlEgECBEnSyGqVYnmAbcU8dISWxUagFzr+9+7+yHqap1NkzxF/ulX19Foeyai+Gm2sXvuupcRWBbPH6xGvog21SNEut7MfsLbMrYqlWdVGuriUYSSSSAEkkkgDpTqWqaV1hugDhXEl0BAE+Dw+Z19Bc+H7sp3V7+H7C6wZaU73fQWH6oJz0y0I1bE98mSmJJJRxJJJIASmrvkN5Nj0JUKSAEp8NqoFLh9Vq7Ml0WzNFxneTqTZ/fBNc2HDndUOcAbi30qhNNxYQbFpg2Mi40urDZvSqrSqPqQ17qubrS4d8PEOBiI1JkQZKrcayHHmoTTgSpNHQnotsK+RwG7f4XTn4cG+h4iyEwdS0I+VWrI3TKbEvcXdokkWuZsP0RWycWaYqwYmnHo9jo+SW06WjvEeiDpg3jgpNVotF3saSkCuQnvpRrwn1QacdUlNlKEoQA91RMLk7qrA8TH79U4UT84QAxryEnOlcIXEAJJJJACSSSQAkkkkAJJJJA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http://www.matrony.ru/wp-content/uploads/Universal-Studios-Harry-Potter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03848" y="1340768"/>
            <a:ext cx="5520611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Harrod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1024931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Cheddar cheese.</a:t>
            </a:r>
            <a:endParaRPr lang="ru-RU" dirty="0"/>
          </a:p>
        </p:txBody>
      </p:sp>
      <p:pic>
        <p:nvPicPr>
          <p:cNvPr id="4098" name="Picture 2" descr="F:\1344607867_syi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87624" y="1700808"/>
            <a:ext cx="6912768" cy="49253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Beatles music.</a:t>
            </a:r>
            <a:endParaRPr lang="ru-RU" dirty="0"/>
          </a:p>
        </p:txBody>
      </p:sp>
      <p:pic>
        <p:nvPicPr>
          <p:cNvPr id="8194" name="Picture 2" descr="F:\the_beatles_wallpaper_by_lisong24kobe-d5b4tc7-1024x6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51229" y="1600200"/>
            <a:ext cx="7241541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F:\variasfigrs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238886"/>
            <a:ext cx="8352928" cy="6323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Admin\Desktop\скачанные файл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548680"/>
            <a:ext cx="7992888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476672"/>
            <a:ext cx="8682323" cy="57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Admin\Desktop\0_bc46b_a8bb2c4d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213304"/>
          </a:xfrm>
          <a:prstGeom prst="rect">
            <a:avLst/>
          </a:prstGeom>
          <a:noFill/>
        </p:spPr>
      </p:pic>
      <p:pic>
        <p:nvPicPr>
          <p:cNvPr id="10243" name="Picture 3" descr="C:\Users\Admin\Desktop\22524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9512" y="3015630"/>
            <a:ext cx="5653142" cy="3842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Admin\Desktop\030_logo7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61256"/>
            <a:ext cx="5004048" cy="6696744"/>
          </a:xfrm>
          <a:prstGeom prst="rect">
            <a:avLst/>
          </a:prstGeom>
          <a:noFill/>
        </p:spPr>
      </p:pic>
      <p:pic>
        <p:nvPicPr>
          <p:cNvPr id="9219" name="Picture 3" descr="C:\Users\Admin\Desktop\скачанные файлы (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92080" y="1412776"/>
            <a:ext cx="3456384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tttttttttttttttttttttttttttthe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F:\56Moscow-Metro-Map.g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19672" y="188640"/>
            <a:ext cx="5256584" cy="64687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1"/>
            <a:ext cx="7772400" cy="57606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 Metro stations.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220px-Станция_-Электрозаводская-_Московского_метрополитена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1556792"/>
            <a:ext cx="5625402" cy="3461438"/>
          </a:xfrm>
          <a:prstGeom prst="rect">
            <a:avLst/>
          </a:prstGeom>
          <a:noFill/>
        </p:spPr>
      </p:pic>
      <p:pic>
        <p:nvPicPr>
          <p:cNvPr id="1027" name="Picture 3" descr="F:\250px-Kievsk_kol_2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3803904"/>
            <a:ext cx="4572000" cy="3054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67</Words>
  <Application>Microsoft Office PowerPoint</Application>
  <PresentationFormat>Экран (4:3)</PresentationFormat>
  <Paragraphs>18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   МЫ ГОЛОСУЕМ ЗА!    we vote for!   </vt:lpstr>
      <vt:lpstr>Слайд 2</vt:lpstr>
      <vt:lpstr>Слайд 3</vt:lpstr>
      <vt:lpstr>Слайд 4</vt:lpstr>
      <vt:lpstr>Слайд 5</vt:lpstr>
      <vt:lpstr>Слайд 6</vt:lpstr>
      <vt:lpstr>Слайд 7</vt:lpstr>
      <vt:lpstr>tttttttttttttttttttttttttttthe</vt:lpstr>
      <vt:lpstr>The  Metro stations.</vt:lpstr>
      <vt:lpstr>Cottage gardens</vt:lpstr>
      <vt:lpstr>Слайд 11</vt:lpstr>
      <vt:lpstr>Madame Tussaud”s museum.</vt:lpstr>
      <vt:lpstr> Fish and chips.</vt:lpstr>
      <vt:lpstr>A cup of tea.</vt:lpstr>
      <vt:lpstr>Слайд 15</vt:lpstr>
      <vt:lpstr>Souvenirs from Russia.</vt:lpstr>
      <vt:lpstr>Слайд 17</vt:lpstr>
      <vt:lpstr>Maslennitsa</vt:lpstr>
      <vt:lpstr>Russian folk tales.</vt:lpstr>
      <vt:lpstr>These items are popular all  over the world. </vt:lpstr>
      <vt:lpstr>Cadbury chocolate</vt:lpstr>
      <vt:lpstr>Harry Potter books.</vt:lpstr>
      <vt:lpstr>Слайд 23</vt:lpstr>
      <vt:lpstr>Cheddar cheese.</vt:lpstr>
      <vt:lpstr>The Beatles music.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ГОЛОСУЕМ ЗА!</dc:title>
  <dc:creator>Administrator</dc:creator>
  <cp:lastModifiedBy>Пользователь Windows</cp:lastModifiedBy>
  <cp:revision>24</cp:revision>
  <dcterms:created xsi:type="dcterms:W3CDTF">2015-01-14T07:00:03Z</dcterms:created>
  <dcterms:modified xsi:type="dcterms:W3CDTF">2015-02-26T09:14:39Z</dcterms:modified>
</cp:coreProperties>
</file>