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72" r:id="rId5"/>
    <p:sldId id="271" r:id="rId6"/>
    <p:sldId id="273" r:id="rId7"/>
    <p:sldId id="266" r:id="rId8"/>
    <p:sldId id="267" r:id="rId9"/>
    <p:sldId id="268" r:id="rId10"/>
    <p:sldId id="270" r:id="rId11"/>
    <p:sldId id="274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FF"/>
    <a:srgbClr val="00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BC296B-36FE-4106-AECD-4AB80C41DDB8}" type="doc">
      <dgm:prSet loTypeId="urn:microsoft.com/office/officeart/2005/8/layout/orgChart1" loCatId="hierarchy" qsTypeId="urn:microsoft.com/office/officeart/2005/8/quickstyle/simple4" qsCatId="simple" csTypeId="urn:microsoft.com/office/officeart/2005/8/colors/accent2_3" csCatId="accent2"/>
      <dgm:spPr/>
    </dgm:pt>
    <dgm:pt modelId="{378799B7-DE97-4FED-9E7D-96336867463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числа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 карбоксильных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 групп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в молекуле</a:t>
          </a:r>
        </a:p>
      </dgm:t>
    </dgm:pt>
    <dgm:pt modelId="{E4ABBA0A-D307-4A5A-A5EA-944AE511D02B}" type="parTrans" cxnId="{AB890BEA-F432-46E2-8E81-C6D53272B799}">
      <dgm:prSet/>
      <dgm:spPr/>
      <dgm:t>
        <a:bodyPr/>
        <a:lstStyle/>
        <a:p>
          <a:endParaRPr lang="ru-RU"/>
        </a:p>
      </dgm:t>
    </dgm:pt>
    <dgm:pt modelId="{9683CBAA-0780-44A0-8636-658EC6FFFA6F}" type="sibTrans" cxnId="{AB890BEA-F432-46E2-8E81-C6D53272B799}">
      <dgm:prSet/>
      <dgm:spPr/>
      <dgm:t>
        <a:bodyPr/>
        <a:lstStyle/>
        <a:p>
          <a:endParaRPr lang="ru-RU"/>
        </a:p>
      </dgm:t>
    </dgm:pt>
    <dgm:pt modelId="{7A201324-937D-4E16-9578-C0947FE8C2D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одно-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основные</a:t>
          </a:r>
        </a:p>
      </dgm:t>
    </dgm:pt>
    <dgm:pt modelId="{3B65592B-4D5E-4B92-BBCE-AE11531FC586}" type="parTrans" cxnId="{E2877840-A3B2-458A-85E1-23ECEBE710A5}">
      <dgm:prSet/>
      <dgm:spPr/>
      <dgm:t>
        <a:bodyPr/>
        <a:lstStyle/>
        <a:p>
          <a:endParaRPr lang="ru-RU"/>
        </a:p>
      </dgm:t>
    </dgm:pt>
    <dgm:pt modelId="{E3212556-2622-4ED0-A463-A97A6B525DA6}" type="sibTrans" cxnId="{E2877840-A3B2-458A-85E1-23ECEBE710A5}">
      <dgm:prSet/>
      <dgm:spPr/>
      <dgm:t>
        <a:bodyPr/>
        <a:lstStyle/>
        <a:p>
          <a:endParaRPr lang="ru-RU"/>
        </a:p>
      </dgm:t>
    </dgm:pt>
    <dgm:pt modelId="{B12A1A31-0DDF-49D5-B3DF-7C4126DDDC5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двух-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основные</a:t>
          </a:r>
        </a:p>
      </dgm:t>
    </dgm:pt>
    <dgm:pt modelId="{9922AA78-CB0B-46AB-9A02-04C08786835D}" type="parTrans" cxnId="{B9BD5BA2-BBB7-46EE-B2C3-395B9D3A3B3A}">
      <dgm:prSet/>
      <dgm:spPr/>
      <dgm:t>
        <a:bodyPr/>
        <a:lstStyle/>
        <a:p>
          <a:endParaRPr lang="ru-RU"/>
        </a:p>
      </dgm:t>
    </dgm:pt>
    <dgm:pt modelId="{7724B215-4CCE-4DEC-8E02-1956E68B73DF}" type="sibTrans" cxnId="{B9BD5BA2-BBB7-46EE-B2C3-395B9D3A3B3A}">
      <dgm:prSet/>
      <dgm:spPr/>
      <dgm:t>
        <a:bodyPr/>
        <a:lstStyle/>
        <a:p>
          <a:endParaRPr lang="ru-RU"/>
        </a:p>
      </dgm:t>
    </dgm:pt>
    <dgm:pt modelId="{775F171D-0F6E-430B-909A-F4C31E0D812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много-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основные</a:t>
          </a:r>
        </a:p>
      </dgm:t>
    </dgm:pt>
    <dgm:pt modelId="{DCD61399-7CA7-479C-A799-BA90B09CFE98}" type="parTrans" cxnId="{B1F7AB32-BFE0-4696-8BB8-572882FF10A9}">
      <dgm:prSet/>
      <dgm:spPr/>
      <dgm:t>
        <a:bodyPr/>
        <a:lstStyle/>
        <a:p>
          <a:endParaRPr lang="ru-RU"/>
        </a:p>
      </dgm:t>
    </dgm:pt>
    <dgm:pt modelId="{D7B38D14-2392-4FA9-B21D-8B9EBF24BC32}" type="sibTrans" cxnId="{B1F7AB32-BFE0-4696-8BB8-572882FF10A9}">
      <dgm:prSet/>
      <dgm:spPr/>
      <dgm:t>
        <a:bodyPr/>
        <a:lstStyle/>
        <a:p>
          <a:endParaRPr lang="ru-RU"/>
        </a:p>
      </dgm:t>
    </dgm:pt>
    <dgm:pt modelId="{08684916-7ADC-4774-9DB2-B9079FBFA2E3}" type="pres">
      <dgm:prSet presAssocID="{BFBC296B-36FE-4106-AECD-4AB80C41DDB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2C50CF6-3710-4ED1-AF04-C7F2988EB64C}" type="pres">
      <dgm:prSet presAssocID="{378799B7-DE97-4FED-9E7D-96336867463D}" presName="hierRoot1" presStyleCnt="0">
        <dgm:presLayoutVars>
          <dgm:hierBranch/>
        </dgm:presLayoutVars>
      </dgm:prSet>
      <dgm:spPr/>
    </dgm:pt>
    <dgm:pt modelId="{F24DCDD5-5B45-4824-8CBB-8EA9223032AC}" type="pres">
      <dgm:prSet presAssocID="{378799B7-DE97-4FED-9E7D-96336867463D}" presName="rootComposite1" presStyleCnt="0"/>
      <dgm:spPr/>
    </dgm:pt>
    <dgm:pt modelId="{4A058CDB-C1CD-408C-AEFB-217C8907BC70}" type="pres">
      <dgm:prSet presAssocID="{378799B7-DE97-4FED-9E7D-96336867463D}" presName="rootText1" presStyleLbl="node0" presStyleIdx="0" presStyleCnt="1" custLinFactNeighborY="-247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4823960-50E8-4755-8C91-E8682A20DDCF}" type="pres">
      <dgm:prSet presAssocID="{378799B7-DE97-4FED-9E7D-96336867463D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F0AAEE1-1DEA-474A-9D6C-F5F350973D07}" type="pres">
      <dgm:prSet presAssocID="{378799B7-DE97-4FED-9E7D-96336867463D}" presName="hierChild2" presStyleCnt="0"/>
      <dgm:spPr/>
    </dgm:pt>
    <dgm:pt modelId="{1D2CA8CB-D2D8-4D16-8309-2874D3075E13}" type="pres">
      <dgm:prSet presAssocID="{3B65592B-4D5E-4B92-BBCE-AE11531FC586}" presName="Name35" presStyleLbl="parChTrans1D2" presStyleIdx="0" presStyleCnt="3"/>
      <dgm:spPr/>
      <dgm:t>
        <a:bodyPr/>
        <a:lstStyle/>
        <a:p>
          <a:endParaRPr lang="ru-RU"/>
        </a:p>
      </dgm:t>
    </dgm:pt>
    <dgm:pt modelId="{61159084-2BD1-49DF-94C9-0D1C30BA852E}" type="pres">
      <dgm:prSet presAssocID="{7A201324-937D-4E16-9578-C0947FE8C2DC}" presName="hierRoot2" presStyleCnt="0">
        <dgm:presLayoutVars>
          <dgm:hierBranch/>
        </dgm:presLayoutVars>
      </dgm:prSet>
      <dgm:spPr/>
    </dgm:pt>
    <dgm:pt modelId="{539D6736-143A-4762-813E-1FA37AC5E66E}" type="pres">
      <dgm:prSet presAssocID="{7A201324-937D-4E16-9578-C0947FE8C2DC}" presName="rootComposite" presStyleCnt="0"/>
      <dgm:spPr/>
    </dgm:pt>
    <dgm:pt modelId="{1B5390A5-3DB3-4B0B-98AA-D676E5314FD5}" type="pres">
      <dgm:prSet presAssocID="{7A201324-937D-4E16-9578-C0947FE8C2DC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D7F25C2-76A6-4D19-9A14-FDE94291558E}" type="pres">
      <dgm:prSet presAssocID="{7A201324-937D-4E16-9578-C0947FE8C2DC}" presName="rootConnector" presStyleLbl="node2" presStyleIdx="0" presStyleCnt="3"/>
      <dgm:spPr/>
      <dgm:t>
        <a:bodyPr/>
        <a:lstStyle/>
        <a:p>
          <a:endParaRPr lang="ru-RU"/>
        </a:p>
      </dgm:t>
    </dgm:pt>
    <dgm:pt modelId="{237CC070-E847-4873-8B87-25AEE55C3CF9}" type="pres">
      <dgm:prSet presAssocID="{7A201324-937D-4E16-9578-C0947FE8C2DC}" presName="hierChild4" presStyleCnt="0"/>
      <dgm:spPr/>
    </dgm:pt>
    <dgm:pt modelId="{95C5A09C-2772-42A1-A2E2-900331CE606A}" type="pres">
      <dgm:prSet presAssocID="{7A201324-937D-4E16-9578-C0947FE8C2DC}" presName="hierChild5" presStyleCnt="0"/>
      <dgm:spPr/>
    </dgm:pt>
    <dgm:pt modelId="{36E95C48-7B91-4445-AAC6-D24E851507E9}" type="pres">
      <dgm:prSet presAssocID="{9922AA78-CB0B-46AB-9A02-04C08786835D}" presName="Name35" presStyleLbl="parChTrans1D2" presStyleIdx="1" presStyleCnt="3"/>
      <dgm:spPr/>
      <dgm:t>
        <a:bodyPr/>
        <a:lstStyle/>
        <a:p>
          <a:endParaRPr lang="ru-RU"/>
        </a:p>
      </dgm:t>
    </dgm:pt>
    <dgm:pt modelId="{2FCEECFE-3864-452F-BA9A-8A4ED355B54C}" type="pres">
      <dgm:prSet presAssocID="{B12A1A31-0DDF-49D5-B3DF-7C4126DDDC59}" presName="hierRoot2" presStyleCnt="0">
        <dgm:presLayoutVars>
          <dgm:hierBranch/>
        </dgm:presLayoutVars>
      </dgm:prSet>
      <dgm:spPr/>
    </dgm:pt>
    <dgm:pt modelId="{939EC5C3-EE29-4942-A272-2AC3EB110E30}" type="pres">
      <dgm:prSet presAssocID="{B12A1A31-0DDF-49D5-B3DF-7C4126DDDC59}" presName="rootComposite" presStyleCnt="0"/>
      <dgm:spPr/>
    </dgm:pt>
    <dgm:pt modelId="{1B1036EC-497B-49E7-B516-B8A884727549}" type="pres">
      <dgm:prSet presAssocID="{B12A1A31-0DDF-49D5-B3DF-7C4126DDDC5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C60F87-0011-4B53-9452-4805F1090C12}" type="pres">
      <dgm:prSet presAssocID="{B12A1A31-0DDF-49D5-B3DF-7C4126DDDC59}" presName="rootConnector" presStyleLbl="node2" presStyleIdx="1" presStyleCnt="3"/>
      <dgm:spPr/>
      <dgm:t>
        <a:bodyPr/>
        <a:lstStyle/>
        <a:p>
          <a:endParaRPr lang="ru-RU"/>
        </a:p>
      </dgm:t>
    </dgm:pt>
    <dgm:pt modelId="{34677D5C-07F0-4CED-B08A-129190706DDE}" type="pres">
      <dgm:prSet presAssocID="{B12A1A31-0DDF-49D5-B3DF-7C4126DDDC59}" presName="hierChild4" presStyleCnt="0"/>
      <dgm:spPr/>
    </dgm:pt>
    <dgm:pt modelId="{6B6C3D90-2CED-4769-9BBA-B07EC335CEF2}" type="pres">
      <dgm:prSet presAssocID="{B12A1A31-0DDF-49D5-B3DF-7C4126DDDC59}" presName="hierChild5" presStyleCnt="0"/>
      <dgm:spPr/>
    </dgm:pt>
    <dgm:pt modelId="{D56785F1-CC38-4B73-A399-F43A0E987089}" type="pres">
      <dgm:prSet presAssocID="{DCD61399-7CA7-479C-A799-BA90B09CFE98}" presName="Name35" presStyleLbl="parChTrans1D2" presStyleIdx="2" presStyleCnt="3"/>
      <dgm:spPr/>
      <dgm:t>
        <a:bodyPr/>
        <a:lstStyle/>
        <a:p>
          <a:endParaRPr lang="ru-RU"/>
        </a:p>
      </dgm:t>
    </dgm:pt>
    <dgm:pt modelId="{EF189D60-E31B-4993-AAC8-BCFD471CAEED}" type="pres">
      <dgm:prSet presAssocID="{775F171D-0F6E-430B-909A-F4C31E0D812E}" presName="hierRoot2" presStyleCnt="0">
        <dgm:presLayoutVars>
          <dgm:hierBranch/>
        </dgm:presLayoutVars>
      </dgm:prSet>
      <dgm:spPr/>
    </dgm:pt>
    <dgm:pt modelId="{8C3C69B5-EAA6-4C33-B26B-674635F897DA}" type="pres">
      <dgm:prSet presAssocID="{775F171D-0F6E-430B-909A-F4C31E0D812E}" presName="rootComposite" presStyleCnt="0"/>
      <dgm:spPr/>
    </dgm:pt>
    <dgm:pt modelId="{40565793-C0BB-4FDF-8FA8-643A45D8EE63}" type="pres">
      <dgm:prSet presAssocID="{775F171D-0F6E-430B-909A-F4C31E0D812E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6B252A-F1BD-4AF6-BAE5-C60647BA5057}" type="pres">
      <dgm:prSet presAssocID="{775F171D-0F6E-430B-909A-F4C31E0D812E}" presName="rootConnector" presStyleLbl="node2" presStyleIdx="2" presStyleCnt="3"/>
      <dgm:spPr/>
      <dgm:t>
        <a:bodyPr/>
        <a:lstStyle/>
        <a:p>
          <a:endParaRPr lang="ru-RU"/>
        </a:p>
      </dgm:t>
    </dgm:pt>
    <dgm:pt modelId="{CF1D41B0-136B-4C96-B3D5-52F155503C68}" type="pres">
      <dgm:prSet presAssocID="{775F171D-0F6E-430B-909A-F4C31E0D812E}" presName="hierChild4" presStyleCnt="0"/>
      <dgm:spPr/>
    </dgm:pt>
    <dgm:pt modelId="{26AAFF15-EB90-4F36-A1CA-9E7743D05505}" type="pres">
      <dgm:prSet presAssocID="{775F171D-0F6E-430B-909A-F4C31E0D812E}" presName="hierChild5" presStyleCnt="0"/>
      <dgm:spPr/>
    </dgm:pt>
    <dgm:pt modelId="{89E3DECE-F4FC-4E79-AFA8-DC59B148DFD9}" type="pres">
      <dgm:prSet presAssocID="{378799B7-DE97-4FED-9E7D-96336867463D}" presName="hierChild3" presStyleCnt="0"/>
      <dgm:spPr/>
    </dgm:pt>
  </dgm:ptLst>
  <dgm:cxnLst>
    <dgm:cxn modelId="{C396E1B7-2693-4F83-9227-F9A0D77EFB84}" type="presOf" srcId="{378799B7-DE97-4FED-9E7D-96336867463D}" destId="{54823960-50E8-4755-8C91-E8682A20DDCF}" srcOrd="1" destOrd="0" presId="urn:microsoft.com/office/officeart/2005/8/layout/orgChart1"/>
    <dgm:cxn modelId="{8ECBF8CC-C43E-4F49-94FB-EC65F4DE5669}" type="presOf" srcId="{7A201324-937D-4E16-9578-C0947FE8C2DC}" destId="{0D7F25C2-76A6-4D19-9A14-FDE94291558E}" srcOrd="1" destOrd="0" presId="urn:microsoft.com/office/officeart/2005/8/layout/orgChart1"/>
    <dgm:cxn modelId="{E2877840-A3B2-458A-85E1-23ECEBE710A5}" srcId="{378799B7-DE97-4FED-9E7D-96336867463D}" destId="{7A201324-937D-4E16-9578-C0947FE8C2DC}" srcOrd="0" destOrd="0" parTransId="{3B65592B-4D5E-4B92-BBCE-AE11531FC586}" sibTransId="{E3212556-2622-4ED0-A463-A97A6B525DA6}"/>
    <dgm:cxn modelId="{F0123F15-06EE-4563-8595-199FC539D51B}" type="presOf" srcId="{B12A1A31-0DDF-49D5-B3DF-7C4126DDDC59}" destId="{D2C60F87-0011-4B53-9452-4805F1090C12}" srcOrd="1" destOrd="0" presId="urn:microsoft.com/office/officeart/2005/8/layout/orgChart1"/>
    <dgm:cxn modelId="{94414856-5FA5-4A7F-95B0-1EB0672E528E}" type="presOf" srcId="{DCD61399-7CA7-479C-A799-BA90B09CFE98}" destId="{D56785F1-CC38-4B73-A399-F43A0E987089}" srcOrd="0" destOrd="0" presId="urn:microsoft.com/office/officeart/2005/8/layout/orgChart1"/>
    <dgm:cxn modelId="{B1F7AB32-BFE0-4696-8BB8-572882FF10A9}" srcId="{378799B7-DE97-4FED-9E7D-96336867463D}" destId="{775F171D-0F6E-430B-909A-F4C31E0D812E}" srcOrd="2" destOrd="0" parTransId="{DCD61399-7CA7-479C-A799-BA90B09CFE98}" sibTransId="{D7B38D14-2392-4FA9-B21D-8B9EBF24BC32}"/>
    <dgm:cxn modelId="{7F70F5A3-A2A4-46E8-AB6B-72A51A6D91A7}" type="presOf" srcId="{378799B7-DE97-4FED-9E7D-96336867463D}" destId="{4A058CDB-C1CD-408C-AEFB-217C8907BC70}" srcOrd="0" destOrd="0" presId="urn:microsoft.com/office/officeart/2005/8/layout/orgChart1"/>
    <dgm:cxn modelId="{A8AD0E88-877E-4373-9950-010307EF48CF}" type="presOf" srcId="{9922AA78-CB0B-46AB-9A02-04C08786835D}" destId="{36E95C48-7B91-4445-AAC6-D24E851507E9}" srcOrd="0" destOrd="0" presId="urn:microsoft.com/office/officeart/2005/8/layout/orgChart1"/>
    <dgm:cxn modelId="{3A93009C-3824-4CE3-8A7C-9A22092BF5C3}" type="presOf" srcId="{3B65592B-4D5E-4B92-BBCE-AE11531FC586}" destId="{1D2CA8CB-D2D8-4D16-8309-2874D3075E13}" srcOrd="0" destOrd="0" presId="urn:microsoft.com/office/officeart/2005/8/layout/orgChart1"/>
    <dgm:cxn modelId="{B9BD5BA2-BBB7-46EE-B2C3-395B9D3A3B3A}" srcId="{378799B7-DE97-4FED-9E7D-96336867463D}" destId="{B12A1A31-0DDF-49D5-B3DF-7C4126DDDC59}" srcOrd="1" destOrd="0" parTransId="{9922AA78-CB0B-46AB-9A02-04C08786835D}" sibTransId="{7724B215-4CCE-4DEC-8E02-1956E68B73DF}"/>
    <dgm:cxn modelId="{CD8DE4AD-61D4-4B40-9C53-9340D0E9040E}" type="presOf" srcId="{BFBC296B-36FE-4106-AECD-4AB80C41DDB8}" destId="{08684916-7ADC-4774-9DB2-B9079FBFA2E3}" srcOrd="0" destOrd="0" presId="urn:microsoft.com/office/officeart/2005/8/layout/orgChart1"/>
    <dgm:cxn modelId="{24BAB48E-B26E-4C61-99B4-724C4C23B948}" type="presOf" srcId="{775F171D-0F6E-430B-909A-F4C31E0D812E}" destId="{40565793-C0BB-4FDF-8FA8-643A45D8EE63}" srcOrd="0" destOrd="0" presId="urn:microsoft.com/office/officeart/2005/8/layout/orgChart1"/>
    <dgm:cxn modelId="{FAD36E9F-F8E6-4F25-87CD-6E07F16599BF}" type="presOf" srcId="{7A201324-937D-4E16-9578-C0947FE8C2DC}" destId="{1B5390A5-3DB3-4B0B-98AA-D676E5314FD5}" srcOrd="0" destOrd="0" presId="urn:microsoft.com/office/officeart/2005/8/layout/orgChart1"/>
    <dgm:cxn modelId="{7584E998-6D88-46D7-B099-36A55B3B62A2}" type="presOf" srcId="{B12A1A31-0DDF-49D5-B3DF-7C4126DDDC59}" destId="{1B1036EC-497B-49E7-B516-B8A884727549}" srcOrd="0" destOrd="0" presId="urn:microsoft.com/office/officeart/2005/8/layout/orgChart1"/>
    <dgm:cxn modelId="{AB890BEA-F432-46E2-8E81-C6D53272B799}" srcId="{BFBC296B-36FE-4106-AECD-4AB80C41DDB8}" destId="{378799B7-DE97-4FED-9E7D-96336867463D}" srcOrd="0" destOrd="0" parTransId="{E4ABBA0A-D307-4A5A-A5EA-944AE511D02B}" sibTransId="{9683CBAA-0780-44A0-8636-658EC6FFFA6F}"/>
    <dgm:cxn modelId="{AE5F9459-642C-474E-B03E-218B40F938AE}" type="presOf" srcId="{775F171D-0F6E-430B-909A-F4C31E0D812E}" destId="{336B252A-F1BD-4AF6-BAE5-C60647BA5057}" srcOrd="1" destOrd="0" presId="urn:microsoft.com/office/officeart/2005/8/layout/orgChart1"/>
    <dgm:cxn modelId="{0C66C33C-33F6-401E-8F56-B5B543C8C03E}" type="presParOf" srcId="{08684916-7ADC-4774-9DB2-B9079FBFA2E3}" destId="{12C50CF6-3710-4ED1-AF04-C7F2988EB64C}" srcOrd="0" destOrd="0" presId="urn:microsoft.com/office/officeart/2005/8/layout/orgChart1"/>
    <dgm:cxn modelId="{F4CA071A-FACE-4C4F-9E0C-206FDA1AA340}" type="presParOf" srcId="{12C50CF6-3710-4ED1-AF04-C7F2988EB64C}" destId="{F24DCDD5-5B45-4824-8CBB-8EA9223032AC}" srcOrd="0" destOrd="0" presId="urn:microsoft.com/office/officeart/2005/8/layout/orgChart1"/>
    <dgm:cxn modelId="{CBB0C078-B17E-4E4E-858E-7DBA6592F990}" type="presParOf" srcId="{F24DCDD5-5B45-4824-8CBB-8EA9223032AC}" destId="{4A058CDB-C1CD-408C-AEFB-217C8907BC70}" srcOrd="0" destOrd="0" presId="urn:microsoft.com/office/officeart/2005/8/layout/orgChart1"/>
    <dgm:cxn modelId="{B6395861-04B5-4820-98E3-60433E0162FF}" type="presParOf" srcId="{F24DCDD5-5B45-4824-8CBB-8EA9223032AC}" destId="{54823960-50E8-4755-8C91-E8682A20DDCF}" srcOrd="1" destOrd="0" presId="urn:microsoft.com/office/officeart/2005/8/layout/orgChart1"/>
    <dgm:cxn modelId="{071A7DBB-FA63-4B66-A288-75AA58353AC6}" type="presParOf" srcId="{12C50CF6-3710-4ED1-AF04-C7F2988EB64C}" destId="{AF0AAEE1-1DEA-474A-9D6C-F5F350973D07}" srcOrd="1" destOrd="0" presId="urn:microsoft.com/office/officeart/2005/8/layout/orgChart1"/>
    <dgm:cxn modelId="{6AF05EE9-1F21-4E90-9F73-83C8ACB7BB0B}" type="presParOf" srcId="{AF0AAEE1-1DEA-474A-9D6C-F5F350973D07}" destId="{1D2CA8CB-D2D8-4D16-8309-2874D3075E13}" srcOrd="0" destOrd="0" presId="urn:microsoft.com/office/officeart/2005/8/layout/orgChart1"/>
    <dgm:cxn modelId="{862F486D-8C1C-4BC3-8C25-76E0F351FF26}" type="presParOf" srcId="{AF0AAEE1-1DEA-474A-9D6C-F5F350973D07}" destId="{61159084-2BD1-49DF-94C9-0D1C30BA852E}" srcOrd="1" destOrd="0" presId="urn:microsoft.com/office/officeart/2005/8/layout/orgChart1"/>
    <dgm:cxn modelId="{DC73694B-7421-4490-8DDF-3374E38B5C56}" type="presParOf" srcId="{61159084-2BD1-49DF-94C9-0D1C30BA852E}" destId="{539D6736-143A-4762-813E-1FA37AC5E66E}" srcOrd="0" destOrd="0" presId="urn:microsoft.com/office/officeart/2005/8/layout/orgChart1"/>
    <dgm:cxn modelId="{2ABC5F16-8E1E-4D62-926D-2F4E50B28531}" type="presParOf" srcId="{539D6736-143A-4762-813E-1FA37AC5E66E}" destId="{1B5390A5-3DB3-4B0B-98AA-D676E5314FD5}" srcOrd="0" destOrd="0" presId="urn:microsoft.com/office/officeart/2005/8/layout/orgChart1"/>
    <dgm:cxn modelId="{953F7E71-E476-4EED-9F0A-6314D07DE86A}" type="presParOf" srcId="{539D6736-143A-4762-813E-1FA37AC5E66E}" destId="{0D7F25C2-76A6-4D19-9A14-FDE94291558E}" srcOrd="1" destOrd="0" presId="urn:microsoft.com/office/officeart/2005/8/layout/orgChart1"/>
    <dgm:cxn modelId="{C99DA671-37E0-44E3-B187-073611343E6A}" type="presParOf" srcId="{61159084-2BD1-49DF-94C9-0D1C30BA852E}" destId="{237CC070-E847-4873-8B87-25AEE55C3CF9}" srcOrd="1" destOrd="0" presId="urn:microsoft.com/office/officeart/2005/8/layout/orgChart1"/>
    <dgm:cxn modelId="{DD8EC4D0-ACF5-4322-A40D-244ED865F2DD}" type="presParOf" srcId="{61159084-2BD1-49DF-94C9-0D1C30BA852E}" destId="{95C5A09C-2772-42A1-A2E2-900331CE606A}" srcOrd="2" destOrd="0" presId="urn:microsoft.com/office/officeart/2005/8/layout/orgChart1"/>
    <dgm:cxn modelId="{9016D88D-C946-43BA-A34D-010207D245BA}" type="presParOf" srcId="{AF0AAEE1-1DEA-474A-9D6C-F5F350973D07}" destId="{36E95C48-7B91-4445-AAC6-D24E851507E9}" srcOrd="2" destOrd="0" presId="urn:microsoft.com/office/officeart/2005/8/layout/orgChart1"/>
    <dgm:cxn modelId="{5366B933-1D0F-45A6-95C9-AF26DFF606AF}" type="presParOf" srcId="{AF0AAEE1-1DEA-474A-9D6C-F5F350973D07}" destId="{2FCEECFE-3864-452F-BA9A-8A4ED355B54C}" srcOrd="3" destOrd="0" presId="urn:microsoft.com/office/officeart/2005/8/layout/orgChart1"/>
    <dgm:cxn modelId="{3CB44825-0950-4203-A1C7-DF58F2D67B46}" type="presParOf" srcId="{2FCEECFE-3864-452F-BA9A-8A4ED355B54C}" destId="{939EC5C3-EE29-4942-A272-2AC3EB110E30}" srcOrd="0" destOrd="0" presId="urn:microsoft.com/office/officeart/2005/8/layout/orgChart1"/>
    <dgm:cxn modelId="{E19946D9-47CA-4B84-9E5F-0372FBF62FD0}" type="presParOf" srcId="{939EC5C3-EE29-4942-A272-2AC3EB110E30}" destId="{1B1036EC-497B-49E7-B516-B8A884727549}" srcOrd="0" destOrd="0" presId="urn:microsoft.com/office/officeart/2005/8/layout/orgChart1"/>
    <dgm:cxn modelId="{816188DB-A740-483C-9C26-D1009CCBC282}" type="presParOf" srcId="{939EC5C3-EE29-4942-A272-2AC3EB110E30}" destId="{D2C60F87-0011-4B53-9452-4805F1090C12}" srcOrd="1" destOrd="0" presId="urn:microsoft.com/office/officeart/2005/8/layout/orgChart1"/>
    <dgm:cxn modelId="{AC19C7DE-16D8-4840-B231-65EDCEB930FD}" type="presParOf" srcId="{2FCEECFE-3864-452F-BA9A-8A4ED355B54C}" destId="{34677D5C-07F0-4CED-B08A-129190706DDE}" srcOrd="1" destOrd="0" presId="urn:microsoft.com/office/officeart/2005/8/layout/orgChart1"/>
    <dgm:cxn modelId="{DEF0D2AD-38DD-47DF-9021-8060FEB0FD5A}" type="presParOf" srcId="{2FCEECFE-3864-452F-BA9A-8A4ED355B54C}" destId="{6B6C3D90-2CED-4769-9BBA-B07EC335CEF2}" srcOrd="2" destOrd="0" presId="urn:microsoft.com/office/officeart/2005/8/layout/orgChart1"/>
    <dgm:cxn modelId="{A7A9428F-D37E-47B7-B78D-CBE6C4C0E9EF}" type="presParOf" srcId="{AF0AAEE1-1DEA-474A-9D6C-F5F350973D07}" destId="{D56785F1-CC38-4B73-A399-F43A0E987089}" srcOrd="4" destOrd="0" presId="urn:microsoft.com/office/officeart/2005/8/layout/orgChart1"/>
    <dgm:cxn modelId="{BCF9B581-6F5C-4A49-996E-DC1C4A0BC041}" type="presParOf" srcId="{AF0AAEE1-1DEA-474A-9D6C-F5F350973D07}" destId="{EF189D60-E31B-4993-AAC8-BCFD471CAEED}" srcOrd="5" destOrd="0" presId="urn:microsoft.com/office/officeart/2005/8/layout/orgChart1"/>
    <dgm:cxn modelId="{AADDAC44-A8E0-427B-AB66-F4399DF64D18}" type="presParOf" srcId="{EF189D60-E31B-4993-AAC8-BCFD471CAEED}" destId="{8C3C69B5-EAA6-4C33-B26B-674635F897DA}" srcOrd="0" destOrd="0" presId="urn:microsoft.com/office/officeart/2005/8/layout/orgChart1"/>
    <dgm:cxn modelId="{AFF742F2-A820-436C-BDB8-F8E6889733F5}" type="presParOf" srcId="{8C3C69B5-EAA6-4C33-B26B-674635F897DA}" destId="{40565793-C0BB-4FDF-8FA8-643A45D8EE63}" srcOrd="0" destOrd="0" presId="urn:microsoft.com/office/officeart/2005/8/layout/orgChart1"/>
    <dgm:cxn modelId="{241D072D-E5B9-4F05-A56E-B203A385077B}" type="presParOf" srcId="{8C3C69B5-EAA6-4C33-B26B-674635F897DA}" destId="{336B252A-F1BD-4AF6-BAE5-C60647BA5057}" srcOrd="1" destOrd="0" presId="urn:microsoft.com/office/officeart/2005/8/layout/orgChart1"/>
    <dgm:cxn modelId="{40C9C367-6CA1-4B41-BD0A-0B8689230F8E}" type="presParOf" srcId="{EF189D60-E31B-4993-AAC8-BCFD471CAEED}" destId="{CF1D41B0-136B-4C96-B3D5-52F155503C68}" srcOrd="1" destOrd="0" presId="urn:microsoft.com/office/officeart/2005/8/layout/orgChart1"/>
    <dgm:cxn modelId="{B9BDC217-1819-49F1-9026-2BD07B4D343D}" type="presParOf" srcId="{EF189D60-E31B-4993-AAC8-BCFD471CAEED}" destId="{26AAFF15-EB90-4F36-A1CA-9E7743D05505}" srcOrd="2" destOrd="0" presId="urn:microsoft.com/office/officeart/2005/8/layout/orgChart1"/>
    <dgm:cxn modelId="{C200CBFB-A234-4310-A50A-3CB31BE8D0F1}" type="presParOf" srcId="{12C50CF6-3710-4ED1-AF04-C7F2988EB64C}" destId="{89E3DECE-F4FC-4E79-AFA8-DC59B148DFD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03FA75-5985-4C2B-8682-2907EFDF52A0}" type="doc">
      <dgm:prSet loTypeId="urn:microsoft.com/office/officeart/2005/8/layout/orgChart1" loCatId="hierarchy" qsTypeId="urn:microsoft.com/office/officeart/2005/8/quickstyle/simple1" qsCatId="simple" csTypeId="urn:microsoft.com/office/officeart/2005/8/colors/accent2_3" csCatId="accent2"/>
      <dgm:spPr/>
    </dgm:pt>
    <dgm:pt modelId="{5FB68967-7962-4395-A327-D4DE1F4E234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 </a:t>
          </a:r>
          <a:r>
            <a:rPr kumimoji="0" lang="ru-RU" b="1" i="0" u="none" strike="noStrike" cap="none" normalizeH="0" baseline="0" smtClean="0">
              <a:ln/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rPr>
            <a:t>природы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rPr>
            <a:t> радикала  </a:t>
          </a:r>
        </a:p>
      </dgm:t>
    </dgm:pt>
    <dgm:pt modelId="{E09857EE-1155-4FCB-85E8-9D572D9E35AE}" type="parTrans" cxnId="{15C0003C-FA05-421A-A6FF-BC348E48377C}">
      <dgm:prSet/>
      <dgm:spPr/>
      <dgm:t>
        <a:bodyPr/>
        <a:lstStyle/>
        <a:p>
          <a:endParaRPr lang="ru-RU"/>
        </a:p>
      </dgm:t>
    </dgm:pt>
    <dgm:pt modelId="{EC6BC3DE-3137-4D0C-9D77-76525AFBAFE5}" type="sibTrans" cxnId="{15C0003C-FA05-421A-A6FF-BC348E48377C}">
      <dgm:prSet/>
      <dgm:spPr/>
      <dgm:t>
        <a:bodyPr/>
        <a:lstStyle/>
        <a:p>
          <a:endParaRPr lang="ru-RU"/>
        </a:p>
      </dgm:t>
    </dgm:pt>
    <dgm:pt modelId="{9D7DEF97-29A4-4D56-B397-141D0B64257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предельные</a:t>
          </a:r>
        </a:p>
      </dgm:t>
    </dgm:pt>
    <dgm:pt modelId="{1E1CE314-880C-4676-959B-35A12EFFD2CE}" type="parTrans" cxnId="{ECB948D8-216D-48F7-ABAA-38E0E043BF30}">
      <dgm:prSet/>
      <dgm:spPr/>
      <dgm:t>
        <a:bodyPr/>
        <a:lstStyle/>
        <a:p>
          <a:endParaRPr lang="ru-RU"/>
        </a:p>
      </dgm:t>
    </dgm:pt>
    <dgm:pt modelId="{6E57E18F-1C9D-4243-9D83-7A1C6F9D0754}" type="sibTrans" cxnId="{ECB948D8-216D-48F7-ABAA-38E0E043BF30}">
      <dgm:prSet/>
      <dgm:spPr/>
      <dgm:t>
        <a:bodyPr/>
        <a:lstStyle/>
        <a:p>
          <a:endParaRPr lang="ru-RU"/>
        </a:p>
      </dgm:t>
    </dgm:pt>
    <dgm:pt modelId="{CCA1129D-C4BF-4BF9-AA2B-4D6A84F0DCB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не-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предельные</a:t>
          </a:r>
        </a:p>
      </dgm:t>
    </dgm:pt>
    <dgm:pt modelId="{91A97E10-84EA-4451-96EF-B4F470F78DF4}" type="parTrans" cxnId="{BEAFA024-7896-4F64-AF0F-E927204CFCD8}">
      <dgm:prSet/>
      <dgm:spPr/>
      <dgm:t>
        <a:bodyPr/>
        <a:lstStyle/>
        <a:p>
          <a:endParaRPr lang="ru-RU"/>
        </a:p>
      </dgm:t>
    </dgm:pt>
    <dgm:pt modelId="{238B012D-1A84-43A1-8EAF-FBB716DA0A1A}" type="sibTrans" cxnId="{BEAFA024-7896-4F64-AF0F-E927204CFCD8}">
      <dgm:prSet/>
      <dgm:spPr/>
      <dgm:t>
        <a:bodyPr/>
        <a:lstStyle/>
        <a:p>
          <a:endParaRPr lang="ru-RU"/>
        </a:p>
      </dgm:t>
    </dgm:pt>
    <dgm:pt modelId="{FC2A6EE1-3772-455E-9686-DA7F0CFE5EC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ароматические</a:t>
          </a:r>
        </a:p>
      </dgm:t>
    </dgm:pt>
    <dgm:pt modelId="{423CF738-D12A-47FF-90B1-E4F218AA4E85}" type="parTrans" cxnId="{1CE8E8D8-A0B6-499F-BAD0-9A37B6B9CD9C}">
      <dgm:prSet/>
      <dgm:spPr/>
      <dgm:t>
        <a:bodyPr/>
        <a:lstStyle/>
        <a:p>
          <a:endParaRPr lang="ru-RU"/>
        </a:p>
      </dgm:t>
    </dgm:pt>
    <dgm:pt modelId="{0CD11D61-B54E-4940-B0CB-D2A8F1444EB8}" type="sibTrans" cxnId="{1CE8E8D8-A0B6-499F-BAD0-9A37B6B9CD9C}">
      <dgm:prSet/>
      <dgm:spPr/>
      <dgm:t>
        <a:bodyPr/>
        <a:lstStyle/>
        <a:p>
          <a:endParaRPr lang="ru-RU"/>
        </a:p>
      </dgm:t>
    </dgm:pt>
    <dgm:pt modelId="{DA2922BB-859C-48AD-968B-E827845BFBF9}" type="pres">
      <dgm:prSet presAssocID="{D403FA75-5985-4C2B-8682-2907EFDF52A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83F9512-12E7-481C-9809-9C0EA88E464E}" type="pres">
      <dgm:prSet presAssocID="{5FB68967-7962-4395-A327-D4DE1F4E2348}" presName="hierRoot1" presStyleCnt="0">
        <dgm:presLayoutVars>
          <dgm:hierBranch/>
        </dgm:presLayoutVars>
      </dgm:prSet>
      <dgm:spPr/>
    </dgm:pt>
    <dgm:pt modelId="{B47CEBD6-6A48-4448-B214-D4FC2C244CC6}" type="pres">
      <dgm:prSet presAssocID="{5FB68967-7962-4395-A327-D4DE1F4E2348}" presName="rootComposite1" presStyleCnt="0"/>
      <dgm:spPr/>
    </dgm:pt>
    <dgm:pt modelId="{9E5C47BB-D888-4BBA-B96C-3AFCD9DE6428}" type="pres">
      <dgm:prSet presAssocID="{5FB68967-7962-4395-A327-D4DE1F4E2348}" presName="rootText1" presStyleLbl="node0" presStyleIdx="0" presStyleCnt="1" custLinFactNeighborY="-348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8E0108D-0444-456F-88A6-DD75395724DB}" type="pres">
      <dgm:prSet presAssocID="{5FB68967-7962-4395-A327-D4DE1F4E2348}" presName="rootConnector1" presStyleLbl="node1" presStyleIdx="0" presStyleCnt="0"/>
      <dgm:spPr/>
      <dgm:t>
        <a:bodyPr/>
        <a:lstStyle/>
        <a:p>
          <a:endParaRPr lang="ru-RU"/>
        </a:p>
      </dgm:t>
    </dgm:pt>
    <dgm:pt modelId="{0D84A211-0504-4BA1-893A-AF8B35D79A82}" type="pres">
      <dgm:prSet presAssocID="{5FB68967-7962-4395-A327-D4DE1F4E2348}" presName="hierChild2" presStyleCnt="0"/>
      <dgm:spPr/>
    </dgm:pt>
    <dgm:pt modelId="{89E9DD06-7C3A-4387-84B0-568D0D0490CE}" type="pres">
      <dgm:prSet presAssocID="{1E1CE314-880C-4676-959B-35A12EFFD2CE}" presName="Name35" presStyleLbl="parChTrans1D2" presStyleIdx="0" presStyleCnt="3"/>
      <dgm:spPr/>
      <dgm:t>
        <a:bodyPr/>
        <a:lstStyle/>
        <a:p>
          <a:endParaRPr lang="ru-RU"/>
        </a:p>
      </dgm:t>
    </dgm:pt>
    <dgm:pt modelId="{DFE8A9FD-20BB-4BBC-A906-B43FB772B060}" type="pres">
      <dgm:prSet presAssocID="{9D7DEF97-29A4-4D56-B397-141D0B64257A}" presName="hierRoot2" presStyleCnt="0">
        <dgm:presLayoutVars>
          <dgm:hierBranch/>
        </dgm:presLayoutVars>
      </dgm:prSet>
      <dgm:spPr/>
    </dgm:pt>
    <dgm:pt modelId="{BBD0B7F9-C04F-4CC3-A42C-585F9BBE6207}" type="pres">
      <dgm:prSet presAssocID="{9D7DEF97-29A4-4D56-B397-141D0B64257A}" presName="rootComposite" presStyleCnt="0"/>
      <dgm:spPr/>
    </dgm:pt>
    <dgm:pt modelId="{9828DC84-1605-4991-856A-D2FFC960AF65}" type="pres">
      <dgm:prSet presAssocID="{9D7DEF97-29A4-4D56-B397-141D0B64257A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90FC100-93E3-4156-AEE9-B806ECAF12AB}" type="pres">
      <dgm:prSet presAssocID="{9D7DEF97-29A4-4D56-B397-141D0B64257A}" presName="rootConnector" presStyleLbl="node2" presStyleIdx="0" presStyleCnt="3"/>
      <dgm:spPr/>
      <dgm:t>
        <a:bodyPr/>
        <a:lstStyle/>
        <a:p>
          <a:endParaRPr lang="ru-RU"/>
        </a:p>
      </dgm:t>
    </dgm:pt>
    <dgm:pt modelId="{7026B38A-783C-407C-8AA0-0C7F507A35FE}" type="pres">
      <dgm:prSet presAssocID="{9D7DEF97-29A4-4D56-B397-141D0B64257A}" presName="hierChild4" presStyleCnt="0"/>
      <dgm:spPr/>
    </dgm:pt>
    <dgm:pt modelId="{1DEACE27-5F77-4070-9658-38F323FE9656}" type="pres">
      <dgm:prSet presAssocID="{9D7DEF97-29A4-4D56-B397-141D0B64257A}" presName="hierChild5" presStyleCnt="0"/>
      <dgm:spPr/>
    </dgm:pt>
    <dgm:pt modelId="{AA7EB995-ACE3-4A29-B3C1-D9D080E8E256}" type="pres">
      <dgm:prSet presAssocID="{91A97E10-84EA-4451-96EF-B4F470F78DF4}" presName="Name35" presStyleLbl="parChTrans1D2" presStyleIdx="1" presStyleCnt="3"/>
      <dgm:spPr/>
      <dgm:t>
        <a:bodyPr/>
        <a:lstStyle/>
        <a:p>
          <a:endParaRPr lang="ru-RU"/>
        </a:p>
      </dgm:t>
    </dgm:pt>
    <dgm:pt modelId="{595A3E4C-DBAD-440C-8D80-FF67695E1720}" type="pres">
      <dgm:prSet presAssocID="{CCA1129D-C4BF-4BF9-AA2B-4D6A84F0DCB7}" presName="hierRoot2" presStyleCnt="0">
        <dgm:presLayoutVars>
          <dgm:hierBranch/>
        </dgm:presLayoutVars>
      </dgm:prSet>
      <dgm:spPr/>
    </dgm:pt>
    <dgm:pt modelId="{C0105FEE-39B1-4635-92B7-E14958781922}" type="pres">
      <dgm:prSet presAssocID="{CCA1129D-C4BF-4BF9-AA2B-4D6A84F0DCB7}" presName="rootComposite" presStyleCnt="0"/>
      <dgm:spPr/>
    </dgm:pt>
    <dgm:pt modelId="{B52DC5B5-B993-439C-B118-7866B420A755}" type="pres">
      <dgm:prSet presAssocID="{CCA1129D-C4BF-4BF9-AA2B-4D6A84F0DCB7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9145893-C8F9-4393-A182-F371B94C0F15}" type="pres">
      <dgm:prSet presAssocID="{CCA1129D-C4BF-4BF9-AA2B-4D6A84F0DCB7}" presName="rootConnector" presStyleLbl="node2" presStyleIdx="1" presStyleCnt="3"/>
      <dgm:spPr/>
      <dgm:t>
        <a:bodyPr/>
        <a:lstStyle/>
        <a:p>
          <a:endParaRPr lang="ru-RU"/>
        </a:p>
      </dgm:t>
    </dgm:pt>
    <dgm:pt modelId="{43C4FD79-2CAB-4AB6-9887-C2FF6F4DEFE1}" type="pres">
      <dgm:prSet presAssocID="{CCA1129D-C4BF-4BF9-AA2B-4D6A84F0DCB7}" presName="hierChild4" presStyleCnt="0"/>
      <dgm:spPr/>
    </dgm:pt>
    <dgm:pt modelId="{775DBE7F-942C-4B79-9F8A-584B3BA7DE85}" type="pres">
      <dgm:prSet presAssocID="{CCA1129D-C4BF-4BF9-AA2B-4D6A84F0DCB7}" presName="hierChild5" presStyleCnt="0"/>
      <dgm:spPr/>
    </dgm:pt>
    <dgm:pt modelId="{0C1BEB7A-91CF-4BB5-B635-03FD41AA2E6A}" type="pres">
      <dgm:prSet presAssocID="{423CF738-D12A-47FF-90B1-E4F218AA4E85}" presName="Name35" presStyleLbl="parChTrans1D2" presStyleIdx="2" presStyleCnt="3"/>
      <dgm:spPr/>
      <dgm:t>
        <a:bodyPr/>
        <a:lstStyle/>
        <a:p>
          <a:endParaRPr lang="ru-RU"/>
        </a:p>
      </dgm:t>
    </dgm:pt>
    <dgm:pt modelId="{87BC27EB-FB2F-4510-AA53-52086F28551A}" type="pres">
      <dgm:prSet presAssocID="{FC2A6EE1-3772-455E-9686-DA7F0CFE5EC2}" presName="hierRoot2" presStyleCnt="0">
        <dgm:presLayoutVars>
          <dgm:hierBranch/>
        </dgm:presLayoutVars>
      </dgm:prSet>
      <dgm:spPr/>
    </dgm:pt>
    <dgm:pt modelId="{D4928F2E-4A32-4E43-826B-3E11D122CE4D}" type="pres">
      <dgm:prSet presAssocID="{FC2A6EE1-3772-455E-9686-DA7F0CFE5EC2}" presName="rootComposite" presStyleCnt="0"/>
      <dgm:spPr/>
    </dgm:pt>
    <dgm:pt modelId="{92D1DA98-87BD-44BF-9593-2F27B8F24AF4}" type="pres">
      <dgm:prSet presAssocID="{FC2A6EE1-3772-455E-9686-DA7F0CFE5EC2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DF960E8-94CB-4B59-917C-CC056B3CEB19}" type="pres">
      <dgm:prSet presAssocID="{FC2A6EE1-3772-455E-9686-DA7F0CFE5EC2}" presName="rootConnector" presStyleLbl="node2" presStyleIdx="2" presStyleCnt="3"/>
      <dgm:spPr/>
      <dgm:t>
        <a:bodyPr/>
        <a:lstStyle/>
        <a:p>
          <a:endParaRPr lang="ru-RU"/>
        </a:p>
      </dgm:t>
    </dgm:pt>
    <dgm:pt modelId="{713ED16E-DF5D-46EB-8F86-FB65B06B054E}" type="pres">
      <dgm:prSet presAssocID="{FC2A6EE1-3772-455E-9686-DA7F0CFE5EC2}" presName="hierChild4" presStyleCnt="0"/>
      <dgm:spPr/>
    </dgm:pt>
    <dgm:pt modelId="{1A743A89-07CC-443A-81EB-A5113023CAD2}" type="pres">
      <dgm:prSet presAssocID="{FC2A6EE1-3772-455E-9686-DA7F0CFE5EC2}" presName="hierChild5" presStyleCnt="0"/>
      <dgm:spPr/>
    </dgm:pt>
    <dgm:pt modelId="{572DDF6F-5783-47F4-AB7C-9E5E05964824}" type="pres">
      <dgm:prSet presAssocID="{5FB68967-7962-4395-A327-D4DE1F4E2348}" presName="hierChild3" presStyleCnt="0"/>
      <dgm:spPr/>
    </dgm:pt>
  </dgm:ptLst>
  <dgm:cxnLst>
    <dgm:cxn modelId="{ECB948D8-216D-48F7-ABAA-38E0E043BF30}" srcId="{5FB68967-7962-4395-A327-D4DE1F4E2348}" destId="{9D7DEF97-29A4-4D56-B397-141D0B64257A}" srcOrd="0" destOrd="0" parTransId="{1E1CE314-880C-4676-959B-35A12EFFD2CE}" sibTransId="{6E57E18F-1C9D-4243-9D83-7A1C6F9D0754}"/>
    <dgm:cxn modelId="{C9874E65-110C-4749-9023-B37428441C4E}" type="presOf" srcId="{423CF738-D12A-47FF-90B1-E4F218AA4E85}" destId="{0C1BEB7A-91CF-4BB5-B635-03FD41AA2E6A}" srcOrd="0" destOrd="0" presId="urn:microsoft.com/office/officeart/2005/8/layout/orgChart1"/>
    <dgm:cxn modelId="{929F78D8-0F4D-4474-8F34-DE33EC0735BB}" type="presOf" srcId="{CCA1129D-C4BF-4BF9-AA2B-4D6A84F0DCB7}" destId="{69145893-C8F9-4393-A182-F371B94C0F15}" srcOrd="1" destOrd="0" presId="urn:microsoft.com/office/officeart/2005/8/layout/orgChart1"/>
    <dgm:cxn modelId="{6576A94E-30EC-4EC9-94DC-1909CBE171C8}" type="presOf" srcId="{5FB68967-7962-4395-A327-D4DE1F4E2348}" destId="{9E5C47BB-D888-4BBA-B96C-3AFCD9DE6428}" srcOrd="0" destOrd="0" presId="urn:microsoft.com/office/officeart/2005/8/layout/orgChart1"/>
    <dgm:cxn modelId="{64AB30BE-0DED-49A9-A7C0-2AFFFEB47C22}" type="presOf" srcId="{9D7DEF97-29A4-4D56-B397-141D0B64257A}" destId="{9828DC84-1605-4991-856A-D2FFC960AF65}" srcOrd="0" destOrd="0" presId="urn:microsoft.com/office/officeart/2005/8/layout/orgChart1"/>
    <dgm:cxn modelId="{C1AC0139-0A07-4C98-83B9-ED4DF9399D89}" type="presOf" srcId="{9D7DEF97-29A4-4D56-B397-141D0B64257A}" destId="{A90FC100-93E3-4156-AEE9-B806ECAF12AB}" srcOrd="1" destOrd="0" presId="urn:microsoft.com/office/officeart/2005/8/layout/orgChart1"/>
    <dgm:cxn modelId="{49073127-2A1F-4BA1-B568-95DDEBDDBC12}" type="presOf" srcId="{FC2A6EE1-3772-455E-9686-DA7F0CFE5EC2}" destId="{9DF960E8-94CB-4B59-917C-CC056B3CEB19}" srcOrd="1" destOrd="0" presId="urn:microsoft.com/office/officeart/2005/8/layout/orgChart1"/>
    <dgm:cxn modelId="{E4384397-F1B8-44FE-8A96-2DA11EA33373}" type="presOf" srcId="{CCA1129D-C4BF-4BF9-AA2B-4D6A84F0DCB7}" destId="{B52DC5B5-B993-439C-B118-7866B420A755}" srcOrd="0" destOrd="0" presId="urn:microsoft.com/office/officeart/2005/8/layout/orgChart1"/>
    <dgm:cxn modelId="{56E2B75B-54BC-42EF-AEFF-670AF3EAE6A4}" type="presOf" srcId="{D403FA75-5985-4C2B-8682-2907EFDF52A0}" destId="{DA2922BB-859C-48AD-968B-E827845BFBF9}" srcOrd="0" destOrd="0" presId="urn:microsoft.com/office/officeart/2005/8/layout/orgChart1"/>
    <dgm:cxn modelId="{DA910A3C-26CE-44C6-BF03-82AD9AF2381C}" type="presOf" srcId="{1E1CE314-880C-4676-959B-35A12EFFD2CE}" destId="{89E9DD06-7C3A-4387-84B0-568D0D0490CE}" srcOrd="0" destOrd="0" presId="urn:microsoft.com/office/officeart/2005/8/layout/orgChart1"/>
    <dgm:cxn modelId="{1CE8E8D8-A0B6-499F-BAD0-9A37B6B9CD9C}" srcId="{5FB68967-7962-4395-A327-D4DE1F4E2348}" destId="{FC2A6EE1-3772-455E-9686-DA7F0CFE5EC2}" srcOrd="2" destOrd="0" parTransId="{423CF738-D12A-47FF-90B1-E4F218AA4E85}" sibTransId="{0CD11D61-B54E-4940-B0CB-D2A8F1444EB8}"/>
    <dgm:cxn modelId="{93A30E66-8BF4-4BE9-BD96-57EF6EB1CB0A}" type="presOf" srcId="{91A97E10-84EA-4451-96EF-B4F470F78DF4}" destId="{AA7EB995-ACE3-4A29-B3C1-D9D080E8E256}" srcOrd="0" destOrd="0" presId="urn:microsoft.com/office/officeart/2005/8/layout/orgChart1"/>
    <dgm:cxn modelId="{BACE0E8C-7EC8-4FA5-93DB-B61185BC5D4C}" type="presOf" srcId="{5FB68967-7962-4395-A327-D4DE1F4E2348}" destId="{B8E0108D-0444-456F-88A6-DD75395724DB}" srcOrd="1" destOrd="0" presId="urn:microsoft.com/office/officeart/2005/8/layout/orgChart1"/>
    <dgm:cxn modelId="{BEAFA024-7896-4F64-AF0F-E927204CFCD8}" srcId="{5FB68967-7962-4395-A327-D4DE1F4E2348}" destId="{CCA1129D-C4BF-4BF9-AA2B-4D6A84F0DCB7}" srcOrd="1" destOrd="0" parTransId="{91A97E10-84EA-4451-96EF-B4F470F78DF4}" sibTransId="{238B012D-1A84-43A1-8EAF-FBB716DA0A1A}"/>
    <dgm:cxn modelId="{34F42C49-1C29-4D39-99B6-59B805AFBC7A}" type="presOf" srcId="{FC2A6EE1-3772-455E-9686-DA7F0CFE5EC2}" destId="{92D1DA98-87BD-44BF-9593-2F27B8F24AF4}" srcOrd="0" destOrd="0" presId="urn:microsoft.com/office/officeart/2005/8/layout/orgChart1"/>
    <dgm:cxn modelId="{15C0003C-FA05-421A-A6FF-BC348E48377C}" srcId="{D403FA75-5985-4C2B-8682-2907EFDF52A0}" destId="{5FB68967-7962-4395-A327-D4DE1F4E2348}" srcOrd="0" destOrd="0" parTransId="{E09857EE-1155-4FCB-85E8-9D572D9E35AE}" sibTransId="{EC6BC3DE-3137-4D0C-9D77-76525AFBAFE5}"/>
    <dgm:cxn modelId="{05BA11E6-D4F5-4FB6-ABE7-FDA893A99A8A}" type="presParOf" srcId="{DA2922BB-859C-48AD-968B-E827845BFBF9}" destId="{983F9512-12E7-481C-9809-9C0EA88E464E}" srcOrd="0" destOrd="0" presId="urn:microsoft.com/office/officeart/2005/8/layout/orgChart1"/>
    <dgm:cxn modelId="{7FDC0E1A-9E2A-4B89-9F5D-27BEA90DFEA4}" type="presParOf" srcId="{983F9512-12E7-481C-9809-9C0EA88E464E}" destId="{B47CEBD6-6A48-4448-B214-D4FC2C244CC6}" srcOrd="0" destOrd="0" presId="urn:microsoft.com/office/officeart/2005/8/layout/orgChart1"/>
    <dgm:cxn modelId="{6F62919D-49A0-4C63-8088-EDAFB3FF7D09}" type="presParOf" srcId="{B47CEBD6-6A48-4448-B214-D4FC2C244CC6}" destId="{9E5C47BB-D888-4BBA-B96C-3AFCD9DE6428}" srcOrd="0" destOrd="0" presId="urn:microsoft.com/office/officeart/2005/8/layout/orgChart1"/>
    <dgm:cxn modelId="{5BC9DE06-8A30-4F23-9E54-05B3EE2A961F}" type="presParOf" srcId="{B47CEBD6-6A48-4448-B214-D4FC2C244CC6}" destId="{B8E0108D-0444-456F-88A6-DD75395724DB}" srcOrd="1" destOrd="0" presId="urn:microsoft.com/office/officeart/2005/8/layout/orgChart1"/>
    <dgm:cxn modelId="{E198C4E8-D80B-45BC-AD00-18EC153C3743}" type="presParOf" srcId="{983F9512-12E7-481C-9809-9C0EA88E464E}" destId="{0D84A211-0504-4BA1-893A-AF8B35D79A82}" srcOrd="1" destOrd="0" presId="urn:microsoft.com/office/officeart/2005/8/layout/orgChart1"/>
    <dgm:cxn modelId="{FDC2E506-2AF9-41B7-AFBE-19FC36844712}" type="presParOf" srcId="{0D84A211-0504-4BA1-893A-AF8B35D79A82}" destId="{89E9DD06-7C3A-4387-84B0-568D0D0490CE}" srcOrd="0" destOrd="0" presId="urn:microsoft.com/office/officeart/2005/8/layout/orgChart1"/>
    <dgm:cxn modelId="{53F6C2B2-3571-4F93-A715-6A0AE3CD6B17}" type="presParOf" srcId="{0D84A211-0504-4BA1-893A-AF8B35D79A82}" destId="{DFE8A9FD-20BB-4BBC-A906-B43FB772B060}" srcOrd="1" destOrd="0" presId="urn:microsoft.com/office/officeart/2005/8/layout/orgChart1"/>
    <dgm:cxn modelId="{9CD12E75-14D4-412A-8BD6-ACA2154F4736}" type="presParOf" srcId="{DFE8A9FD-20BB-4BBC-A906-B43FB772B060}" destId="{BBD0B7F9-C04F-4CC3-A42C-585F9BBE6207}" srcOrd="0" destOrd="0" presId="urn:microsoft.com/office/officeart/2005/8/layout/orgChart1"/>
    <dgm:cxn modelId="{60ED3C0D-C1C5-4580-A6BB-26E399575D24}" type="presParOf" srcId="{BBD0B7F9-C04F-4CC3-A42C-585F9BBE6207}" destId="{9828DC84-1605-4991-856A-D2FFC960AF65}" srcOrd="0" destOrd="0" presId="urn:microsoft.com/office/officeart/2005/8/layout/orgChart1"/>
    <dgm:cxn modelId="{98BAF833-95F6-4C2B-9A43-911EB162E65E}" type="presParOf" srcId="{BBD0B7F9-C04F-4CC3-A42C-585F9BBE6207}" destId="{A90FC100-93E3-4156-AEE9-B806ECAF12AB}" srcOrd="1" destOrd="0" presId="urn:microsoft.com/office/officeart/2005/8/layout/orgChart1"/>
    <dgm:cxn modelId="{1C03B4DB-1439-4ABD-90C0-5E8279BEE483}" type="presParOf" srcId="{DFE8A9FD-20BB-4BBC-A906-B43FB772B060}" destId="{7026B38A-783C-407C-8AA0-0C7F507A35FE}" srcOrd="1" destOrd="0" presId="urn:microsoft.com/office/officeart/2005/8/layout/orgChart1"/>
    <dgm:cxn modelId="{5B64ECC9-241D-44FC-B492-DD361003F803}" type="presParOf" srcId="{DFE8A9FD-20BB-4BBC-A906-B43FB772B060}" destId="{1DEACE27-5F77-4070-9658-38F323FE9656}" srcOrd="2" destOrd="0" presId="urn:microsoft.com/office/officeart/2005/8/layout/orgChart1"/>
    <dgm:cxn modelId="{9516C307-DE5E-4936-B047-2F449701B683}" type="presParOf" srcId="{0D84A211-0504-4BA1-893A-AF8B35D79A82}" destId="{AA7EB995-ACE3-4A29-B3C1-D9D080E8E256}" srcOrd="2" destOrd="0" presId="urn:microsoft.com/office/officeart/2005/8/layout/orgChart1"/>
    <dgm:cxn modelId="{5DF42857-B7E7-45FD-A2FF-153EC5FD5ECD}" type="presParOf" srcId="{0D84A211-0504-4BA1-893A-AF8B35D79A82}" destId="{595A3E4C-DBAD-440C-8D80-FF67695E1720}" srcOrd="3" destOrd="0" presId="urn:microsoft.com/office/officeart/2005/8/layout/orgChart1"/>
    <dgm:cxn modelId="{6A8C0A16-DE0B-496B-913E-5F7137A206F8}" type="presParOf" srcId="{595A3E4C-DBAD-440C-8D80-FF67695E1720}" destId="{C0105FEE-39B1-4635-92B7-E14958781922}" srcOrd="0" destOrd="0" presId="urn:microsoft.com/office/officeart/2005/8/layout/orgChart1"/>
    <dgm:cxn modelId="{CC3C466C-A72F-4BEA-BD01-463BDD6976A2}" type="presParOf" srcId="{C0105FEE-39B1-4635-92B7-E14958781922}" destId="{B52DC5B5-B993-439C-B118-7866B420A755}" srcOrd="0" destOrd="0" presId="urn:microsoft.com/office/officeart/2005/8/layout/orgChart1"/>
    <dgm:cxn modelId="{B642A031-3DA9-4929-A867-072595D9BACE}" type="presParOf" srcId="{C0105FEE-39B1-4635-92B7-E14958781922}" destId="{69145893-C8F9-4393-A182-F371B94C0F15}" srcOrd="1" destOrd="0" presId="urn:microsoft.com/office/officeart/2005/8/layout/orgChart1"/>
    <dgm:cxn modelId="{8D4AC873-0664-45B4-9240-2AE28CF6FF11}" type="presParOf" srcId="{595A3E4C-DBAD-440C-8D80-FF67695E1720}" destId="{43C4FD79-2CAB-4AB6-9887-C2FF6F4DEFE1}" srcOrd="1" destOrd="0" presId="urn:microsoft.com/office/officeart/2005/8/layout/orgChart1"/>
    <dgm:cxn modelId="{DD373F1B-1D44-446B-995F-45057580204C}" type="presParOf" srcId="{595A3E4C-DBAD-440C-8D80-FF67695E1720}" destId="{775DBE7F-942C-4B79-9F8A-584B3BA7DE85}" srcOrd="2" destOrd="0" presId="urn:microsoft.com/office/officeart/2005/8/layout/orgChart1"/>
    <dgm:cxn modelId="{29307618-86F9-4A0F-92CA-7A69CA802B05}" type="presParOf" srcId="{0D84A211-0504-4BA1-893A-AF8B35D79A82}" destId="{0C1BEB7A-91CF-4BB5-B635-03FD41AA2E6A}" srcOrd="4" destOrd="0" presId="urn:microsoft.com/office/officeart/2005/8/layout/orgChart1"/>
    <dgm:cxn modelId="{E1F4248A-6390-4E00-BF04-8148BCDF4868}" type="presParOf" srcId="{0D84A211-0504-4BA1-893A-AF8B35D79A82}" destId="{87BC27EB-FB2F-4510-AA53-52086F28551A}" srcOrd="5" destOrd="0" presId="urn:microsoft.com/office/officeart/2005/8/layout/orgChart1"/>
    <dgm:cxn modelId="{EA9DD603-5360-4285-B913-31837FFC9966}" type="presParOf" srcId="{87BC27EB-FB2F-4510-AA53-52086F28551A}" destId="{D4928F2E-4A32-4E43-826B-3E11D122CE4D}" srcOrd="0" destOrd="0" presId="urn:microsoft.com/office/officeart/2005/8/layout/orgChart1"/>
    <dgm:cxn modelId="{D0952F61-96A9-43A9-831E-666482464688}" type="presParOf" srcId="{D4928F2E-4A32-4E43-826B-3E11D122CE4D}" destId="{92D1DA98-87BD-44BF-9593-2F27B8F24AF4}" srcOrd="0" destOrd="0" presId="urn:microsoft.com/office/officeart/2005/8/layout/orgChart1"/>
    <dgm:cxn modelId="{8DE9DE1D-FD90-487B-8C8D-FFA4B794D466}" type="presParOf" srcId="{D4928F2E-4A32-4E43-826B-3E11D122CE4D}" destId="{9DF960E8-94CB-4B59-917C-CC056B3CEB19}" srcOrd="1" destOrd="0" presId="urn:microsoft.com/office/officeart/2005/8/layout/orgChart1"/>
    <dgm:cxn modelId="{8A25B639-A686-4830-B6E9-6D3EC8789D13}" type="presParOf" srcId="{87BC27EB-FB2F-4510-AA53-52086F28551A}" destId="{713ED16E-DF5D-46EB-8F86-FB65B06B054E}" srcOrd="1" destOrd="0" presId="urn:microsoft.com/office/officeart/2005/8/layout/orgChart1"/>
    <dgm:cxn modelId="{FF330ECD-5DBB-4EBC-B1A4-BFFAD0367890}" type="presParOf" srcId="{87BC27EB-FB2F-4510-AA53-52086F28551A}" destId="{1A743A89-07CC-443A-81EB-A5113023CAD2}" srcOrd="2" destOrd="0" presId="urn:microsoft.com/office/officeart/2005/8/layout/orgChart1"/>
    <dgm:cxn modelId="{221276D3-1702-4D41-A82C-7FEF4EBA4DFB}" type="presParOf" srcId="{983F9512-12E7-481C-9809-9C0EA88E464E}" destId="{572DDF6F-5783-47F4-AB7C-9E5E0596482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6785F1-CC38-4B73-A399-F43A0E987089}">
      <dsp:nvSpPr>
        <dsp:cNvPr id="0" name=""/>
        <dsp:cNvSpPr/>
      </dsp:nvSpPr>
      <dsp:spPr>
        <a:xfrm>
          <a:off x="4302125" y="1977839"/>
          <a:ext cx="3043784" cy="8389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860"/>
              </a:lnTo>
              <a:lnTo>
                <a:pt x="3043784" y="574860"/>
              </a:lnTo>
              <a:lnTo>
                <a:pt x="3043784" y="838990"/>
              </a:lnTo>
            </a:path>
          </a:pathLst>
        </a:custGeom>
        <a:noFill/>
        <a:ln w="9525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E95C48-7B91-4445-AAC6-D24E851507E9}">
      <dsp:nvSpPr>
        <dsp:cNvPr id="0" name=""/>
        <dsp:cNvSpPr/>
      </dsp:nvSpPr>
      <dsp:spPr>
        <a:xfrm>
          <a:off x="4256405" y="1977839"/>
          <a:ext cx="91440" cy="8389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38990"/>
              </a:lnTo>
            </a:path>
          </a:pathLst>
        </a:custGeom>
        <a:noFill/>
        <a:ln w="9525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2CA8CB-D2D8-4D16-8309-2874D3075E13}">
      <dsp:nvSpPr>
        <dsp:cNvPr id="0" name=""/>
        <dsp:cNvSpPr/>
      </dsp:nvSpPr>
      <dsp:spPr>
        <a:xfrm>
          <a:off x="1258340" y="1977839"/>
          <a:ext cx="3043784" cy="838990"/>
        </a:xfrm>
        <a:custGeom>
          <a:avLst/>
          <a:gdLst/>
          <a:ahLst/>
          <a:cxnLst/>
          <a:rect l="0" t="0" r="0" b="0"/>
          <a:pathLst>
            <a:path>
              <a:moveTo>
                <a:pt x="3043784" y="0"/>
              </a:moveTo>
              <a:lnTo>
                <a:pt x="3043784" y="574860"/>
              </a:lnTo>
              <a:lnTo>
                <a:pt x="0" y="574860"/>
              </a:lnTo>
              <a:lnTo>
                <a:pt x="0" y="838990"/>
              </a:lnTo>
            </a:path>
          </a:pathLst>
        </a:custGeom>
        <a:noFill/>
        <a:ln w="9525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058CDB-C1CD-408C-AEFB-217C8907BC70}">
      <dsp:nvSpPr>
        <dsp:cNvPr id="0" name=""/>
        <dsp:cNvSpPr/>
      </dsp:nvSpPr>
      <dsp:spPr>
        <a:xfrm>
          <a:off x="3044362" y="720077"/>
          <a:ext cx="2515524" cy="1257762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dirty="0" smtClean="0">
              <a:ln/>
              <a:effectLst/>
              <a:latin typeface="Arial" charset="0"/>
            </a:rPr>
            <a:t>числа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dirty="0" smtClean="0">
              <a:ln/>
              <a:effectLst/>
              <a:latin typeface="Arial" charset="0"/>
            </a:rPr>
            <a:t> карбоксильных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dirty="0" smtClean="0">
              <a:ln/>
              <a:effectLst/>
              <a:latin typeface="Arial" charset="0"/>
            </a:rPr>
            <a:t> групп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dirty="0" smtClean="0">
              <a:ln/>
              <a:effectLst/>
              <a:latin typeface="Arial" charset="0"/>
            </a:rPr>
            <a:t>в молекуле</a:t>
          </a:r>
        </a:p>
      </dsp:txBody>
      <dsp:txXfrm>
        <a:off x="3044362" y="720077"/>
        <a:ext cx="2515524" cy="1257762"/>
      </dsp:txXfrm>
    </dsp:sp>
    <dsp:sp modelId="{1B5390A5-3DB3-4B0B-98AA-D676E5314FD5}">
      <dsp:nvSpPr>
        <dsp:cNvPr id="0" name=""/>
        <dsp:cNvSpPr/>
      </dsp:nvSpPr>
      <dsp:spPr>
        <a:xfrm>
          <a:off x="577" y="2816830"/>
          <a:ext cx="2515524" cy="1257762"/>
        </a:xfrm>
        <a:prstGeom prst="rect">
          <a:avLst/>
        </a:prstGeom>
        <a:gradFill rotWithShape="0">
          <a:gsLst>
            <a:gs pos="0">
              <a:schemeClr val="accent2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smtClean="0">
              <a:ln/>
              <a:effectLst/>
              <a:latin typeface="Arial" charset="0"/>
            </a:rPr>
            <a:t>одно-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smtClean="0">
              <a:ln/>
              <a:effectLst/>
              <a:latin typeface="Arial" charset="0"/>
            </a:rPr>
            <a:t>основные</a:t>
          </a:r>
          <a:endParaRPr kumimoji="0" lang="ru-RU" sz="2100" b="1" i="0" u="none" strike="noStrike" kern="1200" cap="none" normalizeH="0" baseline="0" smtClean="0">
            <a:ln/>
            <a:effectLst/>
            <a:latin typeface="Arial" charset="0"/>
          </a:endParaRPr>
        </a:p>
      </dsp:txBody>
      <dsp:txXfrm>
        <a:off x="577" y="2816830"/>
        <a:ext cx="2515524" cy="1257762"/>
      </dsp:txXfrm>
    </dsp:sp>
    <dsp:sp modelId="{1B1036EC-497B-49E7-B516-B8A884727549}">
      <dsp:nvSpPr>
        <dsp:cNvPr id="0" name=""/>
        <dsp:cNvSpPr/>
      </dsp:nvSpPr>
      <dsp:spPr>
        <a:xfrm>
          <a:off x="3044362" y="2816830"/>
          <a:ext cx="2515524" cy="1257762"/>
        </a:xfrm>
        <a:prstGeom prst="rect">
          <a:avLst/>
        </a:prstGeom>
        <a:gradFill rotWithShape="0">
          <a:gsLst>
            <a:gs pos="0">
              <a:schemeClr val="accent2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smtClean="0">
              <a:ln/>
              <a:effectLst/>
              <a:latin typeface="Arial" charset="0"/>
            </a:rPr>
            <a:t>двух-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smtClean="0">
              <a:ln/>
              <a:effectLst/>
              <a:latin typeface="Arial" charset="0"/>
            </a:rPr>
            <a:t>основные</a:t>
          </a:r>
          <a:endParaRPr kumimoji="0" lang="ru-RU" sz="2100" b="1" i="0" u="none" strike="noStrike" kern="1200" cap="none" normalizeH="0" baseline="0" smtClean="0">
            <a:ln/>
            <a:effectLst/>
            <a:latin typeface="Arial" charset="0"/>
          </a:endParaRPr>
        </a:p>
      </dsp:txBody>
      <dsp:txXfrm>
        <a:off x="3044362" y="2816830"/>
        <a:ext cx="2515524" cy="1257762"/>
      </dsp:txXfrm>
    </dsp:sp>
    <dsp:sp modelId="{40565793-C0BB-4FDF-8FA8-643A45D8EE63}">
      <dsp:nvSpPr>
        <dsp:cNvPr id="0" name=""/>
        <dsp:cNvSpPr/>
      </dsp:nvSpPr>
      <dsp:spPr>
        <a:xfrm>
          <a:off x="6088147" y="2816830"/>
          <a:ext cx="2515524" cy="1257762"/>
        </a:xfrm>
        <a:prstGeom prst="rect">
          <a:avLst/>
        </a:prstGeom>
        <a:gradFill rotWithShape="0">
          <a:gsLst>
            <a:gs pos="0">
              <a:schemeClr val="accent2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smtClean="0">
              <a:ln/>
              <a:effectLst/>
              <a:latin typeface="Arial" charset="0"/>
            </a:rPr>
            <a:t>много-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100" b="1" i="0" u="none" strike="noStrike" kern="1200" cap="none" normalizeH="0" baseline="0" smtClean="0">
              <a:ln/>
              <a:effectLst/>
              <a:latin typeface="Arial" charset="0"/>
            </a:rPr>
            <a:t>основные</a:t>
          </a:r>
          <a:endParaRPr kumimoji="0" lang="ru-RU" sz="2100" b="1" i="0" u="none" strike="noStrike" kern="1200" cap="none" normalizeH="0" baseline="0" smtClean="0">
            <a:ln/>
            <a:effectLst/>
            <a:latin typeface="Arial" charset="0"/>
          </a:endParaRPr>
        </a:p>
      </dsp:txBody>
      <dsp:txXfrm>
        <a:off x="6088147" y="2816830"/>
        <a:ext cx="2515524" cy="12577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1BEB7A-91CF-4BB5-B635-03FD41AA2E6A}">
      <dsp:nvSpPr>
        <dsp:cNvPr id="0" name=""/>
        <dsp:cNvSpPr/>
      </dsp:nvSpPr>
      <dsp:spPr>
        <a:xfrm>
          <a:off x="4114799" y="1591637"/>
          <a:ext cx="2911251" cy="9239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1344"/>
              </a:lnTo>
              <a:lnTo>
                <a:pt x="2911251" y="671344"/>
              </a:lnTo>
              <a:lnTo>
                <a:pt x="2911251" y="923973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7EB995-ACE3-4A29-B3C1-D9D080E8E256}">
      <dsp:nvSpPr>
        <dsp:cNvPr id="0" name=""/>
        <dsp:cNvSpPr/>
      </dsp:nvSpPr>
      <dsp:spPr>
        <a:xfrm>
          <a:off x="4069079" y="1591637"/>
          <a:ext cx="91440" cy="9239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23973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E9DD06-7C3A-4387-84B0-568D0D0490CE}">
      <dsp:nvSpPr>
        <dsp:cNvPr id="0" name=""/>
        <dsp:cNvSpPr/>
      </dsp:nvSpPr>
      <dsp:spPr>
        <a:xfrm>
          <a:off x="1203548" y="1591637"/>
          <a:ext cx="2911251" cy="923973"/>
        </a:xfrm>
        <a:custGeom>
          <a:avLst/>
          <a:gdLst/>
          <a:ahLst/>
          <a:cxnLst/>
          <a:rect l="0" t="0" r="0" b="0"/>
          <a:pathLst>
            <a:path>
              <a:moveTo>
                <a:pt x="2911251" y="0"/>
              </a:moveTo>
              <a:lnTo>
                <a:pt x="2911251" y="671344"/>
              </a:lnTo>
              <a:lnTo>
                <a:pt x="0" y="671344"/>
              </a:lnTo>
              <a:lnTo>
                <a:pt x="0" y="923973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5C47BB-D888-4BBA-B96C-3AFCD9DE6428}">
      <dsp:nvSpPr>
        <dsp:cNvPr id="0" name=""/>
        <dsp:cNvSpPr/>
      </dsp:nvSpPr>
      <dsp:spPr>
        <a:xfrm>
          <a:off x="2911803" y="388641"/>
          <a:ext cx="2405992" cy="1202996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1" i="0" u="none" strike="noStrike" kern="1200" cap="none" normalizeH="0" baseline="0" smtClean="0">
              <a:ln/>
              <a:effectLst/>
              <a:latin typeface="Arial" charset="0"/>
            </a:rPr>
            <a:t> </a:t>
          </a:r>
          <a:r>
            <a:rPr kumimoji="0" lang="ru-RU" sz="2400" b="1" i="0" u="none" strike="noStrike" kern="1200" cap="none" normalizeH="0" baseline="0" smtClean="0">
              <a:ln/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rPr>
            <a:t>природы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1" i="0" u="none" strike="noStrike" kern="1200" cap="none" normalizeH="0" baseline="0" smtClean="0">
              <a:ln/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rPr>
            <a:t> радикала  </a:t>
          </a:r>
          <a:endParaRPr kumimoji="0" lang="ru-RU" sz="2400" b="1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Arial" charset="0"/>
          </a:endParaRPr>
        </a:p>
      </dsp:txBody>
      <dsp:txXfrm>
        <a:off x="2911803" y="388641"/>
        <a:ext cx="2405992" cy="1202996"/>
      </dsp:txXfrm>
    </dsp:sp>
    <dsp:sp modelId="{9828DC84-1605-4991-856A-D2FFC960AF65}">
      <dsp:nvSpPr>
        <dsp:cNvPr id="0" name=""/>
        <dsp:cNvSpPr/>
      </dsp:nvSpPr>
      <dsp:spPr>
        <a:xfrm>
          <a:off x="552" y="2515610"/>
          <a:ext cx="2405992" cy="1202996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1" i="0" u="none" strike="noStrike" kern="1200" cap="none" normalizeH="0" baseline="0" smtClean="0">
              <a:ln/>
              <a:effectLst/>
              <a:latin typeface="Arial" charset="0"/>
            </a:rPr>
            <a:t>предельные</a:t>
          </a:r>
          <a:endParaRPr kumimoji="0" lang="ru-RU" sz="2400" b="1" i="0" u="none" strike="noStrike" kern="1200" cap="none" normalizeH="0" baseline="0" smtClean="0">
            <a:ln/>
            <a:effectLst/>
            <a:latin typeface="Arial" charset="0"/>
          </a:endParaRPr>
        </a:p>
      </dsp:txBody>
      <dsp:txXfrm>
        <a:off x="552" y="2515610"/>
        <a:ext cx="2405992" cy="1202996"/>
      </dsp:txXfrm>
    </dsp:sp>
    <dsp:sp modelId="{B52DC5B5-B993-439C-B118-7866B420A755}">
      <dsp:nvSpPr>
        <dsp:cNvPr id="0" name=""/>
        <dsp:cNvSpPr/>
      </dsp:nvSpPr>
      <dsp:spPr>
        <a:xfrm>
          <a:off x="2911803" y="2515610"/>
          <a:ext cx="2405992" cy="1202996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1" i="0" u="none" strike="noStrike" kern="1200" cap="none" normalizeH="0" baseline="0" smtClean="0">
              <a:ln/>
              <a:effectLst/>
              <a:latin typeface="Arial" charset="0"/>
            </a:rPr>
            <a:t>не-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1" i="0" u="none" strike="noStrike" kern="1200" cap="none" normalizeH="0" baseline="0" smtClean="0">
              <a:ln/>
              <a:effectLst/>
              <a:latin typeface="Arial" charset="0"/>
            </a:rPr>
            <a:t>предельные</a:t>
          </a:r>
          <a:endParaRPr kumimoji="0" lang="ru-RU" sz="2400" b="1" i="0" u="none" strike="noStrike" kern="1200" cap="none" normalizeH="0" baseline="0" smtClean="0">
            <a:ln/>
            <a:effectLst/>
            <a:latin typeface="Arial" charset="0"/>
          </a:endParaRPr>
        </a:p>
      </dsp:txBody>
      <dsp:txXfrm>
        <a:off x="2911803" y="2515610"/>
        <a:ext cx="2405992" cy="1202996"/>
      </dsp:txXfrm>
    </dsp:sp>
    <dsp:sp modelId="{92D1DA98-87BD-44BF-9593-2F27B8F24AF4}">
      <dsp:nvSpPr>
        <dsp:cNvPr id="0" name=""/>
        <dsp:cNvSpPr/>
      </dsp:nvSpPr>
      <dsp:spPr>
        <a:xfrm>
          <a:off x="5823054" y="2515610"/>
          <a:ext cx="2405992" cy="1202996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1" i="0" u="none" strike="noStrike" kern="1200" cap="none" normalizeH="0" baseline="0" smtClean="0">
              <a:ln/>
              <a:effectLst/>
              <a:latin typeface="Arial" charset="0"/>
            </a:rPr>
            <a:t>ароматические</a:t>
          </a:r>
          <a:endParaRPr kumimoji="0" lang="ru-RU" sz="2400" b="1" i="0" u="none" strike="noStrike" kern="1200" cap="none" normalizeH="0" baseline="0" smtClean="0">
            <a:ln/>
            <a:effectLst/>
            <a:latin typeface="Arial" charset="0"/>
          </a:endParaRPr>
        </a:p>
      </dsp:txBody>
      <dsp:txXfrm>
        <a:off x="5823054" y="2515610"/>
        <a:ext cx="2405992" cy="1202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05C812-38FC-4FBE-9C31-2165FB80F86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97026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A753D-F300-4761-808C-BE3E36BC5EE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7846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F41A4-8053-4CCE-A729-FDD8D5B791F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4664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91CF171-32AC-4BA3-B9E2-B74E9E59B29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66311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4AC212-DBCC-4244-A3C7-74B2C653405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2019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36F1DB-8D29-4122-9846-85F2B4F8CF0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450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AF7779-004D-4DBF-BF85-49F3B8D8CE0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7492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CD88C-F732-4A7B-AFFA-A12E8FAD6C3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62100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2ABE0C-F6E0-4643-AE63-B4AC50B889C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7746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806B75-3324-4B88-80B8-E7BFA40B46F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5778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CB20E2-2ED1-4AFF-96DC-29765D64A47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97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6284BE-033B-44B2-A554-4C7E2727FDD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93786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67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82BB573-74C6-42A7-90DE-9B312DC097A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404664"/>
            <a:ext cx="7536037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ru-RU" sz="9600" b="1" kern="10" spc="3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</a:rPr>
              <a:t>Карбоновые</a:t>
            </a:r>
          </a:p>
          <a:p>
            <a:pPr algn="r"/>
            <a:r>
              <a:rPr lang="ru-RU" sz="9600" b="1" kern="10" spc="3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</a:rPr>
              <a:t>кислоты</a:t>
            </a:r>
            <a:endParaRPr lang="ru-RU" sz="9600" b="1" kern="10" spc="3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71450"/>
            <a:ext cx="9144000" cy="1676400"/>
          </a:xfrm>
        </p:spPr>
        <p:txBody>
          <a:bodyPr/>
          <a:lstStyle/>
          <a:p>
            <a:r>
              <a:rPr lang="ru-RU" sz="3600" b="1">
                <a:solidFill>
                  <a:schemeClr val="bg2"/>
                </a:solidFill>
              </a:rPr>
              <a:t>Химические свойства.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748712" cy="41148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800" dirty="0"/>
              <a:t>Взаимодействие с </a:t>
            </a:r>
          </a:p>
          <a:p>
            <a:pPr marL="609600" indent="-609600">
              <a:lnSpc>
                <a:spcPct val="80000"/>
              </a:lnSpc>
            </a:pPr>
            <a:r>
              <a:rPr lang="ru-RU" sz="1800" dirty="0"/>
              <a:t>металлами (до водорода)</a:t>
            </a:r>
            <a:endParaRPr lang="en-US" sz="1800" dirty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1800" dirty="0"/>
              <a:t>                        </a:t>
            </a:r>
            <a:r>
              <a:rPr lang="ru-RU" sz="1800" dirty="0"/>
              <a:t> </a:t>
            </a:r>
            <a:r>
              <a:rPr lang="en-US" sz="2000" b="1" dirty="0">
                <a:solidFill>
                  <a:srgbClr val="FF0066"/>
                </a:solidFill>
              </a:rPr>
              <a:t>2HCOOH + Mg     (HCOO)</a:t>
            </a:r>
            <a:r>
              <a:rPr lang="en-US" sz="2000" b="1" baseline="-25000" dirty="0">
                <a:solidFill>
                  <a:srgbClr val="FF0066"/>
                </a:solidFill>
              </a:rPr>
              <a:t>2</a:t>
            </a:r>
            <a:r>
              <a:rPr lang="en-US" sz="2000" b="1" dirty="0">
                <a:solidFill>
                  <a:srgbClr val="FF0066"/>
                </a:solidFill>
              </a:rPr>
              <a:t>Mg + H</a:t>
            </a:r>
            <a:r>
              <a:rPr lang="en-US" sz="2000" b="1" baseline="-25000" dirty="0">
                <a:solidFill>
                  <a:srgbClr val="FF0066"/>
                </a:solidFill>
              </a:rPr>
              <a:t>2</a:t>
            </a:r>
            <a:r>
              <a:rPr lang="en-US" sz="2000" b="1" dirty="0">
                <a:solidFill>
                  <a:srgbClr val="FF0066"/>
                </a:solidFill>
                <a:cs typeface="Arial" charset="0"/>
              </a:rPr>
              <a:t>↑</a:t>
            </a:r>
            <a:endParaRPr lang="en-US" sz="1800" b="1" dirty="0">
              <a:cs typeface="Arial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ru-RU" sz="1800" dirty="0"/>
              <a:t>основными</a:t>
            </a:r>
            <a:r>
              <a:rPr lang="en-US" sz="1800" dirty="0"/>
              <a:t> </a:t>
            </a:r>
            <a:r>
              <a:rPr lang="ru-RU" sz="1800" dirty="0"/>
              <a:t>и </a:t>
            </a:r>
            <a:r>
              <a:rPr lang="ru-RU" sz="1800" dirty="0" err="1"/>
              <a:t>амфотерными</a:t>
            </a:r>
            <a:r>
              <a:rPr lang="ru-RU" sz="1800" dirty="0"/>
              <a:t> оксидами</a:t>
            </a:r>
            <a:r>
              <a:rPr lang="en-US" sz="1800" dirty="0"/>
              <a:t> </a:t>
            </a:r>
            <a:endParaRPr lang="ru-RU" sz="1800" dirty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000" b="1" dirty="0">
                <a:solidFill>
                  <a:srgbClr val="FF0066"/>
                </a:solidFill>
              </a:rPr>
              <a:t>       </a:t>
            </a:r>
            <a:r>
              <a:rPr lang="en-US" sz="2000" b="1" dirty="0">
                <a:solidFill>
                  <a:srgbClr val="FF0066"/>
                </a:solidFill>
              </a:rPr>
              <a:t>              </a:t>
            </a:r>
            <a:r>
              <a:rPr lang="ru-RU" sz="2000" b="1" dirty="0">
                <a:solidFill>
                  <a:srgbClr val="FF0066"/>
                </a:solidFill>
              </a:rPr>
              <a:t> </a:t>
            </a:r>
            <a:r>
              <a:rPr lang="en-US" sz="2000" b="1" dirty="0">
                <a:solidFill>
                  <a:srgbClr val="FF0066"/>
                </a:solidFill>
              </a:rPr>
              <a:t>2HCOOH + </a:t>
            </a:r>
            <a:r>
              <a:rPr lang="en-US" sz="2000" b="1" dirty="0" err="1">
                <a:solidFill>
                  <a:srgbClr val="FF0066"/>
                </a:solidFill>
              </a:rPr>
              <a:t>MgO</a:t>
            </a:r>
            <a:r>
              <a:rPr lang="en-US" sz="2000" b="1" dirty="0">
                <a:solidFill>
                  <a:srgbClr val="FF0066"/>
                </a:solidFill>
              </a:rPr>
              <a:t>     (HCOO)</a:t>
            </a:r>
            <a:r>
              <a:rPr lang="en-US" sz="2000" b="1" baseline="-25000" dirty="0">
                <a:solidFill>
                  <a:srgbClr val="FF0066"/>
                </a:solidFill>
              </a:rPr>
              <a:t>2</a:t>
            </a:r>
            <a:r>
              <a:rPr lang="en-US" sz="2000" b="1" dirty="0">
                <a:solidFill>
                  <a:srgbClr val="FF0066"/>
                </a:solidFill>
              </a:rPr>
              <a:t>Mg + H</a:t>
            </a:r>
            <a:r>
              <a:rPr lang="en-US" sz="2000" b="1" baseline="-25000" dirty="0">
                <a:solidFill>
                  <a:srgbClr val="FF0066"/>
                </a:solidFill>
              </a:rPr>
              <a:t>2</a:t>
            </a:r>
            <a:r>
              <a:rPr lang="en-US" sz="2000" b="1" dirty="0">
                <a:solidFill>
                  <a:srgbClr val="FF0066"/>
                </a:solidFill>
                <a:cs typeface="Arial" charset="0"/>
              </a:rPr>
              <a:t>O</a:t>
            </a:r>
            <a:endParaRPr lang="en-US" sz="1800" b="1" dirty="0">
              <a:cs typeface="Arial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ru-RU" sz="1800" dirty="0"/>
              <a:t>основаниями</a:t>
            </a:r>
            <a:r>
              <a:rPr lang="en-US" sz="1800" dirty="0"/>
              <a:t> </a:t>
            </a:r>
            <a:r>
              <a:rPr lang="ru-RU" sz="1800" dirty="0"/>
              <a:t>и </a:t>
            </a:r>
            <a:r>
              <a:rPr lang="ru-RU" sz="1800" dirty="0" err="1"/>
              <a:t>амфотерными</a:t>
            </a:r>
            <a:r>
              <a:rPr lang="ru-RU" sz="1800" dirty="0"/>
              <a:t> </a:t>
            </a:r>
            <a:r>
              <a:rPr lang="ru-RU" sz="1800" dirty="0" err="1"/>
              <a:t>гидроксидами</a:t>
            </a:r>
            <a:endParaRPr lang="ru-RU" sz="1800" dirty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800" dirty="0"/>
              <a:t>                        </a:t>
            </a:r>
            <a:r>
              <a:rPr lang="en-US" sz="2000" b="1" dirty="0">
                <a:solidFill>
                  <a:srgbClr val="FF0066"/>
                </a:solidFill>
              </a:rPr>
              <a:t>2HCOOH + Mg</a:t>
            </a:r>
            <a:r>
              <a:rPr lang="ru-RU" sz="2000" b="1" dirty="0">
                <a:solidFill>
                  <a:srgbClr val="FF0066"/>
                </a:solidFill>
              </a:rPr>
              <a:t>(</a:t>
            </a:r>
            <a:r>
              <a:rPr lang="en-US" sz="2000" b="1" dirty="0">
                <a:solidFill>
                  <a:srgbClr val="FF0066"/>
                </a:solidFill>
              </a:rPr>
              <a:t>OH)</a:t>
            </a:r>
            <a:r>
              <a:rPr lang="en-US" sz="2000" b="1" baseline="-25000" dirty="0">
                <a:solidFill>
                  <a:srgbClr val="FF0066"/>
                </a:solidFill>
              </a:rPr>
              <a:t>2</a:t>
            </a:r>
            <a:r>
              <a:rPr lang="en-US" sz="2000" b="1" dirty="0">
                <a:solidFill>
                  <a:srgbClr val="FF0066"/>
                </a:solidFill>
              </a:rPr>
              <a:t>     (HCOO)</a:t>
            </a:r>
            <a:r>
              <a:rPr lang="en-US" sz="2000" b="1" baseline="-25000" dirty="0">
                <a:solidFill>
                  <a:srgbClr val="FF0066"/>
                </a:solidFill>
              </a:rPr>
              <a:t>2</a:t>
            </a:r>
            <a:r>
              <a:rPr lang="en-US" sz="2000" b="1" dirty="0">
                <a:solidFill>
                  <a:srgbClr val="FF0066"/>
                </a:solidFill>
              </a:rPr>
              <a:t>Mg + 2H</a:t>
            </a:r>
            <a:r>
              <a:rPr lang="en-US" sz="2000" b="1" baseline="-25000" dirty="0">
                <a:solidFill>
                  <a:srgbClr val="FF0066"/>
                </a:solidFill>
              </a:rPr>
              <a:t>2</a:t>
            </a:r>
            <a:r>
              <a:rPr lang="en-US" sz="2000" b="1" dirty="0">
                <a:solidFill>
                  <a:srgbClr val="FF0066"/>
                </a:solidFill>
                <a:cs typeface="Arial" charset="0"/>
              </a:rPr>
              <a:t>O</a:t>
            </a:r>
            <a:endParaRPr lang="ru-RU" sz="1800" dirty="0"/>
          </a:p>
          <a:p>
            <a:pPr marL="609600" indent="-609600">
              <a:lnSpc>
                <a:spcPct val="80000"/>
              </a:lnSpc>
            </a:pPr>
            <a:r>
              <a:rPr lang="ru-RU" sz="1800" dirty="0"/>
              <a:t>солями </a:t>
            </a:r>
            <a:endParaRPr lang="en-US" sz="1800" dirty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1800" dirty="0"/>
              <a:t>                        </a:t>
            </a:r>
            <a:r>
              <a:rPr lang="en-US" sz="2000" b="1" dirty="0">
                <a:solidFill>
                  <a:srgbClr val="FF0066"/>
                </a:solidFill>
              </a:rPr>
              <a:t>2HCOOH + Na</a:t>
            </a:r>
            <a:r>
              <a:rPr lang="en-US" sz="2000" b="1" baseline="-25000" dirty="0">
                <a:solidFill>
                  <a:srgbClr val="FF0066"/>
                </a:solidFill>
              </a:rPr>
              <a:t>2</a:t>
            </a:r>
            <a:r>
              <a:rPr lang="en-US" sz="2000" b="1" dirty="0">
                <a:solidFill>
                  <a:srgbClr val="FF0066"/>
                </a:solidFill>
              </a:rPr>
              <a:t>SiO</a:t>
            </a:r>
            <a:r>
              <a:rPr lang="en-US" sz="2000" b="1" baseline="-25000" dirty="0">
                <a:solidFill>
                  <a:srgbClr val="FF0066"/>
                </a:solidFill>
              </a:rPr>
              <a:t>3</a:t>
            </a:r>
            <a:r>
              <a:rPr lang="en-US" sz="2000" b="1" dirty="0">
                <a:solidFill>
                  <a:srgbClr val="FF0066"/>
                </a:solidFill>
              </a:rPr>
              <a:t>     2HCOONa + H</a:t>
            </a:r>
            <a:r>
              <a:rPr lang="en-US" sz="2000" b="1" baseline="-25000" dirty="0">
                <a:solidFill>
                  <a:srgbClr val="FF0066"/>
                </a:solidFill>
              </a:rPr>
              <a:t>2</a:t>
            </a:r>
            <a:r>
              <a:rPr lang="en-US" sz="2000" b="1" dirty="0">
                <a:solidFill>
                  <a:srgbClr val="FF0066"/>
                </a:solidFill>
              </a:rPr>
              <a:t>SiO</a:t>
            </a:r>
            <a:r>
              <a:rPr lang="en-US" sz="2000" b="1" baseline="-25000" dirty="0">
                <a:solidFill>
                  <a:srgbClr val="FF0066"/>
                </a:solidFill>
              </a:rPr>
              <a:t>3</a:t>
            </a:r>
            <a:r>
              <a:rPr lang="en-US" sz="2000" b="1" dirty="0">
                <a:solidFill>
                  <a:srgbClr val="FF0066"/>
                </a:solidFill>
                <a:cs typeface="Arial" charset="0"/>
              </a:rPr>
              <a:t>↓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FF0066"/>
                </a:solidFill>
                <a:cs typeface="Arial" charset="0"/>
              </a:rPr>
              <a:t>                     2CH</a:t>
            </a:r>
            <a:r>
              <a:rPr lang="en-US" sz="2000" b="1" baseline="-25000" dirty="0">
                <a:solidFill>
                  <a:srgbClr val="FF0066"/>
                </a:solidFill>
                <a:cs typeface="Arial" charset="0"/>
              </a:rPr>
              <a:t>3</a:t>
            </a:r>
            <a:r>
              <a:rPr lang="en-US" sz="2000" b="1" dirty="0">
                <a:solidFill>
                  <a:srgbClr val="FF0066"/>
                </a:solidFill>
                <a:cs typeface="Arial" charset="0"/>
              </a:rPr>
              <a:t>COOH + Na</a:t>
            </a:r>
            <a:r>
              <a:rPr lang="en-US" sz="2000" b="1" baseline="-25000" dirty="0">
                <a:solidFill>
                  <a:srgbClr val="FF0066"/>
                </a:solidFill>
                <a:cs typeface="Arial" charset="0"/>
              </a:rPr>
              <a:t>2</a:t>
            </a:r>
            <a:r>
              <a:rPr lang="en-US" sz="2000" b="1" dirty="0">
                <a:solidFill>
                  <a:srgbClr val="FF0066"/>
                </a:solidFill>
                <a:cs typeface="Arial" charset="0"/>
              </a:rPr>
              <a:t>CO</a:t>
            </a:r>
            <a:r>
              <a:rPr lang="en-US" sz="2000" b="1" baseline="-25000" dirty="0">
                <a:solidFill>
                  <a:srgbClr val="FF0066"/>
                </a:solidFill>
                <a:cs typeface="Arial" charset="0"/>
              </a:rPr>
              <a:t>3</a:t>
            </a:r>
            <a:r>
              <a:rPr lang="en-US" sz="2000" b="1" dirty="0">
                <a:solidFill>
                  <a:srgbClr val="FF0066"/>
                </a:solidFill>
                <a:cs typeface="Arial" charset="0"/>
              </a:rPr>
              <a:t>     2CH</a:t>
            </a:r>
            <a:r>
              <a:rPr lang="en-US" sz="2000" b="1" baseline="-25000" dirty="0">
                <a:solidFill>
                  <a:srgbClr val="FF0066"/>
                </a:solidFill>
                <a:cs typeface="Arial" charset="0"/>
              </a:rPr>
              <a:t>3</a:t>
            </a:r>
            <a:r>
              <a:rPr lang="en-US" sz="2000" b="1" dirty="0">
                <a:solidFill>
                  <a:srgbClr val="FF0066"/>
                </a:solidFill>
                <a:cs typeface="Arial" charset="0"/>
              </a:rPr>
              <a:t>COONa + H</a:t>
            </a:r>
            <a:r>
              <a:rPr lang="en-US" sz="2000" b="1" baseline="-25000" dirty="0">
                <a:solidFill>
                  <a:srgbClr val="FF0066"/>
                </a:solidFill>
                <a:cs typeface="Arial" charset="0"/>
              </a:rPr>
              <a:t>2</a:t>
            </a:r>
            <a:r>
              <a:rPr lang="en-US" sz="2000" b="1" dirty="0">
                <a:solidFill>
                  <a:srgbClr val="FF0066"/>
                </a:solidFill>
                <a:cs typeface="Arial" charset="0"/>
              </a:rPr>
              <a:t>O + CO</a:t>
            </a:r>
            <a:r>
              <a:rPr lang="en-US" sz="2000" b="1" baseline="-25000" dirty="0">
                <a:solidFill>
                  <a:srgbClr val="FF0066"/>
                </a:solidFill>
                <a:cs typeface="Arial" charset="0"/>
              </a:rPr>
              <a:t>2</a:t>
            </a:r>
            <a:r>
              <a:rPr lang="en-US" sz="2000" b="1" dirty="0">
                <a:solidFill>
                  <a:srgbClr val="FF0066"/>
                </a:solidFill>
                <a:cs typeface="Arial" charset="0"/>
              </a:rPr>
              <a:t>↑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FF0066"/>
                </a:solidFill>
                <a:cs typeface="Arial" charset="0"/>
              </a:rPr>
              <a:t>  </a:t>
            </a:r>
            <a:r>
              <a:rPr lang="ru-RU" sz="1800" i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Органические кислоты вступают в реакцию </a:t>
            </a:r>
            <a:r>
              <a:rPr lang="ru-RU" sz="1800" i="1" dirty="0" err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этерификациии</a:t>
            </a:r>
            <a:r>
              <a:rPr lang="ru-RU" sz="1800" i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со спиртами,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800" i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 образуя сложные эфиры, согласно уравнению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800" i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endParaRPr lang="en-US" sz="2000" i="1" dirty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1800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3851275" y="1916113"/>
            <a:ext cx="288925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3995738" y="2492375"/>
            <a:ext cx="288925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4427538" y="3068638"/>
            <a:ext cx="288925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4356100" y="3644900"/>
            <a:ext cx="288925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4572000" y="4005263"/>
            <a:ext cx="288925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042988" y="5084763"/>
            <a:ext cx="4681537" cy="446087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FF89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r>
              <a:rPr lang="en-US" sz="2000" b="1"/>
              <a:t>R</a:t>
            </a:r>
            <a:r>
              <a:rPr lang="ru-RU" sz="2000" b="1"/>
              <a:t> </a:t>
            </a:r>
            <a:r>
              <a:rPr lang="en-US" sz="2000" b="1"/>
              <a:t>  C  </a:t>
            </a:r>
            <a:r>
              <a:rPr lang="ru-RU" sz="2000" b="1"/>
              <a:t>   </a:t>
            </a:r>
            <a:r>
              <a:rPr lang="en-US" sz="2000" b="1"/>
              <a:t> + H  </a:t>
            </a:r>
            <a:r>
              <a:rPr lang="ru-RU" sz="2000" b="1"/>
              <a:t> </a:t>
            </a:r>
            <a:r>
              <a:rPr lang="en-US" sz="2000" b="1"/>
              <a:t>OR′  =   R  </a:t>
            </a:r>
            <a:r>
              <a:rPr lang="ru-RU" sz="2000" b="1"/>
              <a:t>  </a:t>
            </a:r>
            <a:r>
              <a:rPr lang="en-US" sz="2000" b="1"/>
              <a:t>C     + H</a:t>
            </a:r>
            <a:r>
              <a:rPr lang="en-US" sz="2000" b="1" baseline="-25000"/>
              <a:t>2</a:t>
            </a:r>
            <a:r>
              <a:rPr lang="en-US" sz="2000" b="1"/>
              <a:t>O</a:t>
            </a:r>
            <a:r>
              <a:rPr lang="en-US" sz="2000"/>
              <a:t>    </a:t>
            </a:r>
            <a:endParaRPr lang="ru-RU" sz="2000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1331913" y="5300663"/>
            <a:ext cx="215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2555875" y="5300663"/>
            <a:ext cx="215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3924300" y="5300663"/>
            <a:ext cx="215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1763713" y="5300663"/>
            <a:ext cx="144462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V="1">
            <a:off x="1763713" y="5013325"/>
            <a:ext cx="2159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V="1">
            <a:off x="1835150" y="5013325"/>
            <a:ext cx="2159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1908175" y="47244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/>
              <a:t>O</a:t>
            </a:r>
            <a:endParaRPr lang="ru-RU" sz="2000" b="1"/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1816100" y="5367338"/>
            <a:ext cx="565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/>
              <a:t>OH</a:t>
            </a:r>
            <a:endParaRPr lang="ru-RU" sz="2000" b="1"/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4427538" y="46529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/>
              <a:t>O</a:t>
            </a:r>
            <a:endParaRPr lang="ru-RU" sz="2000" b="1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 flipV="1">
            <a:off x="4284663" y="4941888"/>
            <a:ext cx="2159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 flipV="1">
            <a:off x="4356100" y="4941888"/>
            <a:ext cx="2159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 flipH="1" flipV="1">
            <a:off x="4211638" y="5373688"/>
            <a:ext cx="144462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4211638" y="5445125"/>
            <a:ext cx="8366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O    R′</a:t>
            </a:r>
            <a:endParaRPr lang="ru-RU" b="1"/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4500563" y="5661025"/>
            <a:ext cx="215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1116013" y="5661025"/>
            <a:ext cx="39449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1400"/>
              <a:t>кислота              спирт               сложный эфир</a:t>
            </a:r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950913" y="6159500"/>
            <a:ext cx="52657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66"/>
                </a:solidFill>
              </a:rPr>
              <a:t>CH</a:t>
            </a:r>
            <a:r>
              <a:rPr lang="en-US" sz="2000" b="1" baseline="-25000">
                <a:solidFill>
                  <a:srgbClr val="FF0066"/>
                </a:solidFill>
              </a:rPr>
              <a:t>3</a:t>
            </a:r>
            <a:r>
              <a:rPr lang="en-US" sz="2000" b="1">
                <a:solidFill>
                  <a:srgbClr val="FF0066"/>
                </a:solidFill>
              </a:rPr>
              <a:t>COOH + C</a:t>
            </a:r>
            <a:r>
              <a:rPr lang="en-US" sz="2000" b="1" baseline="-25000">
                <a:solidFill>
                  <a:srgbClr val="FF0066"/>
                </a:solidFill>
              </a:rPr>
              <a:t>2</a:t>
            </a:r>
            <a:r>
              <a:rPr lang="en-US" sz="2000" b="1">
                <a:solidFill>
                  <a:srgbClr val="FF0066"/>
                </a:solidFill>
              </a:rPr>
              <a:t>H</a:t>
            </a:r>
            <a:r>
              <a:rPr lang="en-US" sz="2000" b="1" baseline="-25000">
                <a:solidFill>
                  <a:srgbClr val="FF0066"/>
                </a:solidFill>
              </a:rPr>
              <a:t>5</a:t>
            </a:r>
            <a:r>
              <a:rPr lang="en-US" sz="2000" b="1">
                <a:solidFill>
                  <a:srgbClr val="FF0066"/>
                </a:solidFill>
              </a:rPr>
              <a:t>OH = CH</a:t>
            </a:r>
            <a:r>
              <a:rPr lang="en-US" sz="2000" b="1" baseline="-25000">
                <a:solidFill>
                  <a:srgbClr val="FF0066"/>
                </a:solidFill>
              </a:rPr>
              <a:t>3</a:t>
            </a:r>
            <a:r>
              <a:rPr lang="en-US" sz="2000" b="1">
                <a:solidFill>
                  <a:srgbClr val="FF0066"/>
                </a:solidFill>
              </a:rPr>
              <a:t>COOC</a:t>
            </a:r>
            <a:r>
              <a:rPr lang="en-US" sz="2000" b="1" baseline="-25000">
                <a:solidFill>
                  <a:srgbClr val="FF0066"/>
                </a:solidFill>
              </a:rPr>
              <a:t>2</a:t>
            </a:r>
            <a:r>
              <a:rPr lang="en-US" sz="2000" b="1">
                <a:solidFill>
                  <a:srgbClr val="FF0066"/>
                </a:solidFill>
              </a:rPr>
              <a:t>H</a:t>
            </a:r>
            <a:r>
              <a:rPr lang="en-US" sz="2000" b="1" baseline="-25000">
                <a:solidFill>
                  <a:srgbClr val="FF0066"/>
                </a:solidFill>
              </a:rPr>
              <a:t>5</a:t>
            </a:r>
            <a:r>
              <a:rPr lang="en-US" sz="2000" b="1">
                <a:solidFill>
                  <a:srgbClr val="FF0066"/>
                </a:solidFill>
              </a:rPr>
              <a:t> + H</a:t>
            </a:r>
            <a:r>
              <a:rPr lang="en-US" sz="2000" b="1" baseline="-25000">
                <a:solidFill>
                  <a:srgbClr val="FF0066"/>
                </a:solidFill>
              </a:rPr>
              <a:t>2</a:t>
            </a:r>
            <a:r>
              <a:rPr lang="en-US" sz="2000" b="1">
                <a:solidFill>
                  <a:srgbClr val="FF0066"/>
                </a:solidFill>
              </a:rPr>
              <a:t>O</a:t>
            </a:r>
            <a:endParaRPr lang="ru-RU" sz="2000" b="1">
              <a:solidFill>
                <a:srgbClr val="FF0066"/>
              </a:solidFill>
            </a:endParaRPr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395288" y="6524625"/>
            <a:ext cx="55641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1400"/>
              <a:t>        уксусная кислота    этиловый спирт        этилацетат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FF0066"/>
                </a:solidFill>
              </a:rPr>
              <a:t>Решите задачу</a:t>
            </a:r>
            <a:endParaRPr lang="ru-RU" sz="4000" b="1" dirty="0">
              <a:solidFill>
                <a:srgbClr val="FF0066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Tx/>
              <a:buAutoNum type="arabicPeriod"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Вычислите массу ацетата натрия (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COONa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 который образуется при взаимодействии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10,6 г. карбоната натрия (</a:t>
            </a:r>
            <a:r>
              <a:rPr lang="en-US" sz="2400" b="1" dirty="0" smtClean="0">
                <a:solidFill>
                  <a:srgbClr val="FF0066"/>
                </a:solidFill>
                <a:cs typeface="Arial" charset="0"/>
              </a:rPr>
              <a:t>Na</a:t>
            </a:r>
            <a:r>
              <a:rPr lang="en-US" sz="2400" b="1" baseline="-25000" dirty="0" smtClean="0">
                <a:solidFill>
                  <a:srgbClr val="FF0066"/>
                </a:solidFill>
                <a:cs typeface="Arial" charset="0"/>
              </a:rPr>
              <a:t>2</a:t>
            </a:r>
            <a:r>
              <a:rPr lang="en-US" sz="2400" b="1" dirty="0" smtClean="0">
                <a:solidFill>
                  <a:srgbClr val="FF0066"/>
                </a:solidFill>
                <a:cs typeface="Arial" charset="0"/>
              </a:rPr>
              <a:t>CO</a:t>
            </a:r>
            <a:r>
              <a:rPr lang="en-US" sz="2400" b="1" baseline="-25000" dirty="0" smtClean="0">
                <a:solidFill>
                  <a:srgbClr val="FF0066"/>
                </a:solidFill>
                <a:cs typeface="Arial" charset="0"/>
              </a:rPr>
              <a:t>3</a:t>
            </a:r>
            <a:r>
              <a:rPr lang="ru-RU" sz="2400" b="1" baseline="-25000" dirty="0" smtClean="0">
                <a:solidFill>
                  <a:srgbClr val="FF0066"/>
                </a:solidFill>
                <a:cs typeface="Arial" charset="0"/>
              </a:rPr>
              <a:t>)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с уксусной кислотой (</a:t>
            </a:r>
            <a:r>
              <a:rPr lang="en-US" sz="2400" b="1" dirty="0" smtClean="0">
                <a:solidFill>
                  <a:srgbClr val="FF0066"/>
                </a:solidFill>
                <a:cs typeface="Arial" charset="0"/>
              </a:rPr>
              <a:t>CH</a:t>
            </a:r>
            <a:r>
              <a:rPr lang="en-US" sz="2400" b="1" baseline="-25000" dirty="0" smtClean="0">
                <a:solidFill>
                  <a:srgbClr val="FF0066"/>
                </a:solidFill>
                <a:cs typeface="Arial" charset="0"/>
              </a:rPr>
              <a:t>3</a:t>
            </a:r>
            <a:r>
              <a:rPr lang="en-US" sz="2400" b="1" dirty="0" smtClean="0">
                <a:solidFill>
                  <a:srgbClr val="FF0066"/>
                </a:solidFill>
                <a:cs typeface="Arial" charset="0"/>
              </a:rPr>
              <a:t>COOH</a:t>
            </a:r>
            <a:r>
              <a:rPr lang="ru-RU" sz="2400" b="1" smtClean="0">
                <a:solidFill>
                  <a:srgbClr val="FF0066"/>
                </a:solidFill>
                <a:cs typeface="Arial" charset="0"/>
              </a:rPr>
              <a:t>)</a:t>
            </a:r>
          </a:p>
          <a:p>
            <a:pPr marL="457200" indent="-457200">
              <a:buFontTx/>
              <a:buAutoNum type="arabicPeriod"/>
            </a:pPr>
            <a:endParaRPr lang="ru-RU" sz="2400" b="1" dirty="0" smtClean="0">
              <a:solidFill>
                <a:srgbClr val="FF0066"/>
              </a:solidFill>
              <a:cs typeface="Arial" charset="0"/>
            </a:endParaRP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828105" y="3860924"/>
            <a:ext cx="7416303" cy="1656308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539750" y="765175"/>
            <a:ext cx="1004252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/>
              <a:t>                                                            это органические</a:t>
            </a:r>
          </a:p>
          <a:p>
            <a:endParaRPr lang="ru-RU" sz="2400"/>
          </a:p>
          <a:p>
            <a:r>
              <a:rPr lang="ru-RU" sz="2400"/>
              <a:t>вещества, молекулы которых содержат одну или </a:t>
            </a:r>
          </a:p>
          <a:p>
            <a:endParaRPr lang="ru-RU" sz="2400"/>
          </a:p>
          <a:p>
            <a:r>
              <a:rPr lang="ru-RU" sz="2400"/>
              <a:t>несколько карбоксильных групп, соединенных с </a:t>
            </a:r>
          </a:p>
          <a:p>
            <a:endParaRPr lang="ru-RU" sz="2400"/>
          </a:p>
          <a:p>
            <a:r>
              <a:rPr lang="ru-RU" sz="2400"/>
              <a:t>углеводородным радикалом или водородным атомом.</a:t>
            </a:r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>
            <a:off x="539750" y="476250"/>
            <a:ext cx="51847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Карбоновые кислоты -  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1166051" y="4581649"/>
            <a:ext cx="503237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2245551" y="4724524"/>
            <a:ext cx="360362" cy="2159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 flipV="1">
            <a:off x="2245551" y="4292724"/>
            <a:ext cx="431800" cy="2159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2316988" y="4365749"/>
            <a:ext cx="431800" cy="2159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742313" y="4292724"/>
            <a:ext cx="51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600">
                <a:solidFill>
                  <a:schemeClr val="bg2"/>
                </a:solidFill>
              </a:rPr>
              <a:t>С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2677351" y="3860924"/>
            <a:ext cx="539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solidFill>
                  <a:schemeClr val="bg2"/>
                </a:solidFill>
              </a:rPr>
              <a:t>O</a:t>
            </a:r>
            <a:endParaRPr lang="ru-RU" sz="3600">
              <a:solidFill>
                <a:schemeClr val="bg2"/>
              </a:solidFill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2605913" y="4724524"/>
            <a:ext cx="869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solidFill>
                  <a:schemeClr val="bg2"/>
                </a:solidFill>
              </a:rPr>
              <a:t>OH</a:t>
            </a:r>
            <a:endParaRPr lang="ru-RU" sz="3600">
              <a:solidFill>
                <a:schemeClr val="bg2"/>
              </a:solidFill>
            </a:endParaRP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3469513" y="4365749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- </a:t>
            </a:r>
            <a:r>
              <a:rPr lang="ru-RU" sz="2400" b="1" dirty="0">
                <a:solidFill>
                  <a:schemeClr val="bg1"/>
                </a:solidFill>
              </a:rPr>
              <a:t>карбоксильная группа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92100"/>
            <a:ext cx="9144000" cy="1384300"/>
          </a:xfrm>
        </p:spPr>
        <p:txBody>
          <a:bodyPr/>
          <a:lstStyle/>
          <a:p>
            <a:r>
              <a:rPr lang="ru-RU" sz="3600" b="1" dirty="0">
                <a:solidFill>
                  <a:srgbClr val="0000FF"/>
                </a:solidFill>
              </a:rPr>
              <a:t>Карбоновые кислоты классифицируют в зависимости от: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2524181728"/>
              </p:ext>
            </p:extLst>
          </p:nvPr>
        </p:nvGraphicFramePr>
        <p:xfrm>
          <a:off x="251520" y="1484784"/>
          <a:ext cx="860425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5" name="Rectangle 13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964613" cy="1143000"/>
          </a:xfrm>
        </p:spPr>
        <p:txBody>
          <a:bodyPr/>
          <a:lstStyle/>
          <a:p>
            <a:r>
              <a:rPr lang="ru-RU" sz="3600" b="1">
                <a:solidFill>
                  <a:srgbClr val="0000FF"/>
                </a:solidFill>
              </a:rPr>
              <a:t>Карбоновые кислоты классифицируют в зависимости от: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28431438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2953470"/>
              </p:ext>
            </p:extLst>
          </p:nvPr>
        </p:nvGraphicFramePr>
        <p:xfrm>
          <a:off x="0" y="0"/>
          <a:ext cx="9144000" cy="6898007"/>
        </p:xfrm>
        <a:graphic>
          <a:graphicData uri="http://schemas.openxmlformats.org/drawingml/2006/table">
            <a:tbl>
              <a:tblPr/>
              <a:tblGrid>
                <a:gridCol w="3059113"/>
                <a:gridCol w="3036887"/>
                <a:gridCol w="3048000"/>
              </a:tblGrid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Формулы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Названия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кип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(в </a:t>
                      </a:r>
                      <a:r>
                        <a:rPr kumimoji="0" lang="ru-RU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С)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</a:tr>
              <a:tr h="611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HCOOH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Муравьиная, или метановая, кислота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100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,7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COOH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Уксусная, или этановая, кислота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118,1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8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COOH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Пропионовая, или пропановая, кислота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141,1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COOH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Масляная, или бутановая, кислота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163,3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9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COOH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Валериановая, или пентановая, кислота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186,4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COOH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Капроновая, или гексановая, кислота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205,4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COOH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Энантовая, или гептановая, кислота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223,5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COOH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Пальмитиновая, или гексадекановая, кислота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351,5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COOH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Стеариновая, или октадекановая, кислота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376,1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56" name="AutoShape 4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516688" y="6597650"/>
            <a:ext cx="2627312" cy="26035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FF0066"/>
                </a:solidFill>
              </a:rPr>
              <a:t>Назовите вещество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dirty="0"/>
              <a:t>3-метилпентановая кислота</a:t>
            </a:r>
          </a:p>
          <a:p>
            <a:pPr>
              <a:buFontTx/>
              <a:buNone/>
            </a:pPr>
            <a:endParaRPr lang="ru-RU" dirty="0"/>
          </a:p>
          <a:p>
            <a:pPr>
              <a:buFontTx/>
              <a:buNone/>
            </a:pPr>
            <a:r>
              <a:rPr lang="ru-RU" dirty="0"/>
              <a:t>                              </a:t>
            </a:r>
          </a:p>
          <a:p>
            <a:pPr>
              <a:buFontTx/>
              <a:buNone/>
            </a:pPr>
            <a:r>
              <a:rPr lang="ru-RU" dirty="0"/>
              <a:t>С</a:t>
            </a:r>
            <a:r>
              <a:rPr lang="en-US" dirty="0"/>
              <a:t>H</a:t>
            </a:r>
            <a:r>
              <a:rPr lang="ru-RU" sz="1400" dirty="0"/>
              <a:t>3</a:t>
            </a:r>
            <a:r>
              <a:rPr lang="en-US" dirty="0"/>
              <a:t> </a:t>
            </a:r>
            <a:r>
              <a:rPr lang="ru-RU" dirty="0"/>
              <a:t>– </a:t>
            </a:r>
            <a:r>
              <a:rPr lang="ru-RU" dirty="0" smtClean="0"/>
              <a:t>С</a:t>
            </a:r>
            <a:r>
              <a:rPr lang="en-US" dirty="0"/>
              <a:t>H</a:t>
            </a:r>
            <a:r>
              <a:rPr lang="en-US" sz="1400" dirty="0"/>
              <a:t>2</a:t>
            </a:r>
            <a:r>
              <a:rPr lang="ru-RU" dirty="0"/>
              <a:t> – С</a:t>
            </a:r>
            <a:r>
              <a:rPr lang="en-US" dirty="0"/>
              <a:t>H</a:t>
            </a:r>
            <a:r>
              <a:rPr lang="ru-RU" dirty="0"/>
              <a:t> – С</a:t>
            </a:r>
            <a:r>
              <a:rPr lang="en-US" dirty="0"/>
              <a:t>H</a:t>
            </a:r>
            <a:r>
              <a:rPr lang="en-US" sz="1600" dirty="0"/>
              <a:t>2</a:t>
            </a:r>
            <a:r>
              <a:rPr lang="ru-RU" dirty="0"/>
              <a:t> – С 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5724525" y="2924175"/>
            <a:ext cx="5032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3200"/>
              <a:t>О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5580063" y="3933825"/>
            <a:ext cx="793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00"/>
              <a:t>ОН</a:t>
            </a:r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V="1">
            <a:off x="5364163" y="3213100"/>
            <a:ext cx="287337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V="1">
            <a:off x="5435600" y="3357563"/>
            <a:ext cx="288925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5292725" y="3933825"/>
            <a:ext cx="2889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2916238" y="39338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700338" y="4221163"/>
            <a:ext cx="8699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00"/>
              <a:t>СН</a:t>
            </a:r>
            <a:r>
              <a:rPr lang="ru-RU" sz="1400"/>
              <a:t>3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857752" y="3000372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1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857620" y="3071810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786050" y="3071810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3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43042" y="3071810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4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3071810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5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2"/>
          <p:cNvSpPr>
            <a:spLocks noChangeShapeType="1"/>
          </p:cNvSpPr>
          <p:nvPr/>
        </p:nvSpPr>
        <p:spPr bwMode="auto">
          <a:xfrm>
            <a:off x="5508625" y="1052513"/>
            <a:ext cx="1943100" cy="938212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 flipH="1">
            <a:off x="2268538" y="1052513"/>
            <a:ext cx="1655762" cy="1008062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0" y="1916113"/>
            <a:ext cx="37036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в лаборатории 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572000" y="1844675"/>
            <a:ext cx="46720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в промышленности</a:t>
            </a:r>
          </a:p>
        </p:txBody>
      </p:sp>
      <p:sp>
        <p:nvSpPr>
          <p:cNvPr id="12294" name="WordArt 6"/>
          <p:cNvSpPr>
            <a:spLocks noChangeArrowheads="1" noChangeShapeType="1" noTextEdit="1"/>
          </p:cNvSpPr>
          <p:nvPr/>
        </p:nvSpPr>
        <p:spPr bwMode="auto">
          <a:xfrm>
            <a:off x="2700338" y="260350"/>
            <a:ext cx="4032250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3399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Получение.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158750" y="2511425"/>
            <a:ext cx="39100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sz="2400" b="1"/>
              <a:t>из солей, действуя</a:t>
            </a:r>
          </a:p>
          <a:p>
            <a:pPr algn="ctr"/>
            <a:r>
              <a:rPr lang="ru-RU" sz="2400" b="1"/>
              <a:t>на них серной кислотой </a:t>
            </a:r>
          </a:p>
          <a:p>
            <a:pPr algn="ctr"/>
            <a:r>
              <a:rPr lang="ru-RU" sz="2400" b="1"/>
              <a:t>при нагревании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87313" y="40973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ru-RU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79388" y="3933825"/>
            <a:ext cx="59769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33CC"/>
                </a:solidFill>
              </a:rPr>
              <a:t>2CH</a:t>
            </a:r>
            <a:r>
              <a:rPr lang="en-US" sz="2000" b="1" baseline="-25000">
                <a:solidFill>
                  <a:srgbClr val="FF33CC"/>
                </a:solidFill>
              </a:rPr>
              <a:t>3</a:t>
            </a:r>
            <a:r>
              <a:rPr lang="en-US" sz="2000" b="1">
                <a:solidFill>
                  <a:srgbClr val="FF33CC"/>
                </a:solidFill>
              </a:rPr>
              <a:t>   C              + H</a:t>
            </a:r>
            <a:r>
              <a:rPr lang="en-US" sz="2000" b="1" baseline="-25000">
                <a:solidFill>
                  <a:srgbClr val="FF33CC"/>
                </a:solidFill>
              </a:rPr>
              <a:t>2</a:t>
            </a:r>
            <a:r>
              <a:rPr lang="en-US" sz="2000" b="1">
                <a:solidFill>
                  <a:srgbClr val="FF33CC"/>
                </a:solidFill>
              </a:rPr>
              <a:t>SO</a:t>
            </a:r>
            <a:r>
              <a:rPr lang="en-US" sz="2000" b="1" baseline="-25000">
                <a:solidFill>
                  <a:srgbClr val="FF33CC"/>
                </a:solidFill>
              </a:rPr>
              <a:t>4            </a:t>
            </a:r>
            <a:r>
              <a:rPr lang="en-US" sz="2000" b="1">
                <a:solidFill>
                  <a:srgbClr val="FF33CC"/>
                </a:solidFill>
              </a:rPr>
              <a:t>Na</a:t>
            </a:r>
            <a:r>
              <a:rPr lang="en-US" sz="2000" b="1" baseline="-25000">
                <a:solidFill>
                  <a:srgbClr val="FF33CC"/>
                </a:solidFill>
              </a:rPr>
              <a:t>2</a:t>
            </a:r>
            <a:r>
              <a:rPr lang="en-US" sz="2000" b="1">
                <a:solidFill>
                  <a:srgbClr val="FF33CC"/>
                </a:solidFill>
              </a:rPr>
              <a:t>SO</a:t>
            </a:r>
            <a:r>
              <a:rPr lang="en-US" sz="2000" b="1" baseline="-25000">
                <a:solidFill>
                  <a:srgbClr val="FF33CC"/>
                </a:solidFill>
              </a:rPr>
              <a:t>4 </a:t>
            </a:r>
            <a:r>
              <a:rPr lang="en-US" sz="2000" b="1">
                <a:solidFill>
                  <a:srgbClr val="FF33CC"/>
                </a:solidFill>
              </a:rPr>
              <a:t>+ 2CH</a:t>
            </a:r>
            <a:r>
              <a:rPr lang="en-US" sz="2000" b="1" baseline="-25000">
                <a:solidFill>
                  <a:srgbClr val="FF33CC"/>
                </a:solidFill>
              </a:rPr>
              <a:t>3</a:t>
            </a:r>
            <a:r>
              <a:rPr lang="en-US" sz="2000" b="1">
                <a:solidFill>
                  <a:srgbClr val="FF33CC"/>
                </a:solidFill>
              </a:rPr>
              <a:t>   C</a:t>
            </a:r>
            <a:endParaRPr lang="ru-RU" sz="2000" b="1" baseline="-25000">
              <a:solidFill>
                <a:srgbClr val="FF33CC"/>
              </a:solidFill>
            </a:endParaRPr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900113" y="4149725"/>
            <a:ext cx="215900" cy="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V="1">
            <a:off x="1331913" y="3933825"/>
            <a:ext cx="287337" cy="144463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V="1">
            <a:off x="1331913" y="4005263"/>
            <a:ext cx="287337" cy="144462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 flipV="1">
            <a:off x="1331913" y="4221163"/>
            <a:ext cx="287337" cy="144462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1566863" y="37639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FF33CC"/>
                </a:solidFill>
              </a:rPr>
              <a:t>O</a:t>
            </a:r>
            <a:endParaRPr lang="ru-RU" sz="2000" b="1">
              <a:solidFill>
                <a:srgbClr val="FF33CC"/>
              </a:solidFill>
            </a:endParaRP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1512888" y="4221163"/>
            <a:ext cx="915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FF33CC"/>
                </a:solidFill>
              </a:rPr>
              <a:t>O</a:t>
            </a:r>
            <a:r>
              <a:rPr lang="en-US" sz="2000" b="1">
                <a:solidFill>
                  <a:schemeClr val="bg2"/>
                </a:solidFill>
              </a:rPr>
              <a:t>   </a:t>
            </a:r>
            <a:r>
              <a:rPr lang="en-US" sz="2000" b="1">
                <a:solidFill>
                  <a:srgbClr val="FF33CC"/>
                </a:solidFill>
              </a:rPr>
              <a:t>Na</a:t>
            </a:r>
            <a:endParaRPr lang="ru-RU" sz="2000" b="1">
              <a:solidFill>
                <a:srgbClr val="FF33CC"/>
              </a:solidFill>
            </a:endParaRPr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1763713" y="4437063"/>
            <a:ext cx="215900" cy="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>
            <a:off x="3203575" y="4149725"/>
            <a:ext cx="576263" cy="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>
            <a:off x="5508625" y="4149725"/>
            <a:ext cx="215900" cy="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 flipV="1">
            <a:off x="6011863" y="3933825"/>
            <a:ext cx="287337" cy="144463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 flipV="1">
            <a:off x="6011863" y="4005263"/>
            <a:ext cx="287337" cy="144462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6226175" y="4149725"/>
            <a:ext cx="774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FF33CC"/>
                </a:solidFill>
              </a:rPr>
              <a:t>O</a:t>
            </a:r>
            <a:r>
              <a:rPr lang="en-US" sz="2000" b="1">
                <a:solidFill>
                  <a:schemeClr val="bg2"/>
                </a:solidFill>
              </a:rPr>
              <a:t>   </a:t>
            </a:r>
            <a:r>
              <a:rPr lang="en-US" sz="2000" b="1">
                <a:solidFill>
                  <a:srgbClr val="FF33CC"/>
                </a:solidFill>
              </a:rPr>
              <a:t>H</a:t>
            </a:r>
            <a:endParaRPr lang="ru-RU" sz="2000" b="1">
              <a:solidFill>
                <a:srgbClr val="FF33CC"/>
              </a:solidFill>
            </a:endParaRPr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 flipH="1" flipV="1">
            <a:off x="6011863" y="4221163"/>
            <a:ext cx="287337" cy="144462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11" name="Line 23"/>
          <p:cNvSpPr>
            <a:spLocks noChangeShapeType="1"/>
          </p:cNvSpPr>
          <p:nvPr/>
        </p:nvSpPr>
        <p:spPr bwMode="auto">
          <a:xfrm>
            <a:off x="6516688" y="4365625"/>
            <a:ext cx="215900" cy="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6300788" y="37893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FF33CC"/>
                </a:solidFill>
              </a:rPr>
              <a:t>O</a:t>
            </a:r>
            <a:endParaRPr lang="ru-RU" sz="2000" b="1">
              <a:solidFill>
                <a:srgbClr val="FF33CC"/>
              </a:solidFill>
            </a:endParaRP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3276600" y="3789363"/>
            <a:ext cx="260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b="1" i="1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endParaRPr lang="ru-RU" b="1" i="1">
              <a:solidFill>
                <a:srgbClr val="FF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303213" y="46005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ru-RU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323850" y="4508500"/>
            <a:ext cx="16081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sz="1600" b="1">
                <a:solidFill>
                  <a:srgbClr val="000000"/>
                </a:solidFill>
              </a:rPr>
              <a:t>ацетат натрия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4932363" y="4508500"/>
            <a:ext cx="1952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sz="1600" b="1">
                <a:solidFill>
                  <a:srgbClr val="000000"/>
                </a:solidFill>
              </a:rPr>
              <a:t>уксусная кислота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6003925" y="2395538"/>
            <a:ext cx="1857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sz="2000" b="1">
                <a:effectLst>
                  <a:outerShdw blurRad="38100" dist="38100" dir="2700000" algn="tl">
                    <a:srgbClr val="C0C0C0"/>
                  </a:outerShdw>
                </a:effectLst>
                <a:hlinkClick r:id="rId2" action="ppaction://hlinksldjump"/>
              </a:rPr>
              <a:t>(см. таблицу)</a:t>
            </a:r>
            <a:endParaRPr lang="ru-RU" sz="20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 noChangeAspect="1"/>
          </p:cNvGrpSpPr>
          <p:nvPr/>
        </p:nvGrpSpPr>
        <p:grpSpPr bwMode="auto">
          <a:xfrm>
            <a:off x="2843213" y="1916113"/>
            <a:ext cx="1600200" cy="1028700"/>
            <a:chOff x="5674" y="283"/>
            <a:chExt cx="1902" cy="1215"/>
          </a:xfrm>
        </p:grpSpPr>
        <p:sp>
          <p:nvSpPr>
            <p:cNvPr id="13315" name="AutoShape 3"/>
            <p:cNvSpPr>
              <a:spLocks noChangeAspect="1" noChangeArrowheads="1"/>
            </p:cNvSpPr>
            <p:nvPr/>
          </p:nvSpPr>
          <p:spPr bwMode="auto">
            <a:xfrm>
              <a:off x="5674" y="283"/>
              <a:ext cx="1902" cy="1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16" name="Text Box 4"/>
            <p:cNvSpPr txBox="1">
              <a:spLocks noChangeArrowheads="1"/>
            </p:cNvSpPr>
            <p:nvPr/>
          </p:nvSpPr>
          <p:spPr bwMode="auto">
            <a:xfrm>
              <a:off x="6217" y="1093"/>
              <a:ext cx="680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/>
                <a:t>OH</a:t>
              </a:r>
              <a:endParaRPr lang="ru-RU"/>
            </a:p>
          </p:txBody>
        </p:sp>
        <p:sp>
          <p:nvSpPr>
            <p:cNvPr id="13317" name="Text Box 5"/>
            <p:cNvSpPr txBox="1">
              <a:spLocks noChangeArrowheads="1"/>
            </p:cNvSpPr>
            <p:nvPr/>
          </p:nvSpPr>
          <p:spPr bwMode="auto">
            <a:xfrm>
              <a:off x="5674" y="688"/>
              <a:ext cx="680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/>
                <a:t> R</a:t>
              </a:r>
              <a:endParaRPr lang="ru-RU"/>
            </a:p>
          </p:txBody>
        </p:sp>
        <p:sp>
          <p:nvSpPr>
            <p:cNvPr id="13318" name="Text Box 6"/>
            <p:cNvSpPr txBox="1">
              <a:spLocks noChangeArrowheads="1"/>
            </p:cNvSpPr>
            <p:nvPr/>
          </p:nvSpPr>
          <p:spPr bwMode="auto">
            <a:xfrm>
              <a:off x="6896" y="688"/>
              <a:ext cx="680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/>
                <a:t> H</a:t>
              </a:r>
              <a:endParaRPr lang="ru-RU"/>
            </a:p>
          </p:txBody>
        </p:sp>
        <p:sp>
          <p:nvSpPr>
            <p:cNvPr id="13319" name="Text Box 7"/>
            <p:cNvSpPr txBox="1">
              <a:spLocks noChangeArrowheads="1"/>
            </p:cNvSpPr>
            <p:nvPr/>
          </p:nvSpPr>
          <p:spPr bwMode="auto">
            <a:xfrm>
              <a:off x="6217" y="283"/>
              <a:ext cx="680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/>
                <a:t> H</a:t>
              </a:r>
              <a:endParaRPr lang="ru-RU"/>
            </a:p>
          </p:txBody>
        </p:sp>
        <p:sp>
          <p:nvSpPr>
            <p:cNvPr id="13320" name="Text Box 8"/>
            <p:cNvSpPr txBox="1">
              <a:spLocks noChangeArrowheads="1"/>
            </p:cNvSpPr>
            <p:nvPr/>
          </p:nvSpPr>
          <p:spPr bwMode="auto">
            <a:xfrm>
              <a:off x="6217" y="688"/>
              <a:ext cx="544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/>
                <a:t> C</a:t>
              </a:r>
              <a:endParaRPr lang="ru-RU"/>
            </a:p>
          </p:txBody>
        </p:sp>
        <p:sp>
          <p:nvSpPr>
            <p:cNvPr id="13321" name="Line 9"/>
            <p:cNvSpPr>
              <a:spLocks noChangeShapeType="1"/>
            </p:cNvSpPr>
            <p:nvPr/>
          </p:nvSpPr>
          <p:spPr bwMode="auto">
            <a:xfrm>
              <a:off x="6489" y="958"/>
              <a:ext cx="1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2" name="Line 10"/>
            <p:cNvSpPr>
              <a:spLocks noChangeShapeType="1"/>
            </p:cNvSpPr>
            <p:nvPr/>
          </p:nvSpPr>
          <p:spPr bwMode="auto">
            <a:xfrm>
              <a:off x="6761" y="958"/>
              <a:ext cx="27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3" name="Line 11"/>
            <p:cNvSpPr>
              <a:spLocks noChangeShapeType="1"/>
            </p:cNvSpPr>
            <p:nvPr/>
          </p:nvSpPr>
          <p:spPr bwMode="auto">
            <a:xfrm flipH="1">
              <a:off x="6081" y="958"/>
              <a:ext cx="27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4" name="Line 12"/>
            <p:cNvSpPr>
              <a:spLocks noChangeShapeType="1"/>
            </p:cNvSpPr>
            <p:nvPr/>
          </p:nvSpPr>
          <p:spPr bwMode="auto">
            <a:xfrm>
              <a:off x="6489" y="553"/>
              <a:ext cx="4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13325" name="Group 13"/>
          <p:cNvGraphicFramePr>
            <a:graphicFrameLocks noGrp="1"/>
          </p:cNvGraphicFramePr>
          <p:nvPr/>
        </p:nvGraphicFramePr>
        <p:xfrm>
          <a:off x="-36513" y="-26988"/>
          <a:ext cx="9217026" cy="5545774"/>
        </p:xfrm>
        <a:graphic>
          <a:graphicData uri="http://schemas.openxmlformats.org/drawingml/2006/table">
            <a:tbl>
              <a:tblPr/>
              <a:tblGrid>
                <a:gridCol w="2879726"/>
                <a:gridCol w="2520950"/>
                <a:gridCol w="1728787"/>
                <a:gridCol w="2087563"/>
              </a:tblGrid>
              <a:tr h="79216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Методы получения карбоновых кислот окислением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Специфические методы получения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763588">
                <a:tc>
                  <a:txBody>
                    <a:bodyPr/>
                    <a:lstStyle/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углеводородов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FF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спиртов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1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альдегидов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8063">
                <a:tc rowSpan="2"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+ 3O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2HCOOH + 2H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2C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+ 5O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         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4CH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COOH + 2H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(данный метод наиболее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перспективен, в процессе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используется дешевый бутан)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CH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OH + CO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CH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COOH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44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36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  <a:r>
                        <a:rPr kumimoji="0" lang="ru-RU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ru-RU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+ 5O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4C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COOH + 2H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(стеариновая кислота)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CH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OH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+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</a:t>
                      </a:r>
                      <a:r>
                        <a:rPr kumimoji="0" lang="ru-RU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COOH 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 + NaOH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HCOONa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51" name="Line 39"/>
          <p:cNvSpPr>
            <a:spLocks noChangeShapeType="1"/>
          </p:cNvSpPr>
          <p:nvPr/>
        </p:nvSpPr>
        <p:spPr bwMode="auto">
          <a:xfrm>
            <a:off x="1692275" y="1773238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2" name="Text Box 40"/>
          <p:cNvSpPr txBox="1">
            <a:spLocks noChangeArrowheads="1"/>
          </p:cNvSpPr>
          <p:nvPr/>
        </p:nvSpPr>
        <p:spPr bwMode="auto">
          <a:xfrm>
            <a:off x="1692275" y="1484313"/>
            <a:ext cx="4206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cat</a:t>
            </a:r>
            <a:endParaRPr lang="ru-RU" sz="1400"/>
          </a:p>
        </p:txBody>
      </p:sp>
      <p:sp>
        <p:nvSpPr>
          <p:cNvPr id="13353" name="Text Box 41"/>
          <p:cNvSpPr txBox="1">
            <a:spLocks noChangeArrowheads="1"/>
          </p:cNvSpPr>
          <p:nvPr/>
        </p:nvSpPr>
        <p:spPr bwMode="auto">
          <a:xfrm>
            <a:off x="1619250" y="2205038"/>
            <a:ext cx="617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cat, p</a:t>
            </a:r>
            <a:endParaRPr lang="ru-RU" sz="1400"/>
          </a:p>
        </p:txBody>
      </p:sp>
      <p:sp>
        <p:nvSpPr>
          <p:cNvPr id="13354" name="Line 42"/>
          <p:cNvSpPr>
            <a:spLocks noChangeShapeType="1"/>
          </p:cNvSpPr>
          <p:nvPr/>
        </p:nvSpPr>
        <p:spPr bwMode="auto">
          <a:xfrm>
            <a:off x="1763713" y="2492375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5" name="Line 43"/>
          <p:cNvSpPr>
            <a:spLocks noChangeShapeType="1"/>
          </p:cNvSpPr>
          <p:nvPr/>
        </p:nvSpPr>
        <p:spPr bwMode="auto">
          <a:xfrm>
            <a:off x="1835150" y="3933825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6" name="Text Box 44"/>
          <p:cNvSpPr txBox="1">
            <a:spLocks noChangeArrowheads="1"/>
          </p:cNvSpPr>
          <p:nvPr/>
        </p:nvSpPr>
        <p:spPr bwMode="auto">
          <a:xfrm>
            <a:off x="1763713" y="3644900"/>
            <a:ext cx="56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cat, t</a:t>
            </a:r>
            <a:endParaRPr lang="ru-RU" sz="1400"/>
          </a:p>
        </p:txBody>
      </p:sp>
      <p:sp>
        <p:nvSpPr>
          <p:cNvPr id="13357" name="Text Box 45"/>
          <p:cNvSpPr txBox="1">
            <a:spLocks noChangeArrowheads="1"/>
          </p:cNvSpPr>
          <p:nvPr/>
        </p:nvSpPr>
        <p:spPr bwMode="auto">
          <a:xfrm>
            <a:off x="2843213" y="1557338"/>
            <a:ext cx="374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1.</a:t>
            </a:r>
            <a:endParaRPr lang="ru-RU"/>
          </a:p>
        </p:txBody>
      </p:sp>
      <p:sp>
        <p:nvSpPr>
          <p:cNvPr id="13358" name="Text Box 46"/>
          <p:cNvSpPr txBox="1">
            <a:spLocks noChangeArrowheads="1"/>
          </p:cNvSpPr>
          <p:nvPr/>
        </p:nvSpPr>
        <p:spPr bwMode="auto">
          <a:xfrm>
            <a:off x="4140200" y="2276475"/>
            <a:ext cx="642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+ O</a:t>
            </a:r>
            <a:r>
              <a:rPr lang="en-US" baseline="-25000"/>
              <a:t>2</a:t>
            </a:r>
            <a:endParaRPr lang="ru-RU" baseline="-25000"/>
          </a:p>
        </p:txBody>
      </p:sp>
      <p:sp>
        <p:nvSpPr>
          <p:cNvPr id="13359" name="Text Box 47"/>
          <p:cNvSpPr txBox="1">
            <a:spLocks noChangeArrowheads="1"/>
          </p:cNvSpPr>
          <p:nvPr/>
        </p:nvSpPr>
        <p:spPr bwMode="auto">
          <a:xfrm>
            <a:off x="4572000" y="2133600"/>
            <a:ext cx="4206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cat</a:t>
            </a:r>
            <a:endParaRPr lang="ru-RU" sz="1400"/>
          </a:p>
        </p:txBody>
      </p:sp>
      <p:sp>
        <p:nvSpPr>
          <p:cNvPr id="13360" name="Line 48"/>
          <p:cNvSpPr>
            <a:spLocks noChangeShapeType="1"/>
          </p:cNvSpPr>
          <p:nvPr/>
        </p:nvSpPr>
        <p:spPr bwMode="auto">
          <a:xfrm>
            <a:off x="4643438" y="2420938"/>
            <a:ext cx="3603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61" name="Line 49"/>
          <p:cNvSpPr>
            <a:spLocks noChangeShapeType="1"/>
          </p:cNvSpPr>
          <p:nvPr/>
        </p:nvSpPr>
        <p:spPr bwMode="auto">
          <a:xfrm>
            <a:off x="2916238" y="3357563"/>
            <a:ext cx="3603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62" name="Text Box 50"/>
          <p:cNvSpPr txBox="1">
            <a:spLocks noChangeArrowheads="1"/>
          </p:cNvSpPr>
          <p:nvPr/>
        </p:nvSpPr>
        <p:spPr bwMode="auto">
          <a:xfrm>
            <a:off x="3348038" y="29241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3363" name="Text Box 51"/>
          <p:cNvSpPr txBox="1">
            <a:spLocks noChangeArrowheads="1"/>
          </p:cNvSpPr>
          <p:nvPr/>
        </p:nvSpPr>
        <p:spPr bwMode="auto">
          <a:xfrm>
            <a:off x="3348038" y="29241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3364" name="Text Box 52"/>
          <p:cNvSpPr txBox="1">
            <a:spLocks noChangeArrowheads="1"/>
          </p:cNvSpPr>
          <p:nvPr/>
        </p:nvSpPr>
        <p:spPr bwMode="auto">
          <a:xfrm>
            <a:off x="3203575" y="3141663"/>
            <a:ext cx="1873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R  C         + H</a:t>
            </a:r>
            <a:r>
              <a:rPr lang="en-US" baseline="-25000"/>
              <a:t>2</a:t>
            </a:r>
            <a:r>
              <a:rPr lang="en-US"/>
              <a:t>O</a:t>
            </a:r>
            <a:endParaRPr lang="ru-RU"/>
          </a:p>
        </p:txBody>
      </p:sp>
      <p:sp>
        <p:nvSpPr>
          <p:cNvPr id="13365" name="Line 53"/>
          <p:cNvSpPr>
            <a:spLocks noChangeShapeType="1"/>
          </p:cNvSpPr>
          <p:nvPr/>
        </p:nvSpPr>
        <p:spPr bwMode="auto">
          <a:xfrm>
            <a:off x="3419475" y="33575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66" name="Line 54"/>
          <p:cNvSpPr>
            <a:spLocks noChangeShapeType="1"/>
          </p:cNvSpPr>
          <p:nvPr/>
        </p:nvSpPr>
        <p:spPr bwMode="auto">
          <a:xfrm flipV="1">
            <a:off x="3779838" y="3213100"/>
            <a:ext cx="144462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67" name="Line 55"/>
          <p:cNvSpPr>
            <a:spLocks noChangeShapeType="1"/>
          </p:cNvSpPr>
          <p:nvPr/>
        </p:nvSpPr>
        <p:spPr bwMode="auto">
          <a:xfrm flipV="1">
            <a:off x="3779838" y="3284538"/>
            <a:ext cx="144462" cy="7143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68" name="Line 56"/>
          <p:cNvSpPr>
            <a:spLocks noChangeShapeType="1"/>
          </p:cNvSpPr>
          <p:nvPr/>
        </p:nvSpPr>
        <p:spPr bwMode="auto">
          <a:xfrm>
            <a:off x="3779838" y="3429000"/>
            <a:ext cx="144462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69" name="Text Box 57"/>
          <p:cNvSpPr txBox="1">
            <a:spLocks noChangeArrowheads="1"/>
          </p:cNvSpPr>
          <p:nvPr/>
        </p:nvSpPr>
        <p:spPr bwMode="auto">
          <a:xfrm>
            <a:off x="3851275" y="2997200"/>
            <a:ext cx="361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O</a:t>
            </a:r>
            <a:endParaRPr lang="ru-RU"/>
          </a:p>
        </p:txBody>
      </p:sp>
      <p:sp>
        <p:nvSpPr>
          <p:cNvPr id="13370" name="Text Box 58"/>
          <p:cNvSpPr txBox="1">
            <a:spLocks noChangeArrowheads="1"/>
          </p:cNvSpPr>
          <p:nvPr/>
        </p:nvSpPr>
        <p:spPr bwMode="auto">
          <a:xfrm>
            <a:off x="3851275" y="3357563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OH</a:t>
            </a:r>
            <a:endParaRPr lang="ru-RU"/>
          </a:p>
        </p:txBody>
      </p:sp>
      <p:sp>
        <p:nvSpPr>
          <p:cNvPr id="13371" name="Line 59"/>
          <p:cNvSpPr>
            <a:spLocks noChangeShapeType="1"/>
          </p:cNvSpPr>
          <p:nvPr/>
        </p:nvSpPr>
        <p:spPr bwMode="auto">
          <a:xfrm>
            <a:off x="4859338" y="386080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72" name="Text Box 60"/>
          <p:cNvSpPr txBox="1">
            <a:spLocks noChangeArrowheads="1"/>
          </p:cNvSpPr>
          <p:nvPr/>
        </p:nvSpPr>
        <p:spPr bwMode="auto">
          <a:xfrm>
            <a:off x="2771775" y="4149725"/>
            <a:ext cx="939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1400"/>
              <a:t>бактерии</a:t>
            </a:r>
          </a:p>
        </p:txBody>
      </p:sp>
      <p:sp>
        <p:nvSpPr>
          <p:cNvPr id="13373" name="Line 61"/>
          <p:cNvSpPr>
            <a:spLocks noChangeShapeType="1"/>
          </p:cNvSpPr>
          <p:nvPr/>
        </p:nvSpPr>
        <p:spPr bwMode="auto">
          <a:xfrm>
            <a:off x="2843213" y="4437063"/>
            <a:ext cx="6492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74" name="Text Box 62"/>
          <p:cNvSpPr txBox="1">
            <a:spLocks noChangeArrowheads="1"/>
          </p:cNvSpPr>
          <p:nvPr/>
        </p:nvSpPr>
        <p:spPr bwMode="auto">
          <a:xfrm>
            <a:off x="5364163" y="2205038"/>
            <a:ext cx="1873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/>
              <a:t>2</a:t>
            </a:r>
            <a:r>
              <a:rPr lang="en-US"/>
              <a:t>R  C       + O</a:t>
            </a:r>
            <a:r>
              <a:rPr lang="ru-RU" baseline="-25000"/>
              <a:t>2</a:t>
            </a:r>
          </a:p>
        </p:txBody>
      </p:sp>
      <p:sp>
        <p:nvSpPr>
          <p:cNvPr id="13375" name="Line 63"/>
          <p:cNvSpPr>
            <a:spLocks noChangeShapeType="1"/>
          </p:cNvSpPr>
          <p:nvPr/>
        </p:nvSpPr>
        <p:spPr bwMode="auto">
          <a:xfrm>
            <a:off x="5724525" y="24209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76" name="Line 64"/>
          <p:cNvSpPr>
            <a:spLocks noChangeShapeType="1"/>
          </p:cNvSpPr>
          <p:nvPr/>
        </p:nvSpPr>
        <p:spPr bwMode="auto">
          <a:xfrm flipV="1">
            <a:off x="6084888" y="2205038"/>
            <a:ext cx="21590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77" name="Line 65"/>
          <p:cNvSpPr>
            <a:spLocks noChangeShapeType="1"/>
          </p:cNvSpPr>
          <p:nvPr/>
        </p:nvSpPr>
        <p:spPr bwMode="auto">
          <a:xfrm flipV="1">
            <a:off x="6084888" y="2276475"/>
            <a:ext cx="21590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78" name="Line 66"/>
          <p:cNvSpPr>
            <a:spLocks noChangeShapeType="1"/>
          </p:cNvSpPr>
          <p:nvPr/>
        </p:nvSpPr>
        <p:spPr bwMode="auto">
          <a:xfrm>
            <a:off x="6084888" y="2492375"/>
            <a:ext cx="215900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79" name="Text Box 67"/>
          <p:cNvSpPr txBox="1">
            <a:spLocks noChangeArrowheads="1"/>
          </p:cNvSpPr>
          <p:nvPr/>
        </p:nvSpPr>
        <p:spPr bwMode="auto">
          <a:xfrm>
            <a:off x="6227763" y="1989138"/>
            <a:ext cx="361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O</a:t>
            </a:r>
            <a:endParaRPr lang="ru-RU"/>
          </a:p>
        </p:txBody>
      </p:sp>
      <p:sp>
        <p:nvSpPr>
          <p:cNvPr id="13380" name="Text Box 68"/>
          <p:cNvSpPr txBox="1">
            <a:spLocks noChangeArrowheads="1"/>
          </p:cNvSpPr>
          <p:nvPr/>
        </p:nvSpPr>
        <p:spPr bwMode="auto">
          <a:xfrm>
            <a:off x="6227763" y="2420938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H</a:t>
            </a:r>
            <a:endParaRPr lang="ru-RU"/>
          </a:p>
        </p:txBody>
      </p:sp>
      <p:sp>
        <p:nvSpPr>
          <p:cNvPr id="13381" name="Line 69"/>
          <p:cNvSpPr>
            <a:spLocks noChangeShapeType="1"/>
          </p:cNvSpPr>
          <p:nvPr/>
        </p:nvSpPr>
        <p:spPr bwMode="auto">
          <a:xfrm>
            <a:off x="5364163" y="3068638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82" name="Text Box 70"/>
          <p:cNvSpPr txBox="1">
            <a:spLocks noChangeArrowheads="1"/>
          </p:cNvSpPr>
          <p:nvPr/>
        </p:nvSpPr>
        <p:spPr bwMode="auto">
          <a:xfrm>
            <a:off x="5364163" y="2781300"/>
            <a:ext cx="4206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cat</a:t>
            </a:r>
            <a:endParaRPr lang="ru-RU" sz="1400"/>
          </a:p>
        </p:txBody>
      </p:sp>
      <p:sp>
        <p:nvSpPr>
          <p:cNvPr id="13383" name="Text Box 71"/>
          <p:cNvSpPr txBox="1">
            <a:spLocks noChangeArrowheads="1"/>
          </p:cNvSpPr>
          <p:nvPr/>
        </p:nvSpPr>
        <p:spPr bwMode="auto">
          <a:xfrm>
            <a:off x="5724525" y="28527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/>
              <a:t>2</a:t>
            </a:r>
            <a:r>
              <a:rPr lang="en-US"/>
              <a:t>R  C       </a:t>
            </a:r>
            <a:endParaRPr lang="ru-RU" baseline="-25000"/>
          </a:p>
        </p:txBody>
      </p:sp>
      <p:sp>
        <p:nvSpPr>
          <p:cNvPr id="13384" name="Line 72"/>
          <p:cNvSpPr>
            <a:spLocks noChangeShapeType="1"/>
          </p:cNvSpPr>
          <p:nvPr/>
        </p:nvSpPr>
        <p:spPr bwMode="auto">
          <a:xfrm>
            <a:off x="6084888" y="30686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85" name="Line 73"/>
          <p:cNvSpPr>
            <a:spLocks noChangeShapeType="1"/>
          </p:cNvSpPr>
          <p:nvPr/>
        </p:nvSpPr>
        <p:spPr bwMode="auto">
          <a:xfrm flipV="1">
            <a:off x="6443663" y="2852738"/>
            <a:ext cx="21590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86" name="Line 74"/>
          <p:cNvSpPr>
            <a:spLocks noChangeShapeType="1"/>
          </p:cNvSpPr>
          <p:nvPr/>
        </p:nvSpPr>
        <p:spPr bwMode="auto">
          <a:xfrm flipV="1">
            <a:off x="6443663" y="2924175"/>
            <a:ext cx="21590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87" name="Line 75"/>
          <p:cNvSpPr>
            <a:spLocks noChangeShapeType="1"/>
          </p:cNvSpPr>
          <p:nvPr/>
        </p:nvSpPr>
        <p:spPr bwMode="auto">
          <a:xfrm>
            <a:off x="6443663" y="3141663"/>
            <a:ext cx="21590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88" name="Text Box 76"/>
          <p:cNvSpPr txBox="1">
            <a:spLocks noChangeArrowheads="1"/>
          </p:cNvSpPr>
          <p:nvPr/>
        </p:nvSpPr>
        <p:spPr bwMode="auto">
          <a:xfrm>
            <a:off x="6588125" y="2708275"/>
            <a:ext cx="361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O</a:t>
            </a:r>
            <a:endParaRPr lang="ru-RU"/>
          </a:p>
        </p:txBody>
      </p:sp>
      <p:sp>
        <p:nvSpPr>
          <p:cNvPr id="13389" name="Text Box 77"/>
          <p:cNvSpPr txBox="1">
            <a:spLocks noChangeArrowheads="1"/>
          </p:cNvSpPr>
          <p:nvPr/>
        </p:nvSpPr>
        <p:spPr bwMode="auto">
          <a:xfrm>
            <a:off x="6516688" y="3068638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OH</a:t>
            </a:r>
            <a:endParaRPr lang="ru-RU"/>
          </a:p>
        </p:txBody>
      </p:sp>
      <p:sp>
        <p:nvSpPr>
          <p:cNvPr id="13390" name="Line 78"/>
          <p:cNvSpPr>
            <a:spLocks noChangeShapeType="1"/>
          </p:cNvSpPr>
          <p:nvPr/>
        </p:nvSpPr>
        <p:spPr bwMode="auto">
          <a:xfrm>
            <a:off x="8820150" y="1773238"/>
            <a:ext cx="323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91" name="Text Box 79"/>
          <p:cNvSpPr txBox="1">
            <a:spLocks noChangeArrowheads="1"/>
          </p:cNvSpPr>
          <p:nvPr/>
        </p:nvSpPr>
        <p:spPr bwMode="auto">
          <a:xfrm>
            <a:off x="6877050" y="1844675"/>
            <a:ext cx="1093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/>
              <a:t>0,1 </a:t>
            </a:r>
            <a:r>
              <a:rPr lang="ru-RU" sz="1200"/>
              <a:t>МПа</a:t>
            </a:r>
            <a:r>
              <a:rPr lang="ru-RU" sz="1400"/>
              <a:t>, </a:t>
            </a:r>
            <a:r>
              <a:rPr lang="en-US" sz="1400"/>
              <a:t>cat</a:t>
            </a:r>
            <a:endParaRPr lang="ru-RU" sz="1400"/>
          </a:p>
        </p:txBody>
      </p:sp>
      <p:sp>
        <p:nvSpPr>
          <p:cNvPr id="13392" name="Line 80"/>
          <p:cNvSpPr>
            <a:spLocks noChangeShapeType="1"/>
          </p:cNvSpPr>
          <p:nvPr/>
        </p:nvSpPr>
        <p:spPr bwMode="auto">
          <a:xfrm>
            <a:off x="7235825" y="2133600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93" name="Text Box 81"/>
          <p:cNvSpPr txBox="1">
            <a:spLocks noChangeArrowheads="1"/>
          </p:cNvSpPr>
          <p:nvPr/>
        </p:nvSpPr>
        <p:spPr bwMode="auto">
          <a:xfrm>
            <a:off x="7031038" y="2276475"/>
            <a:ext cx="21129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1400"/>
              <a:t>(перспективный метод)</a:t>
            </a:r>
          </a:p>
        </p:txBody>
      </p:sp>
      <p:sp>
        <p:nvSpPr>
          <p:cNvPr id="13394" name="Line 82"/>
          <p:cNvSpPr>
            <a:spLocks noChangeShapeType="1"/>
          </p:cNvSpPr>
          <p:nvPr/>
        </p:nvSpPr>
        <p:spPr bwMode="auto">
          <a:xfrm>
            <a:off x="8459788" y="4221163"/>
            <a:ext cx="6842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95" name="Line 83"/>
          <p:cNvSpPr>
            <a:spLocks noChangeShapeType="1"/>
          </p:cNvSpPr>
          <p:nvPr/>
        </p:nvSpPr>
        <p:spPr bwMode="auto">
          <a:xfrm>
            <a:off x="7164388" y="4508500"/>
            <a:ext cx="2873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96" name="Text Box 84"/>
          <p:cNvSpPr txBox="1">
            <a:spLocks noChangeArrowheads="1"/>
          </p:cNvSpPr>
          <p:nvPr/>
        </p:nvSpPr>
        <p:spPr bwMode="auto">
          <a:xfrm>
            <a:off x="8027988" y="3738563"/>
            <a:ext cx="1300162" cy="70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200"/>
              <a:t>0,6-0,8 </a:t>
            </a:r>
            <a:r>
              <a:rPr lang="ru-RU" sz="1200"/>
              <a:t>МПа</a:t>
            </a:r>
            <a:endParaRPr lang="en-US" sz="1200"/>
          </a:p>
          <a:p>
            <a:pPr algn="ctr"/>
            <a:r>
              <a:rPr lang="en-US" sz="1400"/>
              <a:t>cat, t,</a:t>
            </a:r>
          </a:p>
          <a:p>
            <a:pPr algn="ctr"/>
            <a:endParaRPr lang="ru-RU" sz="1400"/>
          </a:p>
        </p:txBody>
      </p:sp>
      <p:sp>
        <p:nvSpPr>
          <p:cNvPr id="13397" name="Text Box 85"/>
          <p:cNvSpPr txBox="1">
            <a:spLocks noChangeArrowheads="1"/>
          </p:cNvSpPr>
          <p:nvPr/>
        </p:nvSpPr>
        <p:spPr bwMode="auto">
          <a:xfrm>
            <a:off x="7072313" y="4745038"/>
            <a:ext cx="21669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HCOONa + H</a:t>
            </a:r>
            <a:r>
              <a:rPr lang="en-US" baseline="-25000"/>
              <a:t>2</a:t>
            </a:r>
            <a:r>
              <a:rPr lang="en-US"/>
              <a:t>SO</a:t>
            </a:r>
            <a:r>
              <a:rPr lang="en-US" baseline="-25000"/>
              <a:t>4</a:t>
            </a:r>
            <a:r>
              <a:rPr lang="en-US"/>
              <a:t> </a:t>
            </a:r>
          </a:p>
          <a:p>
            <a:r>
              <a:rPr lang="en-US"/>
              <a:t>HCOOH + NaHSO</a:t>
            </a:r>
            <a:r>
              <a:rPr lang="en-US" baseline="-25000"/>
              <a:t>4</a:t>
            </a:r>
            <a:endParaRPr lang="ru-RU" baseline="-25000"/>
          </a:p>
        </p:txBody>
      </p:sp>
      <p:sp>
        <p:nvSpPr>
          <p:cNvPr id="13398" name="Line 86"/>
          <p:cNvSpPr>
            <a:spLocks noChangeShapeType="1"/>
          </p:cNvSpPr>
          <p:nvPr/>
        </p:nvSpPr>
        <p:spPr bwMode="auto">
          <a:xfrm>
            <a:off x="8999538" y="4868863"/>
            <a:ext cx="1444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99" name="Text Box 87"/>
          <p:cNvSpPr txBox="1">
            <a:spLocks noChangeArrowheads="1"/>
          </p:cNvSpPr>
          <p:nvPr/>
        </p:nvSpPr>
        <p:spPr bwMode="auto">
          <a:xfrm>
            <a:off x="8910638" y="4581525"/>
            <a:ext cx="2333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t</a:t>
            </a:r>
            <a:endParaRPr lang="ru-RU" sz="1400"/>
          </a:p>
        </p:txBody>
      </p:sp>
      <p:sp>
        <p:nvSpPr>
          <p:cNvPr id="13400" name="Text Box 88"/>
          <p:cNvSpPr txBox="1">
            <a:spLocks noChangeArrowheads="1"/>
          </p:cNvSpPr>
          <p:nvPr/>
        </p:nvSpPr>
        <p:spPr bwMode="auto">
          <a:xfrm>
            <a:off x="7092950" y="3716338"/>
            <a:ext cx="374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3.</a:t>
            </a:r>
            <a:endParaRPr lang="ru-RU"/>
          </a:p>
        </p:txBody>
      </p:sp>
      <p:sp>
        <p:nvSpPr>
          <p:cNvPr id="13401" name="Text Box 89"/>
          <p:cNvSpPr txBox="1">
            <a:spLocks noChangeArrowheads="1"/>
          </p:cNvSpPr>
          <p:nvPr/>
        </p:nvSpPr>
        <p:spPr bwMode="auto">
          <a:xfrm>
            <a:off x="7164388" y="2492375"/>
            <a:ext cx="21463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1600"/>
              <a:t>2. Уксусную кислоту</a:t>
            </a:r>
          </a:p>
          <a:p>
            <a:r>
              <a:rPr lang="ru-RU" sz="1600"/>
              <a:t>получают из</a:t>
            </a:r>
          </a:p>
          <a:p>
            <a:r>
              <a:rPr lang="ru-RU" sz="1600"/>
              <a:t>продуктов пиролиза </a:t>
            </a:r>
          </a:p>
          <a:p>
            <a:r>
              <a:rPr lang="ru-RU" sz="1600"/>
              <a:t>древесины</a:t>
            </a:r>
          </a:p>
          <a:p>
            <a:endParaRPr lang="ru-RU" sz="1600"/>
          </a:p>
          <a:p>
            <a:endParaRPr lang="ru-RU" sz="1600"/>
          </a:p>
        </p:txBody>
      </p:sp>
      <p:sp>
        <p:nvSpPr>
          <p:cNvPr id="13402" name="AutoShape 9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6165850"/>
            <a:ext cx="1187450" cy="69215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6988"/>
          </a:xfrm>
        </p:spPr>
        <p:txBody>
          <a:bodyPr/>
          <a:lstStyle/>
          <a:p>
            <a:r>
              <a:rPr lang="ru-RU" sz="3600" b="1">
                <a:solidFill>
                  <a:schemeClr val="bg2"/>
                </a:solidFill>
              </a:rPr>
              <a:t>Физические свойства.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12875"/>
            <a:ext cx="9144000" cy="4114800"/>
          </a:xfrm>
        </p:spPr>
        <p:txBody>
          <a:bodyPr/>
          <a:lstStyle/>
          <a:p>
            <a:pPr>
              <a:buClr>
                <a:srgbClr val="000000"/>
              </a:buClr>
            </a:pPr>
            <a:r>
              <a:rPr lang="ru-RU" sz="2400" u="sng">
                <a:solidFill>
                  <a:srgbClr val="006600"/>
                </a:solidFill>
              </a:rPr>
              <a:t>Низшие карбоновые кислоты</a:t>
            </a:r>
          </a:p>
          <a:p>
            <a:pPr>
              <a:buClr>
                <a:srgbClr val="000000"/>
              </a:buClr>
              <a:buFont typeface="Arial" charset="0"/>
              <a:buNone/>
            </a:pPr>
            <a:r>
              <a:rPr lang="ru-RU" sz="2400">
                <a:solidFill>
                  <a:schemeClr val="bg2"/>
                </a:solidFill>
              </a:rPr>
              <a:t>                           </a:t>
            </a:r>
            <a:r>
              <a:rPr lang="ru-RU" sz="2400"/>
              <a:t>- жидкости с острым запахом </a:t>
            </a:r>
          </a:p>
          <a:p>
            <a:pPr>
              <a:buClr>
                <a:srgbClr val="000000"/>
              </a:buClr>
              <a:buFontTx/>
              <a:buNone/>
            </a:pPr>
            <a:r>
              <a:rPr lang="ru-RU" sz="2400"/>
              <a:t>                           - хорошо растворимые в воде</a:t>
            </a:r>
          </a:p>
          <a:p>
            <a:pPr>
              <a:buClr>
                <a:srgbClr val="000000"/>
              </a:buClr>
              <a:buFontTx/>
              <a:buNone/>
            </a:pPr>
            <a:r>
              <a:rPr lang="ru-RU" sz="2400"/>
              <a:t>                           - с </a:t>
            </a:r>
            <a:r>
              <a:rPr lang="ru-RU" sz="2400">
                <a:cs typeface="Arial" charset="0"/>
              </a:rPr>
              <a:t>↑ относ. молекул. массы растворимость ↓,</a:t>
            </a:r>
          </a:p>
          <a:p>
            <a:pPr>
              <a:buClr>
                <a:srgbClr val="000000"/>
              </a:buClr>
              <a:buFontTx/>
              <a:buNone/>
            </a:pPr>
            <a:r>
              <a:rPr lang="ru-RU" sz="2400">
                <a:cs typeface="Arial" charset="0"/>
              </a:rPr>
              <a:t>                             а  </a:t>
            </a:r>
            <a:r>
              <a:rPr lang="en-US" sz="2400">
                <a:cs typeface="Arial" charset="0"/>
              </a:rPr>
              <a:t>t</a:t>
            </a:r>
            <a:r>
              <a:rPr lang="ru-RU" sz="2400" baseline="-25000">
                <a:cs typeface="Arial" charset="0"/>
              </a:rPr>
              <a:t>кип </a:t>
            </a:r>
            <a:r>
              <a:rPr lang="en-US" sz="2400">
                <a:cs typeface="Arial" charset="0"/>
              </a:rPr>
              <a:t>↑</a:t>
            </a:r>
          </a:p>
          <a:p>
            <a:pPr>
              <a:buClr>
                <a:srgbClr val="000000"/>
              </a:buClr>
            </a:pPr>
            <a:r>
              <a:rPr lang="ru-RU" sz="2400" u="sng">
                <a:solidFill>
                  <a:srgbClr val="006600"/>
                </a:solidFill>
              </a:rPr>
              <a:t>Высшие кислоты</a:t>
            </a:r>
            <a:r>
              <a:rPr lang="ru-RU" sz="2400">
                <a:solidFill>
                  <a:schemeClr val="bg2"/>
                </a:solidFill>
              </a:rPr>
              <a:t> </a:t>
            </a:r>
            <a:r>
              <a:rPr lang="ru-RU" sz="1600" i="1"/>
              <a:t>(начиная с пеларгоновой (нонановой) </a:t>
            </a:r>
            <a:r>
              <a:rPr lang="en-US" sz="1600" i="1"/>
              <a:t>CH</a:t>
            </a:r>
            <a:r>
              <a:rPr lang="en-US" sz="1600" i="1" baseline="-25000"/>
              <a:t>3</a:t>
            </a:r>
            <a:r>
              <a:rPr lang="en-US" sz="1600" i="1"/>
              <a:t> – (CH</a:t>
            </a:r>
            <a:r>
              <a:rPr lang="en-US" sz="1600" i="1" baseline="-25000"/>
              <a:t>2</a:t>
            </a:r>
            <a:r>
              <a:rPr lang="en-US" sz="1600" i="1"/>
              <a:t>)</a:t>
            </a:r>
            <a:r>
              <a:rPr lang="en-US" sz="1600" i="1" baseline="-25000"/>
              <a:t>7</a:t>
            </a:r>
            <a:r>
              <a:rPr lang="en-US" sz="1600" i="1"/>
              <a:t> – COOH </a:t>
            </a:r>
            <a:r>
              <a:rPr lang="ru-RU" sz="1600" i="1"/>
              <a:t>)</a:t>
            </a:r>
            <a:r>
              <a:rPr lang="ru-RU" sz="2400"/>
              <a:t> </a:t>
            </a:r>
          </a:p>
          <a:p>
            <a:pPr>
              <a:buClr>
                <a:srgbClr val="000000"/>
              </a:buClr>
              <a:buFontTx/>
              <a:buNone/>
            </a:pPr>
            <a:r>
              <a:rPr lang="ru-RU" sz="2400"/>
              <a:t>                           -</a:t>
            </a:r>
            <a:r>
              <a:rPr lang="en-US" sz="2400"/>
              <a:t> </a:t>
            </a:r>
            <a:r>
              <a:rPr lang="ru-RU" sz="2400"/>
              <a:t>твердые вещества </a:t>
            </a:r>
          </a:p>
          <a:p>
            <a:pPr>
              <a:buClr>
                <a:srgbClr val="000000"/>
              </a:buClr>
              <a:buFontTx/>
              <a:buNone/>
            </a:pPr>
            <a:r>
              <a:rPr lang="ru-RU" sz="2400"/>
              <a:t>                           - без запаха</a:t>
            </a:r>
          </a:p>
          <a:p>
            <a:pPr>
              <a:buClr>
                <a:srgbClr val="000000"/>
              </a:buClr>
              <a:buFontTx/>
              <a:buNone/>
            </a:pPr>
            <a:r>
              <a:rPr lang="ru-RU" sz="2400"/>
              <a:t>                           - нерастворимые в воде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580</Words>
  <Application>Microsoft Office PowerPoint</Application>
  <PresentationFormat>Экран (4:3)</PresentationFormat>
  <Paragraphs>182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Оформление по умолчанию</vt:lpstr>
      <vt:lpstr>Слайд 1</vt:lpstr>
      <vt:lpstr>Слайд 2</vt:lpstr>
      <vt:lpstr>Карбоновые кислоты классифицируют в зависимости от:</vt:lpstr>
      <vt:lpstr>Карбоновые кислоты классифицируют в зависимости от:</vt:lpstr>
      <vt:lpstr>Слайд 5</vt:lpstr>
      <vt:lpstr>Назовите вещество</vt:lpstr>
      <vt:lpstr>Слайд 7</vt:lpstr>
      <vt:lpstr>Слайд 8</vt:lpstr>
      <vt:lpstr>Физические свойства.</vt:lpstr>
      <vt:lpstr>Химические свойства.</vt:lpstr>
      <vt:lpstr>Решите задачу</vt:lpstr>
    </vt:vector>
  </TitlesOfParts>
  <Company>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</dc:creator>
  <cp:lastModifiedBy>Admin</cp:lastModifiedBy>
  <cp:revision>7</cp:revision>
  <dcterms:created xsi:type="dcterms:W3CDTF">2006-08-22T20:32:41Z</dcterms:created>
  <dcterms:modified xsi:type="dcterms:W3CDTF">2020-04-12T20:22:36Z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169789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