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B92180-B639-4240-99D8-ED346423DA7B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76DF406-E5BC-4DCF-BBE4-42E215EC8B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020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E1AC-473D-49E1-9D17-3B34E555189B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F2C91-BF33-4821-84F3-C514C83AB8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51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5D3D-CB95-4F28-8079-AA1525712712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11580-502D-48C9-95C1-B61CA5A95D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7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F1F8-5DEE-4197-97CB-BBEA8D26E3D5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16394-3360-4191-AA77-7516EFD532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61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E359-F212-4C60-AD39-960E0866D0A7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D235C-A73F-4DFE-9DA3-BA83A6ABA3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27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4026-2E50-4D8D-9E61-1A0AF3C186B3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27986-A17B-4BE4-9C0D-70D4329484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41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CBD5-D8D4-48AE-8414-81062D560E57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85326-DFE1-47F8-9077-EB54CC5A1E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75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D45E-87AF-414C-A3C4-BBEC106D5F38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22928-46CF-4A6E-9F0B-A4833E3EB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16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EE83-4517-4334-9A8F-AC0DE14C626E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A3B0E-6CD0-4B17-A182-6BA7310D21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20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2838-289B-4D66-8B05-19F88403B8B8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56D79-FE7F-4CE0-BC00-F1A98DB95F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63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05DE-0049-4F6C-AF95-97886B47BCDE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A9B3D-BD62-495A-84E9-EF8C0652D8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53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97D0-FE6F-4639-8E2C-4864B48D06B8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6B372-9FC0-44E0-8F80-42EDE4D85E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85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3296C-45E3-42A4-8D92-159F0C31F274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C5550E0-FA1C-4C99-8886-7E302C74AE5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7" Type="http://schemas.openxmlformats.org/officeDocument/2006/relationships/hyperlink" Target="http://lib.pravmir.ru/library/author/250" TargetMode="External"/><Relationship Id="rId2" Type="http://schemas.openxmlformats.org/officeDocument/2006/relationships/hyperlink" Target="http://www.ahtubinskfm.ru/moya-malaya-rodin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rchitect.academic.ru/" TargetMode="External"/><Relationship Id="rId5" Type="http://schemas.openxmlformats.org/officeDocument/2006/relationships/hyperlink" Target="http://matveevo.prihod.ru/" TargetMode="External"/><Relationship Id="rId4" Type="http://schemas.openxmlformats.org/officeDocument/2006/relationships/hyperlink" Target="http://spirovoraion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14375" y="4214813"/>
            <a:ext cx="7772400" cy="14700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12968" cy="6263467"/>
          </a:xfrm>
          <a:prstGeom prst="foldedCorner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411760" y="692696"/>
            <a:ext cx="63367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ИССЛЕДОВАТЕЛЬСКАЯ РАБОТА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«О чём молчат разрушенные храмы»</a:t>
            </a:r>
          </a:p>
          <a:p>
            <a:endParaRPr lang="ru-RU" dirty="0"/>
          </a:p>
          <a:p>
            <a:pPr algn="ctr"/>
            <a:r>
              <a:rPr lang="ru-RU" dirty="0" smtClean="0"/>
              <a:t>Выполнил: ученик 5 класса МОУ СОШ № 8 п. Спирово                         Тихомиров Никита</a:t>
            </a:r>
          </a:p>
          <a:p>
            <a:endParaRPr lang="ru-RU" dirty="0"/>
          </a:p>
          <a:p>
            <a:pPr algn="ctr"/>
            <a:r>
              <a:rPr lang="ru-RU" dirty="0" smtClean="0"/>
              <a:t>Куратор: Тихомирова Л.В.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sz="3600" dirty="0" smtClean="0"/>
              <a:t>Сохранившийся гризайль </a:t>
            </a:r>
            <a:r>
              <a:rPr lang="ru-RU" sz="3600" dirty="0"/>
              <a:t>купола, современный постройке храма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30722" name="Picture 2" descr="http://matveevo.prihod.ru/users/80/480/editor_files/image/DSC_03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24" y="1368078"/>
            <a:ext cx="3799724" cy="251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matveevo.prihod.ru/users/80/480/editor_files/image/DSC_03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626" y="3883496"/>
            <a:ext cx="4172471" cy="276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matveevo.prihod.ru/users/80/480/editor_files/image/DSC_035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097" y="1368078"/>
            <a:ext cx="3201676" cy="4836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3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532" y="462267"/>
            <a:ext cx="7355160" cy="2448272"/>
          </a:xfrm>
        </p:spPr>
        <p:txBody>
          <a:bodyPr/>
          <a:lstStyle/>
          <a:p>
            <a:r>
              <a:rPr lang="ru-RU" sz="3200" dirty="0" smtClean="0"/>
              <a:t>«Восьмерик на четверике» - способ постройки храма, при котором  массивное четырёхгранное основание служит опорой восьмигранному шатру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33794" name="Picture 2" descr="http://matveevo.prihod.ru/users/80/480/editor_files/image/DSC_03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729310"/>
            <a:ext cx="2423712" cy="3661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matveevo.prihod.ru/users/80/480/editor_files/image/P10006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878243"/>
            <a:ext cx="4484440" cy="3363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4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sz="3600" dirty="0" smtClean="0"/>
              <a:t>Всё, что осталось от колокольни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31746" name="Picture 2" descr="http://matveevo.prihod.ru/users/80/480/editor_files/image/P81501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73213"/>
            <a:ext cx="3452738" cy="460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matveevo.prihod.ru/users/80/480/editor_files/image/DSC_03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244" y="1417638"/>
            <a:ext cx="3074744" cy="4644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1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Руины часовни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5EE83-4517-4334-9A8F-AC0DE14C626E}" type="datetime1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5" name="Рисунок 4" descr="http://matveevo.prihod.ru/users/80/480/editor_files/image/PA2700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7638"/>
            <a:ext cx="6408711" cy="4514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694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dirty="0" smtClean="0"/>
              <a:t>Уцелевшая роспись храма – апостолы Пётр и Павел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34818" name="Picture 2" descr="http://matveevo.prihod.ru/users/80/480/editor_files/image/DSC_03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6004"/>
            <a:ext cx="3041253" cy="4594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matveevo.prihod.ru/users/80/480/editor_files/image/DSC_03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76004"/>
            <a:ext cx="3133004" cy="4732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43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Кладбище близ церкви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5" name="Рисунок 4" descr="http://matveevo.prihod.ru/users/80/480/editor_files/image/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5754"/>
            <a:ext cx="5940425" cy="4455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http://matveevo.prihod.ru/users/80/480/editor_files/image/DSC_044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08475" y="2111594"/>
            <a:ext cx="493231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28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3200" dirty="0" smtClean="0"/>
              <a:t>В память об уроженце села</a:t>
            </a:r>
            <a:br>
              <a:rPr lang="ru-RU" sz="3200" dirty="0" smtClean="0"/>
            </a:br>
            <a:r>
              <a:rPr lang="ru-RU" sz="3200" dirty="0" err="1" smtClean="0"/>
              <a:t>новомученике</a:t>
            </a:r>
            <a:r>
              <a:rPr lang="ru-RU" sz="3200" dirty="0" smtClean="0"/>
              <a:t> Михаиле </a:t>
            </a:r>
            <a:r>
              <a:rPr lang="ru-RU" sz="3200" dirty="0" err="1" smtClean="0"/>
              <a:t>Новосёлове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5" name="Рисунок 4" descr="http://tversvod.ru/media/2013/09/04/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80" y="3789040"/>
            <a:ext cx="44644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s://upload.wikimedia.org/wikipedia/commons/thumb/6/63/%D0%9C%D0%B8%D1%85%D0%B0%D0%B8%D0%BB_%D0%9D%D0%BE%D0%B2%D0%BE%D1%81%D1%91%D0%BB%D0%BE%D0%B2._%D0%A2%D1%8E%D1%80%D0%B5%D0%BC%D0%BD%D0%BE%D0%B5_%D1%84%D0%BE%D1%82%D0%BE._1929.jpg/278px-%D0%9C%D0%B8%D1%85%D0%B0%D0%B8%D0%BB_%D0%9D%D0%BE%D0%B2%D0%BE%D1%81%D1%91%D0%BB%D0%BE%D0%B2._%D0%A2%D1%8E%D1%80%D0%B5%D0%BC%D0%BD%D0%BE%D0%B5_%D1%84%D0%BE%D1%82%D0%BE._1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437990"/>
            <a:ext cx="2242689" cy="2823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 descr="http://tversvod.ru/media/2013/09/04/4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673" y="2892083"/>
            <a:ext cx="2685380" cy="205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matveevo.prihod.ru/users/80/480/editor_files/image/DSC_08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245" y="1449690"/>
            <a:ext cx="3656464" cy="494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9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Вопреки времени…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5" name="Рисунок 4" descr="http://matveevo.prihod.ru/users/80/480/editor_files/image/DSC_04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260" y="1844824"/>
            <a:ext cx="3661410" cy="4371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866" name="Picture 2" descr="http://matveevo.prihod.ru/users/80/480/editor_files/image/DSC_04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257" y="2147179"/>
            <a:ext cx="4820543" cy="31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4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5EE83-4517-4334-9A8F-AC0DE14C626E}" type="datetime1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37890" name="Picture 2" descr="http://matveevo.prihod.ru/users/80/480/editor_files/image/P1000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701"/>
            <a:ext cx="8568952" cy="64267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620688"/>
            <a:ext cx="52565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Script" panose="020B0504020000000003" pitchFamily="34" charset="0"/>
              </a:rPr>
              <a:t>Нет, не молчат разрушенные храмы,</a:t>
            </a:r>
          </a:p>
          <a:p>
            <a:r>
              <a:rPr lang="ru-RU" dirty="0">
                <a:latin typeface="Segoe Script" panose="020B0504020000000003" pitchFamily="34" charset="0"/>
              </a:rPr>
              <a:t>Не всякий просто слышит их набат!</a:t>
            </a:r>
          </a:p>
          <a:p>
            <a:r>
              <a:rPr lang="ru-RU" dirty="0">
                <a:latin typeface="Segoe Script" panose="020B0504020000000003" pitchFamily="34" charset="0"/>
              </a:rPr>
              <a:t>Наступит день- покосятся бурьяны,</a:t>
            </a:r>
          </a:p>
          <a:p>
            <a:r>
              <a:rPr lang="ru-RU" dirty="0">
                <a:latin typeface="Segoe Script" panose="020B0504020000000003" pitchFamily="34" charset="0"/>
              </a:rPr>
              <a:t>И вновь кресты на солнце заблестят</a:t>
            </a:r>
            <a:r>
              <a:rPr lang="ru-RU" dirty="0" smtClean="0">
                <a:latin typeface="Segoe Script" panose="020B0504020000000003" pitchFamily="34" charset="0"/>
              </a:rPr>
              <a:t>…</a:t>
            </a:r>
          </a:p>
          <a:p>
            <a:endParaRPr lang="ru-RU" dirty="0" smtClean="0">
              <a:latin typeface="Segoe Script" panose="020B0504020000000003" pitchFamily="34" charset="0"/>
            </a:endParaRPr>
          </a:p>
          <a:p>
            <a:pPr algn="r"/>
            <a:r>
              <a:rPr lang="ru-RU" sz="1400" dirty="0" smtClean="0">
                <a:latin typeface="Segoe Script" panose="020B0504020000000003" pitchFamily="34" charset="0"/>
              </a:rPr>
              <a:t>Игорь </a:t>
            </a:r>
            <a:r>
              <a:rPr lang="ru-RU" sz="1400" dirty="0" err="1" smtClean="0">
                <a:latin typeface="Segoe Script" panose="020B0504020000000003" pitchFamily="34" charset="0"/>
              </a:rPr>
              <a:t>Пёрышкин</a:t>
            </a:r>
            <a:endParaRPr lang="ru-RU" sz="14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D97D0-FE6F-4639-8E2C-4864B48D06B8}" type="datetime1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372-9FC0-44E0-8F80-42EDE4D85E2F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2132856"/>
            <a:ext cx="8435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http://www.ahtubinskfm.ru/moya-malaya-rodina/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www.o-detstve.ru/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http://spirovoraion.ru</a:t>
            </a:r>
            <a:endParaRPr lang="ru-RU" dirty="0" smtClean="0"/>
          </a:p>
          <a:p>
            <a:r>
              <a:rPr lang="en-US" dirty="0" smtClean="0"/>
              <a:t>kalashnikovo.ru/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http://matveevo.prihod.ru/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http://architect.academic.ru/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http://lib.pravmir.ru/library/author/250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8435280" cy="11991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«…Каждый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человек должен знать историю своей малой Родины. Ведь изучая подробности происходивших событий в своей родной местности, мы начинаем познавать историю нашей великой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страны».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A65716-E256-4452-A4D9-E707FD25F1C6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082" name="Picture 10" descr="http://www.ahtubinskfm.ru/wp-content/uploads/2014/09/moya-malaya-rod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071">
            <a:off x="3081758" y="588076"/>
            <a:ext cx="5808483" cy="305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http://www.o-detstve.ru/assets/images/userfiles/3809/images/%D0%A5%D0%B0%D0%B9%D1%80%D1%83%D1%82%D0%B4%D0%B8%D0%BD%D0%BE%D0%B2%D0%B0%20%D0%97_(3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9041">
            <a:off x="601479" y="1484784"/>
            <a:ext cx="2534121" cy="348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6" name="Picture 14" descr="https://b.geolocation.ws/img/015/329/703-F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42747">
            <a:off x="3652104" y="3250845"/>
            <a:ext cx="2349296" cy="19442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spirovotik.izbirkom69.ru/uploads/images/%D0%93%D0%B5%D1%80%D0%B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2757">
            <a:off x="6453494" y="3394847"/>
            <a:ext cx="1447648" cy="18998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B372-9FC0-44E0-8F80-42EDE4D85E2F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2147664" y="8108355"/>
            <a:ext cx="1961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>
              <a:latin typeface="Segoe Script" panose="020B0504020000000003" pitchFamily="34" charset="0"/>
            </a:endParaRPr>
          </a:p>
          <a:p>
            <a:pPr lvl="0"/>
            <a:endParaRPr lang="ru-RU" dirty="0">
              <a:latin typeface="Segoe Script" panose="020B0504020000000003" pitchFamily="34" charset="0"/>
            </a:endParaRPr>
          </a:p>
          <a:p>
            <a:pPr lvl="0"/>
            <a:endParaRPr lang="ru-RU" dirty="0">
              <a:latin typeface="Segoe Script" panose="020B0504020000000003" pitchFamily="34" charset="0"/>
            </a:endParaRPr>
          </a:p>
          <a:p>
            <a:pPr lvl="0"/>
            <a:endParaRPr lang="ru-RU" dirty="0">
              <a:latin typeface="Segoe Script" panose="020B050402000000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7652" name="Picture 4" descr="http://kalashnikovo.ru/wp-content/uploads/2012/07/2012-07-30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204" y="1115455"/>
            <a:ext cx="3206203" cy="2404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1687136"/>
            <a:ext cx="3528392" cy="1046440"/>
          </a:xfrm>
          <a:prstGeom prst="homePlate">
            <a:avLst>
              <a:gd name="adj" fmla="val 6375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Segoe Script" panose="020B0504020000000003" pitchFamily="34" charset="0"/>
              </a:rPr>
              <a:t>   </a:t>
            </a:r>
            <a:r>
              <a:rPr lang="ru-RU" sz="2000" b="1" dirty="0" smtClean="0">
                <a:latin typeface="Segoe Script" panose="020B0504020000000003" pitchFamily="34" charset="0"/>
              </a:rPr>
              <a:t>Изучить архив краеведческого музея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713312" y="3615264"/>
            <a:ext cx="3970784" cy="1046440"/>
          </a:xfrm>
          <a:prstGeom prst="homePlate">
            <a:avLst>
              <a:gd name="adj" fmla="val 6375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Segoe Script" panose="020B0504020000000003" pitchFamily="34" charset="0"/>
              </a:rPr>
              <a:t>       </a:t>
            </a:r>
            <a:r>
              <a:rPr lang="ru-RU" sz="2000" b="1" dirty="0" smtClean="0">
                <a:latin typeface="Segoe Script" panose="020B0504020000000003" pitchFamily="34" charset="0"/>
              </a:rPr>
              <a:t>Провести беседы с местными жителями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146998"/>
            <a:ext cx="4248472" cy="1292662"/>
          </a:xfrm>
          <a:prstGeom prst="homePlate">
            <a:avLst>
              <a:gd name="adj" fmla="val 6375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Segoe Script" panose="020B0504020000000003" pitchFamily="34" charset="0"/>
              </a:rPr>
              <a:t>   Выяснить, в какую историческую эпоху был воздвигнут храм</a:t>
            </a:r>
          </a:p>
          <a:p>
            <a:endParaRPr lang="ru-RU" dirty="0"/>
          </a:p>
        </p:txBody>
      </p:sp>
      <p:pic>
        <p:nvPicPr>
          <p:cNvPr id="27654" name="Picture 6" descr="http://kalyazin.msk.ru/files/site0/upload/index/vybory2014/0-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00474"/>
            <a:ext cx="2743000" cy="2079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Картинки по запросу бабье спировский рай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204" y="4756861"/>
            <a:ext cx="2381521" cy="17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7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Карта </a:t>
            </a:r>
            <a:r>
              <a:rPr lang="ru-RU" sz="2400" dirty="0" err="1"/>
              <a:t>Спировского</a:t>
            </a:r>
            <a:r>
              <a:rPr lang="ru-RU" sz="2400" dirty="0"/>
              <a:t> района (фрагмент)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расположением села Бабье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4</a:t>
            </a:fld>
            <a:endParaRPr lang="ru-RU" altLang="ru-RU"/>
          </a:p>
        </p:txBody>
      </p:sp>
      <p:pic>
        <p:nvPicPr>
          <p:cNvPr id="5" name="Рисунок 4" descr="http://img-fotki.yandex.ru/get/9161/142401178.1d/0_feca0_1d949751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1922"/>
            <a:ext cx="784887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22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sz="3200" dirty="0" smtClean="0"/>
              <a:t>Дом  зажиточного крестьянина</a:t>
            </a:r>
            <a:br>
              <a:rPr lang="ru-RU" sz="3200" dirty="0" smtClean="0"/>
            </a:br>
            <a:r>
              <a:rPr lang="ru-RU" sz="3200" dirty="0" smtClean="0"/>
              <a:t>(ныне – здание сельмага)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6" name="Рисунок 5" descr="http://matveevo.prihod.ru/users/80/480/editor_files/image/DSC_0416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417638"/>
            <a:ext cx="4549775" cy="2661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matveevo.prihod.ru/users/80/480/editor_files/image/DSC_042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834880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4730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dirty="0" smtClean="0"/>
              <a:t>Дома местных жителей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5" name="Рисунок 4" descr="http://matveevo.prihod.ru/users/80/480/editor_files/image/DSC_041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6609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matveevo.prihod.ru/users/80/480/editor_files/image/DSC_043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556" y="2564904"/>
            <a:ext cx="4356249" cy="3095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35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dirty="0" err="1" smtClean="0"/>
              <a:t>Цирибушевская</a:t>
            </a:r>
            <a:r>
              <a:rPr lang="ru-RU" dirty="0" smtClean="0"/>
              <a:t> школа – бывшее земское училище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5EE83-4517-4334-9A8F-AC0DE14C626E}" type="datetime1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5" name="Рисунок 4" descr="http://matveevo.prihod.ru/users/80/480/editor_files/image/P106081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443" y="1556792"/>
            <a:ext cx="333248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matveevo.prihod.ru/users/80/480/editor_files/image/P106081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5122540" cy="3454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601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atveevo.prihod.ru/users/80/480/editor_files/image/%D0%A1%D0%B5%D0%BB%D0%BE%20%D0%91%D0%B0%D0%B1%D1%8C%D0%B5.%20%D0%9D%D0%B8%D0%BA%D0%BE%D0%BB%D1%8C%D1%81%D0%BA%D0%B0%D1%8F%20%D1%86%D0%B5%D1%80%D0%BA%D0%BE%D0%B2%D1%8C.%20%D0%A1%D0%9A%D0%9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143" y="2708920"/>
            <a:ext cx="4690869" cy="35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58225"/>
            <a:ext cx="7200800" cy="1143000"/>
          </a:xfrm>
        </p:spPr>
        <p:txBody>
          <a:bodyPr/>
          <a:lstStyle/>
          <a:p>
            <a:r>
              <a:rPr lang="ru-RU" sz="3200" dirty="0" smtClean="0"/>
              <a:t>Никольский храм села Бабье (фото из архива </a:t>
            </a:r>
            <a:r>
              <a:rPr lang="ru-RU" sz="3200" dirty="0" err="1" smtClean="0"/>
              <a:t>Спировского</a:t>
            </a:r>
            <a:r>
              <a:rPr lang="ru-RU" sz="3200" dirty="0" smtClean="0"/>
              <a:t> краеведческого музея)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5EE83-4517-4334-9A8F-AC0DE14C626E}" type="datetime1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29700" name="Picture 4" descr="http://matveevo.prihod.ru/users/80/480/editor_files/image/ScannedImage-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58" y="1628800"/>
            <a:ext cx="487662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878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Никольская церковь</a:t>
            </a:r>
            <a:br>
              <a:rPr lang="ru-RU" dirty="0" smtClean="0"/>
            </a:br>
            <a:r>
              <a:rPr lang="ru-RU" dirty="0" smtClean="0"/>
              <a:t>в наши дни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3B0E-6CD0-4B17-A182-6BA7310D21D9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5" name="Рисунок 4" descr="http://welcometver.ru/system/image/file/2890/slide_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7638"/>
            <a:ext cx="8147248" cy="4819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410979"/>
      </p:ext>
    </p:extLst>
  </p:cSld>
  <p:clrMapOvr>
    <a:masterClrMapping/>
  </p:clrMapOvr>
</p:sld>
</file>

<file path=ppt/theme/theme1.xml><?xml version="1.0" encoding="utf-8"?>
<a:theme xmlns:a="http://schemas.openxmlformats.org/drawingml/2006/main" name="История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2</Template>
  <TotalTime>122</TotalTime>
  <Words>240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Segoe Script</vt:lpstr>
      <vt:lpstr>История 2</vt:lpstr>
      <vt:lpstr>Презентация PowerPoint</vt:lpstr>
      <vt:lpstr>Презентация PowerPoint</vt:lpstr>
      <vt:lpstr>Задачи исследования:</vt:lpstr>
      <vt:lpstr>Карта Спировского района (фрагмент)  с расположением села Бабье</vt:lpstr>
      <vt:lpstr>Дом  зажиточного крестьянина (ныне – здание сельмага)</vt:lpstr>
      <vt:lpstr>Дома местных жителей</vt:lpstr>
      <vt:lpstr>Цирибушевская школа – бывшее земское училище</vt:lpstr>
      <vt:lpstr>Никольский храм села Бабье (фото из архива Спировского краеведческого музея)</vt:lpstr>
      <vt:lpstr>Никольская церковь в наши дни</vt:lpstr>
      <vt:lpstr>Сохранившийся гризайль купола, современный постройке храма</vt:lpstr>
      <vt:lpstr>«Восьмерик на четверике» - способ постройки храма, при котором  массивное четырёхгранное основание служит опорой восьмигранному шатру</vt:lpstr>
      <vt:lpstr>Всё, что осталось от колокольни</vt:lpstr>
      <vt:lpstr>Руины часовни</vt:lpstr>
      <vt:lpstr>Уцелевшая роспись храма – апостолы Пётр и Павел</vt:lpstr>
      <vt:lpstr>Кладбище близ церкви</vt:lpstr>
      <vt:lpstr>В память об уроженце села новомученике Михаиле Новосёлове</vt:lpstr>
      <vt:lpstr>Вопреки времени…</vt:lpstr>
      <vt:lpstr>Презентация PowerPoint</vt:lpstr>
      <vt:lpstr>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dc:description>http://aida.ucoz.ru</dc:description>
  <cp:lastModifiedBy>Секретарь</cp:lastModifiedBy>
  <cp:revision>15</cp:revision>
  <dcterms:created xsi:type="dcterms:W3CDTF">2016-02-17T09:01:47Z</dcterms:created>
  <dcterms:modified xsi:type="dcterms:W3CDTF">2016-02-17T11:05:10Z</dcterms:modified>
  <cp:category>шаблоны к Powerpoint</cp:category>
</cp:coreProperties>
</file>