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415FD9-DACD-4058-B109-5FBFE052E6AE}" type="datetimeFigureOut">
              <a:rPr lang="ru-RU" smtClean="0"/>
              <a:pPr/>
              <a:t>25.01.2016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EB55738-8875-406D-A04F-4844C8F5BC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3071810"/>
            <a:ext cx="6786610" cy="285752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</a:t>
            </a:r>
            <a:r>
              <a:rPr lang="ru-RU" sz="3600" dirty="0" smtClean="0"/>
              <a:t>ема</a:t>
            </a:r>
            <a:r>
              <a:rPr lang="ru-RU" dirty="0" smtClean="0"/>
              <a:t>: Значение </a:t>
            </a:r>
            <a:r>
              <a:rPr lang="ru-RU" dirty="0" smtClean="0"/>
              <a:t>фотосинтеза и биологического круговорота веществ в развитии жизни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3000396" cy="3000396"/>
          </a:xfrm>
          <a:prstGeom prst="rect">
            <a:avLst/>
          </a:prstGeom>
          <a:noFill/>
        </p:spPr>
      </p:pic>
      <p:pic>
        <p:nvPicPr>
          <p:cNvPr id="1027" name="Picture 3" descr="C:\Users\admin\Desktop\скачанные файлы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14290"/>
            <a:ext cx="4143372" cy="2751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357298"/>
            <a:ext cx="8286808" cy="489110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С появлением механизма воспроизводства (размножения ) процесс зарождения жизни завершился.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Возникла острая проблема выживания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428604"/>
            <a:ext cx="7076332" cy="9890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Ученые </a:t>
            </a:r>
            <a:r>
              <a:rPr lang="ru-RU" dirty="0" smtClean="0"/>
              <a:t>считают, что первыми организмами являются: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447800"/>
            <a:ext cx="7076332" cy="4800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Гетеротрофы</a:t>
            </a:r>
            <a:r>
              <a:rPr lang="ru-RU" dirty="0" smtClean="0"/>
              <a:t>- организмы, которые питаются готовыми органическими веществами и используют энергию, выделяющуюся при распаде этих органических веществ.</a:t>
            </a:r>
          </a:p>
          <a:p>
            <a:pPr>
              <a:buNone/>
            </a:pPr>
            <a:r>
              <a:rPr lang="ru-RU" sz="2800" dirty="0" smtClean="0"/>
              <a:t>   они  получали энергию для процессов жизнедеятельности путем брожения </a:t>
            </a:r>
            <a:endParaRPr lang="ru-RU" sz="2800" dirty="0"/>
          </a:p>
        </p:txBody>
      </p:sp>
      <p:pic>
        <p:nvPicPr>
          <p:cNvPr id="2050" name="Picture 2" descr="C:\Users\admin\Desktop\mikrobiologij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2466995" y="3324227"/>
            <a:ext cx="6577031" cy="1643042"/>
          </a:xfrm>
          <a:prstGeom prst="rect">
            <a:avLst/>
          </a:prstGeom>
          <a:noFill/>
        </p:spPr>
      </p:pic>
      <p:pic>
        <p:nvPicPr>
          <p:cNvPr id="2052" name="Picture 4" descr="C:\Users\admin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5362575"/>
            <a:ext cx="1524000" cy="1495425"/>
          </a:xfrm>
          <a:prstGeom prst="rect">
            <a:avLst/>
          </a:prstGeom>
          <a:noFill/>
        </p:spPr>
      </p:pic>
      <p:pic>
        <p:nvPicPr>
          <p:cNvPr id="2053" name="Picture 5" descr="C:\Users\admin\Desktop\0-1406628523_afrik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5143512"/>
            <a:ext cx="2754114" cy="1430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500042"/>
            <a:ext cx="7786742" cy="574835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Автотрофы </a:t>
            </a:r>
            <a:r>
              <a:rPr lang="ru-RU" dirty="0" smtClean="0"/>
              <a:t>- </a:t>
            </a:r>
            <a:r>
              <a:rPr lang="ru-RU" dirty="0" smtClean="0"/>
              <a:t>организмы , способные самостоятельно синтезировать органические вещества из неорганических с помощью солнечной энергии.</a:t>
            </a:r>
          </a:p>
          <a:p>
            <a:endParaRPr lang="ru-RU" dirty="0" smtClean="0"/>
          </a:p>
          <a:p>
            <a:r>
              <a:rPr lang="ru-RU" sz="2800" dirty="0" smtClean="0"/>
              <a:t>Первыми автотрофами были </a:t>
            </a:r>
            <a:r>
              <a:rPr lang="ru-RU" sz="2800" dirty="0" err="1" smtClean="0"/>
              <a:t>цианобактерии</a:t>
            </a:r>
            <a:endParaRPr lang="ru-RU" sz="2800" dirty="0"/>
          </a:p>
        </p:txBody>
      </p:sp>
      <p:pic>
        <p:nvPicPr>
          <p:cNvPr id="3074" name="Picture 2" descr="C:\Users\admin\Desktop\article3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4143380"/>
            <a:ext cx="2428892" cy="2428892"/>
          </a:xfrm>
          <a:prstGeom prst="rect">
            <a:avLst/>
          </a:prstGeom>
          <a:noFill/>
        </p:spPr>
      </p:pic>
      <p:pic>
        <p:nvPicPr>
          <p:cNvPr id="1026" name="Picture 2" descr="C:\Users\admin\Desktop\скачанные файл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4286256"/>
            <a:ext cx="321471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2000-2500 млн. лет назад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Возникновение </a:t>
            </a:r>
            <a:r>
              <a:rPr lang="ru-RU" dirty="0" err="1" smtClean="0"/>
              <a:t>эукариотических</a:t>
            </a:r>
            <a:r>
              <a:rPr lang="ru-RU" dirty="0" smtClean="0"/>
              <a:t> организмов.</a:t>
            </a:r>
          </a:p>
          <a:p>
            <a:r>
              <a:rPr lang="ru-RU" dirty="0" smtClean="0"/>
              <a:t>Появление хлорофилла у </a:t>
            </a:r>
            <a:r>
              <a:rPr lang="ru-RU" dirty="0" err="1" smtClean="0"/>
              <a:t>эукариотических</a:t>
            </a:r>
            <a:r>
              <a:rPr lang="ru-RU" dirty="0" smtClean="0"/>
              <a:t> организмов.</a:t>
            </a:r>
            <a:endParaRPr lang="ru-RU" dirty="0"/>
          </a:p>
        </p:txBody>
      </p:sp>
      <p:pic>
        <p:nvPicPr>
          <p:cNvPr id="2050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3929066"/>
            <a:ext cx="2781300" cy="1638300"/>
          </a:xfrm>
          <a:prstGeom prst="rect">
            <a:avLst/>
          </a:prstGeom>
          <a:noFill/>
        </p:spPr>
      </p:pic>
      <p:pic>
        <p:nvPicPr>
          <p:cNvPr id="2051" name="Picture 3" descr="C:\Users\admin\Desktop\скачанные файл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975" y="4572008"/>
            <a:ext cx="2364585" cy="1576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07646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Биологический круговорот веществ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90976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Взаимодействие </a:t>
            </a:r>
            <a:r>
              <a:rPr lang="ru-RU" dirty="0" smtClean="0"/>
              <a:t>автотрофов и гетеротрофов, их непрерывное рождение и гибель 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100" name="Picture 4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214686"/>
            <a:ext cx="7101670" cy="32417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95448"/>
          </a:xfrm>
        </p:spPr>
        <p:txBody>
          <a:bodyPr/>
          <a:lstStyle/>
          <a:p>
            <a:r>
              <a:rPr lang="ru-RU" dirty="0" smtClean="0"/>
              <a:t>Некогда безжизненная планета  обрела населенную живыми существами оболочку - </a:t>
            </a:r>
            <a:r>
              <a:rPr lang="ru-RU" dirty="0" smtClean="0">
                <a:solidFill>
                  <a:srgbClr val="FF0000"/>
                </a:solidFill>
              </a:rPr>
              <a:t>БИОСФЕРУ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0"/>
            <a:ext cx="1770615" cy="128588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3438" y="3143248"/>
            <a:ext cx="407196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Биосфера-оболочка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земли,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пределах которой существует жизнь. </a:t>
            </a:r>
          </a:p>
          <a:p>
            <a:r>
              <a:rPr lang="ru-RU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1926г. Термин ввел В.И. Вернадский.</a:t>
            </a:r>
            <a:endParaRPr lang="ru-RU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124" name="Picture 4" descr="C:\Users\admin\Desktop\v3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3053005"/>
            <a:ext cx="2500330" cy="38049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101</TotalTime>
  <Words>144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тема: Значение фотосинтеза и биологического круговорота веществ в развитии жизни</vt:lpstr>
      <vt:lpstr>Слайд 2</vt:lpstr>
      <vt:lpstr>Ученые считают, что первыми организмами являются: </vt:lpstr>
      <vt:lpstr>Слайд 4</vt:lpstr>
      <vt:lpstr>2000-2500 млн. лет назад</vt:lpstr>
      <vt:lpstr>Биологический круговорот веществ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Значение фотосинтеза и биологического круговорота веществ в развитии жизни</dc:title>
  <dc:creator>admin</dc:creator>
  <cp:lastModifiedBy>admin</cp:lastModifiedBy>
  <cp:revision>10</cp:revision>
  <dcterms:created xsi:type="dcterms:W3CDTF">2016-01-19T10:58:06Z</dcterms:created>
  <dcterms:modified xsi:type="dcterms:W3CDTF">2016-01-25T09:12:21Z</dcterms:modified>
</cp:coreProperties>
</file>