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7" r:id="rId11"/>
    <p:sldId id="265" r:id="rId12"/>
    <p:sldId id="266" r:id="rId13"/>
    <p:sldId id="268" r:id="rId14"/>
    <p:sldId id="269" r:id="rId15"/>
    <p:sldId id="270" r:id="rId16"/>
    <p:sldId id="272" r:id="rId17"/>
    <p:sldId id="271" r:id="rId18"/>
    <p:sldId id="273" r:id="rId19"/>
    <p:sldId id="274" r:id="rId20"/>
    <p:sldId id="277" r:id="rId21"/>
    <p:sldId id="278" r:id="rId22"/>
    <p:sldId id="279"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14" autoAdjust="0"/>
    <p:restoredTop sz="94660"/>
  </p:normalViewPr>
  <p:slideViewPr>
    <p:cSldViewPr>
      <p:cViewPr varScale="1">
        <p:scale>
          <a:sx n="46" d="100"/>
          <a:sy n="46" d="100"/>
        </p:scale>
        <p:origin x="-136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A14A8B4C-D7CB-49E5-821F-BE3E0C6A9330}" type="datetimeFigureOut">
              <a:rPr lang="ru-RU" smtClean="0"/>
              <a:pPr/>
              <a:t>25.01.2014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8468DC4-2AD8-4C57-8108-C3F42BEB4E29}" type="slidenum">
              <a:rPr lang="ru-RU" smtClean="0"/>
              <a:pPr/>
              <a:t>‹#›</a:t>
            </a:fld>
            <a:endParaRPr lang="ru-RU"/>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r="-2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4A8B4C-D7CB-49E5-821F-BE3E0C6A9330}" type="datetimeFigureOut">
              <a:rPr lang="ru-RU" smtClean="0"/>
              <a:pPr/>
              <a:t>25.01.2014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468DC4-2AD8-4C57-8108-C3F42BEB4E2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dissolv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75656" y="260648"/>
            <a:ext cx="7198568" cy="864096"/>
          </a:xfrm>
        </p:spPr>
        <p:txBody>
          <a:bodyPr>
            <a:normAutofit/>
          </a:bodyPr>
          <a:lstStyle/>
          <a:p>
            <a:r>
              <a:rPr lang="ru-RU" sz="2000" b="1" dirty="0" smtClean="0">
                <a:solidFill>
                  <a:schemeClr val="accent6">
                    <a:lumMod val="50000"/>
                  </a:schemeClr>
                </a:solidFill>
              </a:rPr>
              <a:t>МОУ «Средняя общеобразовательная школа № 8» п. Спирово</a:t>
            </a:r>
            <a:endParaRPr lang="ru-RU" sz="2000" b="1" dirty="0">
              <a:solidFill>
                <a:schemeClr val="accent6">
                  <a:lumMod val="50000"/>
                </a:schemeClr>
              </a:solidFill>
            </a:endParaRPr>
          </a:p>
        </p:txBody>
      </p:sp>
      <p:pic>
        <p:nvPicPr>
          <p:cNvPr id="11266" name="Picture 2" descr="http://decorioshop.ru/products_pictures/DSCN5307_enl.JPG"/>
          <p:cNvPicPr>
            <a:picLocks noChangeAspect="1" noChangeArrowheads="1"/>
          </p:cNvPicPr>
          <p:nvPr/>
        </p:nvPicPr>
        <p:blipFill>
          <a:blip r:embed="rId2" cstate="print"/>
          <a:srcRect/>
          <a:stretch>
            <a:fillRect/>
          </a:stretch>
        </p:blipFill>
        <p:spPr bwMode="auto">
          <a:xfrm>
            <a:off x="1763688" y="1844824"/>
            <a:ext cx="3240360" cy="3399860"/>
          </a:xfrm>
          <a:prstGeom prst="ellipse">
            <a:avLst/>
          </a:prstGeom>
          <a:noFill/>
        </p:spPr>
      </p:pic>
      <p:sp>
        <p:nvSpPr>
          <p:cNvPr id="5" name="TextBox 4"/>
          <p:cNvSpPr txBox="1"/>
          <p:nvPr/>
        </p:nvSpPr>
        <p:spPr>
          <a:xfrm>
            <a:off x="5292080" y="1988840"/>
            <a:ext cx="3240360" cy="3539430"/>
          </a:xfrm>
          <a:prstGeom prst="rect">
            <a:avLst/>
          </a:prstGeom>
          <a:noFill/>
        </p:spPr>
        <p:txBody>
          <a:bodyPr wrap="square" rtlCol="0">
            <a:spAutoFit/>
          </a:bodyPr>
          <a:lstStyle/>
          <a:p>
            <a:pPr algn="ctr"/>
            <a:r>
              <a:rPr lang="ru-RU" sz="3200" b="1" dirty="0">
                <a:solidFill>
                  <a:schemeClr val="accent3">
                    <a:lumMod val="50000"/>
                  </a:schemeClr>
                </a:solidFill>
                <a:latin typeface="Comic Sans MS" pitchFamily="66" charset="0"/>
              </a:rPr>
              <a:t>История ёлочных украшений. Декорирование бисером елочных шаров</a:t>
            </a:r>
          </a:p>
        </p:txBody>
      </p:sp>
      <p:sp>
        <p:nvSpPr>
          <p:cNvPr id="6" name="TextBox 5"/>
          <p:cNvSpPr txBox="1"/>
          <p:nvPr/>
        </p:nvSpPr>
        <p:spPr>
          <a:xfrm>
            <a:off x="1619672" y="6165304"/>
            <a:ext cx="6048672" cy="400110"/>
          </a:xfrm>
          <a:prstGeom prst="rect">
            <a:avLst/>
          </a:prstGeom>
          <a:noFill/>
        </p:spPr>
        <p:txBody>
          <a:bodyPr wrap="square" rtlCol="0">
            <a:spAutoFit/>
          </a:bodyPr>
          <a:lstStyle/>
          <a:p>
            <a:r>
              <a:rPr lang="ru-RU" sz="2000" b="1" dirty="0" smtClean="0">
                <a:solidFill>
                  <a:schemeClr val="accent6">
                    <a:lumMod val="50000"/>
                  </a:schemeClr>
                </a:solidFill>
                <a:effectLst>
                  <a:outerShdw blurRad="38100" dist="38100" dir="2700000" algn="tl">
                    <a:srgbClr val="000000">
                      <a:alpha val="43137"/>
                    </a:srgbClr>
                  </a:outerShdw>
                </a:effectLst>
              </a:rPr>
              <a:t>Автор: учитель технологии Г.Н.Гребенюк</a:t>
            </a:r>
            <a:endParaRPr lang="ru-RU" sz="2000" b="1" dirty="0">
              <a:solidFill>
                <a:schemeClr val="accent6">
                  <a:lumMod val="50000"/>
                </a:schemeClr>
              </a:solidFill>
              <a:effectLst>
                <a:outerShdw blurRad="38100" dist="38100" dir="2700000" algn="tl">
                  <a:srgbClr val="000000">
                    <a:alpha val="43137"/>
                  </a:srgbClr>
                </a:outerShdw>
              </a:effectLs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dissolve">
                                      <p:cBhvr>
                                        <p:cTn id="12" dur="2000"/>
                                        <p:tgtEl>
                                          <p:spTgt spid="11266"/>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1000"/>
                                        <p:tgtEl>
                                          <p:spTgt spid="5"/>
                                        </p:tgtEl>
                                      </p:cBhvr>
                                    </p:animEffect>
                                  </p:childTnLst>
                                </p:cTn>
                              </p:par>
                            </p:childTnLst>
                          </p:cTn>
                        </p:par>
                        <p:par>
                          <p:cTn id="16" fill="hold">
                            <p:stCondLst>
                              <p:cond delay="2500"/>
                            </p:stCondLst>
                            <p:childTnLst>
                              <p:par>
                                <p:cTn id="17" presetID="14"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l="15867" t="14720" r="11044" b="8421"/>
          <a:stretch>
            <a:fillRect/>
          </a:stretch>
        </p:blipFill>
        <p:spPr bwMode="auto">
          <a:xfrm>
            <a:off x="1691680" y="260648"/>
            <a:ext cx="4726558" cy="2912324"/>
          </a:xfrm>
          <a:prstGeom prst="rect">
            <a:avLst/>
          </a:prstGeom>
          <a:noFill/>
          <a:ln w="9525">
            <a:noFill/>
            <a:miter lim="800000"/>
            <a:headEnd/>
            <a:tailEnd/>
          </a:ln>
        </p:spPr>
      </p:pic>
      <p:pic>
        <p:nvPicPr>
          <p:cNvPr id="23555" name="Picture 3"/>
          <p:cNvPicPr>
            <a:picLocks noChangeAspect="1" noChangeArrowheads="1"/>
          </p:cNvPicPr>
          <p:nvPr/>
        </p:nvPicPr>
        <p:blipFill>
          <a:blip r:embed="rId3" cstate="print"/>
          <a:srcRect l="35973" t="24800" r="35235" b="10941"/>
          <a:stretch>
            <a:fillRect/>
          </a:stretch>
        </p:blipFill>
        <p:spPr bwMode="auto">
          <a:xfrm>
            <a:off x="6588224" y="1268760"/>
            <a:ext cx="2312728" cy="3024336"/>
          </a:xfrm>
          <a:prstGeom prst="rect">
            <a:avLst/>
          </a:prstGeom>
          <a:noFill/>
          <a:ln w="9525">
            <a:noFill/>
            <a:miter lim="800000"/>
            <a:headEnd/>
            <a:tailEnd/>
          </a:ln>
        </p:spPr>
      </p:pic>
      <p:pic>
        <p:nvPicPr>
          <p:cNvPr id="23556" name="Picture 4"/>
          <p:cNvPicPr>
            <a:picLocks noChangeAspect="1" noChangeArrowheads="1"/>
          </p:cNvPicPr>
          <p:nvPr/>
        </p:nvPicPr>
        <p:blipFill>
          <a:blip r:embed="rId4" cstate="print"/>
          <a:srcRect l="23625" t="16380" r="23594" b="20621"/>
          <a:stretch>
            <a:fillRect/>
          </a:stretch>
        </p:blipFill>
        <p:spPr bwMode="auto">
          <a:xfrm>
            <a:off x="1763688" y="3284984"/>
            <a:ext cx="4594102" cy="3212976"/>
          </a:xfrm>
          <a:prstGeom prst="rect">
            <a:avLst/>
          </a:prstGeom>
          <a:noFill/>
          <a:ln w="9525">
            <a:noFill/>
            <a:miter lim="800000"/>
            <a:headEnd/>
            <a:tailEnd/>
          </a:ln>
        </p:spPr>
      </p:pic>
      <p:sp>
        <p:nvSpPr>
          <p:cNvPr id="5" name="TextBox 4"/>
          <p:cNvSpPr txBox="1"/>
          <p:nvPr/>
        </p:nvSpPr>
        <p:spPr>
          <a:xfrm>
            <a:off x="6876256" y="4869160"/>
            <a:ext cx="1944216" cy="132343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000" b="1" dirty="0" smtClean="0">
                <a:solidFill>
                  <a:srgbClr val="C00000"/>
                </a:solidFill>
                <a:latin typeface="Arial" pitchFamily="34" charset="0"/>
                <a:cs typeface="Arial" pitchFamily="34" charset="0"/>
              </a:rPr>
              <a:t>Старинные русские елочные игрушки</a:t>
            </a:r>
            <a:endParaRPr lang="ru-RU" sz="2000" b="1" dirty="0">
              <a:solidFill>
                <a:srgbClr val="C00000"/>
              </a:solidFill>
              <a:latin typeface="Arial" pitchFamily="34" charset="0"/>
              <a:cs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dissolve">
                                      <p:cBhvr>
                                        <p:cTn id="7" dur="2000"/>
                                        <p:tgtEl>
                                          <p:spTgt spid="23554"/>
                                        </p:tgtEl>
                                      </p:cBhvr>
                                    </p:animEffect>
                                  </p:childTnLst>
                                </p:cTn>
                              </p:par>
                            </p:childTnLst>
                          </p:cTn>
                        </p:par>
                        <p:par>
                          <p:cTn id="8" fill="hold">
                            <p:stCondLst>
                              <p:cond delay="2000"/>
                            </p:stCondLst>
                            <p:childTnLst>
                              <p:par>
                                <p:cTn id="9" presetID="9" presetClass="entr" presetSubtype="0" fill="hold" nodeType="afterEffect">
                                  <p:stCondLst>
                                    <p:cond delay="0"/>
                                  </p:stCondLst>
                                  <p:childTnLst>
                                    <p:set>
                                      <p:cBhvr>
                                        <p:cTn id="10" dur="1" fill="hold">
                                          <p:stCondLst>
                                            <p:cond delay="0"/>
                                          </p:stCondLst>
                                        </p:cTn>
                                        <p:tgtEl>
                                          <p:spTgt spid="23556"/>
                                        </p:tgtEl>
                                        <p:attrNameLst>
                                          <p:attrName>style.visibility</p:attrName>
                                        </p:attrNameLst>
                                      </p:cBhvr>
                                      <p:to>
                                        <p:strVal val="visible"/>
                                      </p:to>
                                    </p:set>
                                    <p:animEffect transition="in" filter="dissolve">
                                      <p:cBhvr>
                                        <p:cTn id="11" dur="2000"/>
                                        <p:tgtEl>
                                          <p:spTgt spid="23556"/>
                                        </p:tgtEl>
                                      </p:cBhvr>
                                    </p:animEffect>
                                  </p:childTnLst>
                                </p:cTn>
                              </p:par>
                            </p:childTnLst>
                          </p:cTn>
                        </p:par>
                        <p:par>
                          <p:cTn id="12" fill="hold">
                            <p:stCondLst>
                              <p:cond delay="4000"/>
                            </p:stCondLst>
                            <p:childTnLst>
                              <p:par>
                                <p:cTn id="13" presetID="9" presetClass="entr" presetSubtype="0" fill="hold" nodeType="afterEffect">
                                  <p:stCondLst>
                                    <p:cond delay="0"/>
                                  </p:stCondLst>
                                  <p:childTnLst>
                                    <p:set>
                                      <p:cBhvr>
                                        <p:cTn id="14" dur="1" fill="hold">
                                          <p:stCondLst>
                                            <p:cond delay="0"/>
                                          </p:stCondLst>
                                        </p:cTn>
                                        <p:tgtEl>
                                          <p:spTgt spid="23555"/>
                                        </p:tgtEl>
                                        <p:attrNameLst>
                                          <p:attrName>style.visibility</p:attrName>
                                        </p:attrNameLst>
                                      </p:cBhvr>
                                      <p:to>
                                        <p:strVal val="visible"/>
                                      </p:to>
                                    </p:set>
                                    <p:animEffect transition="in" filter="dissolve">
                                      <p:cBhvr>
                                        <p:cTn id="15" dur="2000"/>
                                        <p:tgtEl>
                                          <p:spTgt spid="23555"/>
                                        </p:tgtEl>
                                      </p:cBhvr>
                                    </p:animEffect>
                                  </p:childTnLst>
                                </p:cTn>
                              </p:par>
                            </p:childTnLst>
                          </p:cTn>
                        </p:par>
                        <p:par>
                          <p:cTn id="16" fill="hold">
                            <p:stCondLst>
                              <p:cond delay="6000"/>
                            </p:stCondLst>
                            <p:childTnLst>
                              <p:par>
                                <p:cTn id="17" presetID="5"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1720" y="5589240"/>
            <a:ext cx="6264696" cy="70788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000" b="1" dirty="0" smtClean="0">
                <a:solidFill>
                  <a:srgbClr val="C00000"/>
                </a:solidFill>
                <a:latin typeface="Arial" pitchFamily="34" charset="0"/>
                <a:cs typeface="Arial" pitchFamily="34" charset="0"/>
              </a:rPr>
              <a:t>Из экспозиции музея елочной игрушки «</a:t>
            </a:r>
            <a:r>
              <a:rPr lang="ru-RU" sz="2000" b="1" dirty="0" err="1" smtClean="0">
                <a:solidFill>
                  <a:srgbClr val="C00000"/>
                </a:solidFill>
                <a:latin typeface="Arial" pitchFamily="34" charset="0"/>
                <a:cs typeface="Arial" pitchFamily="34" charset="0"/>
              </a:rPr>
              <a:t>Клинское</a:t>
            </a:r>
            <a:r>
              <a:rPr lang="ru-RU" sz="2000" b="1" dirty="0" smtClean="0">
                <a:solidFill>
                  <a:srgbClr val="C00000"/>
                </a:solidFill>
                <a:latin typeface="Arial" pitchFamily="34" charset="0"/>
                <a:cs typeface="Arial" pitchFamily="34" charset="0"/>
              </a:rPr>
              <a:t> подворье»</a:t>
            </a:r>
            <a:endParaRPr lang="ru-RU" sz="2000" b="1" dirty="0">
              <a:solidFill>
                <a:srgbClr val="C00000"/>
              </a:solidFill>
              <a:latin typeface="Arial" pitchFamily="34" charset="0"/>
              <a:cs typeface="Arial" pitchFamily="34" charset="0"/>
            </a:endParaRPr>
          </a:p>
        </p:txBody>
      </p:sp>
      <p:pic>
        <p:nvPicPr>
          <p:cNvPr id="22532" name="Picture 4" descr="http://www.klinvk.ru/plugins/content/jw_sigpro/jw_sigpro/includes/images/transparent.gif"/>
          <p:cNvPicPr>
            <a:picLocks noChangeAspect="1" noChangeArrowheads="1"/>
          </p:cNvPicPr>
          <p:nvPr/>
        </p:nvPicPr>
        <p:blipFill>
          <a:blip r:embed="rId2"/>
          <a:srcRect/>
          <a:stretch>
            <a:fillRect/>
          </a:stretch>
        </p:blipFill>
        <p:spPr bwMode="auto">
          <a:xfrm>
            <a:off x="155575" y="-136525"/>
            <a:ext cx="9525" cy="9525"/>
          </a:xfrm>
          <a:prstGeom prst="rect">
            <a:avLst/>
          </a:prstGeom>
          <a:noFill/>
        </p:spPr>
      </p:pic>
      <p:pic>
        <p:nvPicPr>
          <p:cNvPr id="22534" name="Picture 6" descr="http://www.klinvk.ru/plugins/content/jw_sigpro/jw_sigpro/includes/images/transparent.gif"/>
          <p:cNvPicPr>
            <a:picLocks noChangeAspect="1" noChangeArrowheads="1"/>
          </p:cNvPicPr>
          <p:nvPr/>
        </p:nvPicPr>
        <p:blipFill>
          <a:blip r:embed="rId2"/>
          <a:srcRect/>
          <a:stretch>
            <a:fillRect/>
          </a:stretch>
        </p:blipFill>
        <p:spPr bwMode="auto">
          <a:xfrm>
            <a:off x="155575" y="-136525"/>
            <a:ext cx="9525" cy="9525"/>
          </a:xfrm>
          <a:prstGeom prst="rect">
            <a:avLst/>
          </a:prstGeom>
          <a:noFill/>
        </p:spPr>
      </p:pic>
      <p:pic>
        <p:nvPicPr>
          <p:cNvPr id="22535" name="Picture 7"/>
          <p:cNvPicPr>
            <a:picLocks noChangeAspect="1" noChangeArrowheads="1"/>
          </p:cNvPicPr>
          <p:nvPr/>
        </p:nvPicPr>
        <p:blipFill>
          <a:blip r:embed="rId3" cstate="print"/>
          <a:srcRect l="10700" t="13461" r="12520" b="8421"/>
          <a:stretch>
            <a:fillRect/>
          </a:stretch>
        </p:blipFill>
        <p:spPr bwMode="auto">
          <a:xfrm>
            <a:off x="1547664" y="836712"/>
            <a:ext cx="7344816" cy="4464496"/>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2535"/>
                                        </p:tgtEl>
                                        <p:attrNameLst>
                                          <p:attrName>style.visibility</p:attrName>
                                        </p:attrNameLst>
                                      </p:cBhvr>
                                      <p:to>
                                        <p:strVal val="visible"/>
                                      </p:to>
                                    </p:set>
                                    <p:anim calcmode="lin" valueType="num">
                                      <p:cBhvr>
                                        <p:cTn id="7" dur="2000" fill="hold"/>
                                        <p:tgtEl>
                                          <p:spTgt spid="22535"/>
                                        </p:tgtEl>
                                        <p:attrNameLst>
                                          <p:attrName>ppt_w</p:attrName>
                                        </p:attrNameLst>
                                      </p:cBhvr>
                                      <p:tavLst>
                                        <p:tav tm="0">
                                          <p:val>
                                            <p:fltVal val="0"/>
                                          </p:val>
                                        </p:tav>
                                        <p:tav tm="100000">
                                          <p:val>
                                            <p:strVal val="#ppt_w"/>
                                          </p:val>
                                        </p:tav>
                                      </p:tavLst>
                                    </p:anim>
                                    <p:anim calcmode="lin" valueType="num">
                                      <p:cBhvr>
                                        <p:cTn id="8" dur="2000" fill="hold"/>
                                        <p:tgtEl>
                                          <p:spTgt spid="22535"/>
                                        </p:tgtEl>
                                        <p:attrNameLst>
                                          <p:attrName>ppt_h</p:attrName>
                                        </p:attrNameLst>
                                      </p:cBhvr>
                                      <p:tavLst>
                                        <p:tav tm="0">
                                          <p:val>
                                            <p:fltVal val="0"/>
                                          </p:val>
                                        </p:tav>
                                        <p:tav tm="100000">
                                          <p:val>
                                            <p:strVal val="#ppt_h"/>
                                          </p:val>
                                        </p:tav>
                                      </p:tavLst>
                                    </p:anim>
                                  </p:childTnLst>
                                </p:cTn>
                              </p:par>
                              <p:par>
                                <p:cTn id="9" presetID="8" presetClass="entr" presetSubtype="1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img-fotki.yandex.ru/get/3106/adobrozhanskaya.1/0_1f99_2f9cbf55_XL.jpg"/>
          <p:cNvPicPr>
            <a:picLocks noChangeAspect="1" noChangeArrowheads="1"/>
          </p:cNvPicPr>
          <p:nvPr/>
        </p:nvPicPr>
        <p:blipFill>
          <a:blip r:embed="rId2" cstate="print"/>
          <a:srcRect/>
          <a:stretch>
            <a:fillRect/>
          </a:stretch>
        </p:blipFill>
        <p:spPr bwMode="auto">
          <a:xfrm>
            <a:off x="3851920" y="332656"/>
            <a:ext cx="4572000" cy="3133726"/>
          </a:xfrm>
          <a:prstGeom prst="rect">
            <a:avLst/>
          </a:prstGeom>
          <a:noFill/>
        </p:spPr>
      </p:pic>
      <p:pic>
        <p:nvPicPr>
          <p:cNvPr id="24580" name="Picture 4" descr="http://img-fotki.yandex.ru/get/3307/adobrozhanskaya.1/0_1fab_d1a612e5_XL.jpg"/>
          <p:cNvPicPr>
            <a:picLocks noChangeAspect="1" noChangeArrowheads="1"/>
          </p:cNvPicPr>
          <p:nvPr/>
        </p:nvPicPr>
        <p:blipFill>
          <a:blip r:embed="rId3" cstate="print"/>
          <a:srcRect t="46253"/>
          <a:stretch>
            <a:fillRect/>
          </a:stretch>
        </p:blipFill>
        <p:spPr bwMode="auto">
          <a:xfrm>
            <a:off x="1763688" y="3861048"/>
            <a:ext cx="5715000" cy="2426619"/>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linds(horizontal)">
                                      <p:cBhvr>
                                        <p:cTn id="7" dur="1000"/>
                                        <p:tgtEl>
                                          <p:spTgt spid="24578"/>
                                        </p:tgtEl>
                                      </p:cBhvr>
                                    </p:animEffect>
                                  </p:childTnLst>
                                </p:cTn>
                              </p:par>
                            </p:childTnLst>
                          </p:cTn>
                        </p:par>
                        <p:par>
                          <p:cTn id="8" fill="hold">
                            <p:stCondLst>
                              <p:cond delay="1000"/>
                            </p:stCondLst>
                            <p:childTnLst>
                              <p:par>
                                <p:cTn id="9" presetID="3" presetClass="entr" presetSubtype="5" fill="hold" nodeType="afterEffect">
                                  <p:stCondLst>
                                    <p:cond delay="0"/>
                                  </p:stCondLst>
                                  <p:childTnLst>
                                    <p:set>
                                      <p:cBhvr>
                                        <p:cTn id="10" dur="1" fill="hold">
                                          <p:stCondLst>
                                            <p:cond delay="0"/>
                                          </p:stCondLst>
                                        </p:cTn>
                                        <p:tgtEl>
                                          <p:spTgt spid="24580"/>
                                        </p:tgtEl>
                                        <p:attrNameLst>
                                          <p:attrName>style.visibility</p:attrName>
                                        </p:attrNameLst>
                                      </p:cBhvr>
                                      <p:to>
                                        <p:strVal val="visible"/>
                                      </p:to>
                                    </p:set>
                                    <p:animEffect transition="in" filter="blinds(vertical)">
                                      <p:cBhvr>
                                        <p:cTn id="11" dur="1000"/>
                                        <p:tgtEl>
                                          <p:spTgt spid="24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Группа 6"/>
          <p:cNvGrpSpPr/>
          <p:nvPr/>
        </p:nvGrpSpPr>
        <p:grpSpPr>
          <a:xfrm>
            <a:off x="6579097" y="1412776"/>
            <a:ext cx="2304252" cy="5130412"/>
            <a:chOff x="6579097" y="1412776"/>
            <a:chExt cx="2304252" cy="5130412"/>
          </a:xfrm>
        </p:grpSpPr>
        <p:pic>
          <p:nvPicPr>
            <p:cNvPr id="25602" name="Picture 2" descr="http://elki-prischepki.narod.ru/oblogka/IMGP3486.JPG"/>
            <p:cNvPicPr>
              <a:picLocks noChangeAspect="1" noChangeArrowheads="1"/>
            </p:cNvPicPr>
            <p:nvPr/>
          </p:nvPicPr>
          <p:blipFill>
            <a:blip r:embed="rId2" cstate="print"/>
            <a:srcRect l="25088" r="28081"/>
            <a:stretch>
              <a:fillRect/>
            </a:stretch>
          </p:blipFill>
          <p:spPr bwMode="auto">
            <a:xfrm>
              <a:off x="6579097" y="2852936"/>
              <a:ext cx="2304252" cy="3690252"/>
            </a:xfrm>
            <a:prstGeom prst="rect">
              <a:avLst/>
            </a:prstGeom>
            <a:noFill/>
          </p:spPr>
        </p:pic>
        <p:sp>
          <p:nvSpPr>
            <p:cNvPr id="4" name="TextBox 3"/>
            <p:cNvSpPr txBox="1"/>
            <p:nvPr/>
          </p:nvSpPr>
          <p:spPr>
            <a:xfrm>
              <a:off x="6660232" y="1412776"/>
              <a:ext cx="2160240" cy="1015663"/>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000" b="1" dirty="0" smtClean="0">
                  <a:solidFill>
                    <a:schemeClr val="accent6">
                      <a:lumMod val="50000"/>
                    </a:schemeClr>
                  </a:solidFill>
                  <a:latin typeface="Arial" pitchFamily="34" charset="0"/>
                  <a:cs typeface="Arial" pitchFamily="34" charset="0"/>
                </a:rPr>
                <a:t>Елочная игрушка «Парашютист»</a:t>
              </a:r>
              <a:endParaRPr lang="ru-RU" sz="2000" b="1" dirty="0">
                <a:solidFill>
                  <a:schemeClr val="accent6">
                    <a:lumMod val="50000"/>
                  </a:schemeClr>
                </a:solidFill>
                <a:latin typeface="Arial" pitchFamily="34" charset="0"/>
                <a:cs typeface="Arial" pitchFamily="34" charset="0"/>
              </a:endParaRPr>
            </a:p>
          </p:txBody>
        </p:sp>
      </p:grpSp>
      <p:grpSp>
        <p:nvGrpSpPr>
          <p:cNvPr id="6" name="Группа 5"/>
          <p:cNvGrpSpPr/>
          <p:nvPr/>
        </p:nvGrpSpPr>
        <p:grpSpPr>
          <a:xfrm>
            <a:off x="1691679" y="260648"/>
            <a:ext cx="4800533" cy="5375632"/>
            <a:chOff x="1691679" y="260648"/>
            <a:chExt cx="4800533" cy="5375632"/>
          </a:xfrm>
        </p:grpSpPr>
        <p:pic>
          <p:nvPicPr>
            <p:cNvPr id="25604" name="Picture 4" descr="http://img-fotki.yandex.ru/get/4427/86683452.60/0_6e989_7f8e980f_XL"/>
            <p:cNvPicPr>
              <a:picLocks noChangeAspect="1" noChangeArrowheads="1"/>
            </p:cNvPicPr>
            <p:nvPr/>
          </p:nvPicPr>
          <p:blipFill>
            <a:blip r:embed="rId3" cstate="print"/>
            <a:srcRect/>
            <a:stretch>
              <a:fillRect/>
            </a:stretch>
          </p:blipFill>
          <p:spPr bwMode="auto">
            <a:xfrm>
              <a:off x="1691679" y="260648"/>
              <a:ext cx="4800533" cy="3600400"/>
            </a:xfrm>
            <a:prstGeom prst="rect">
              <a:avLst/>
            </a:prstGeom>
            <a:noFill/>
          </p:spPr>
        </p:pic>
        <p:sp>
          <p:nvSpPr>
            <p:cNvPr id="5" name="TextBox 4"/>
            <p:cNvSpPr txBox="1"/>
            <p:nvPr/>
          </p:nvSpPr>
          <p:spPr>
            <a:xfrm>
              <a:off x="2195736" y="4005064"/>
              <a:ext cx="2160240" cy="163121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000" b="1" dirty="0" smtClean="0">
                  <a:solidFill>
                    <a:schemeClr val="accent6">
                      <a:lumMod val="50000"/>
                    </a:schemeClr>
                  </a:solidFill>
                  <a:latin typeface="Arial" pitchFamily="34" charset="0"/>
                  <a:cs typeface="Arial" pitchFamily="34" charset="0"/>
                </a:rPr>
                <a:t>Серия елочных игрушек, выпущенная к 150-летию А.С.Пушкина</a:t>
              </a:r>
              <a:endParaRPr lang="ru-RU" sz="2000" b="1" dirty="0">
                <a:solidFill>
                  <a:schemeClr val="accent6">
                    <a:lumMod val="50000"/>
                  </a:schemeClr>
                </a:solidFill>
                <a:latin typeface="Arial" pitchFamily="34" charset="0"/>
                <a:cs typeface="Arial" pitchFamily="34" charset="0"/>
              </a:endParaRPr>
            </a:p>
          </p:txBody>
        </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ppt_x"/>
                                          </p:val>
                                        </p:tav>
                                        <p:tav tm="100000">
                                          <p:val>
                                            <p:strVal val="#ppt_x"/>
                                          </p:val>
                                        </p:tav>
                                      </p:tavLst>
                                    </p:anim>
                                    <p:anim calcmode="lin" valueType="num">
                                      <p:cBhvr additive="base">
                                        <p:cTn id="13" dur="2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omotja.com.ua/wp-content/uploads/2011/12/%D0%9A%D0%B0%D1%80%D1%82%D0%BE%D0%BD%D0%BD%D1%8B%D0%B9-%D0%BA%D0%BE%D1%81%D0%BC%D0%BE%D0%BD%D0%B0%D0%B2%D1%82-300x286.jpg"/>
          <p:cNvPicPr>
            <a:picLocks noChangeAspect="1" noChangeArrowheads="1"/>
          </p:cNvPicPr>
          <p:nvPr/>
        </p:nvPicPr>
        <p:blipFill>
          <a:blip r:embed="rId2" cstate="print"/>
          <a:srcRect/>
          <a:stretch>
            <a:fillRect/>
          </a:stretch>
        </p:blipFill>
        <p:spPr bwMode="auto">
          <a:xfrm>
            <a:off x="1979712" y="260648"/>
            <a:ext cx="6624736" cy="6312984"/>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1000" fill="hold"/>
                                        <p:tgtEl>
                                          <p:spTgt spid="26626"/>
                                        </p:tgtEl>
                                        <p:attrNameLst>
                                          <p:attrName>ppt_w</p:attrName>
                                        </p:attrNameLst>
                                      </p:cBhvr>
                                      <p:tavLst>
                                        <p:tav tm="0">
                                          <p:val>
                                            <p:fltVal val="0"/>
                                          </p:val>
                                        </p:tav>
                                        <p:tav tm="100000">
                                          <p:val>
                                            <p:strVal val="#ppt_w"/>
                                          </p:val>
                                        </p:tav>
                                      </p:tavLst>
                                    </p:anim>
                                    <p:anim calcmode="lin" valueType="num">
                                      <p:cBhvr>
                                        <p:cTn id="8" dur="1000" fill="hold"/>
                                        <p:tgtEl>
                                          <p:spTgt spid="266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amp;iecy;&amp;lcy;&amp;ocy;&amp;chcy;&amp;ncy;&amp;acy;&amp;yacy; &amp;icy;&amp;gcy;&amp;rcy;&amp;ucy;&amp;shcy;&amp;kcy;&amp;acy;"/>
          <p:cNvPicPr>
            <a:picLocks noChangeAspect="1" noChangeArrowheads="1"/>
          </p:cNvPicPr>
          <p:nvPr/>
        </p:nvPicPr>
        <p:blipFill>
          <a:blip r:embed="rId2" cstate="print"/>
          <a:srcRect/>
          <a:stretch>
            <a:fillRect/>
          </a:stretch>
        </p:blipFill>
        <p:spPr bwMode="auto">
          <a:xfrm>
            <a:off x="1547664" y="332656"/>
            <a:ext cx="7344816" cy="5448519"/>
          </a:xfrm>
          <a:prstGeom prst="rect">
            <a:avLst/>
          </a:prstGeom>
          <a:noFill/>
        </p:spPr>
      </p:pic>
      <p:sp>
        <p:nvSpPr>
          <p:cNvPr id="3" name="TextBox 2"/>
          <p:cNvSpPr txBox="1"/>
          <p:nvPr/>
        </p:nvSpPr>
        <p:spPr>
          <a:xfrm>
            <a:off x="3635896" y="5842337"/>
            <a:ext cx="4032448" cy="70788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000" b="1" dirty="0" smtClean="0">
                <a:solidFill>
                  <a:schemeClr val="accent6">
                    <a:lumMod val="50000"/>
                  </a:schemeClr>
                </a:solidFill>
                <a:latin typeface="Arial" pitchFamily="34" charset="0"/>
                <a:cs typeface="Arial" pitchFamily="34" charset="0"/>
              </a:rPr>
              <a:t>Самая дорогая в мире ёлочная игрушка</a:t>
            </a:r>
            <a:endParaRPr lang="ru-RU" sz="2000" b="1" dirty="0">
              <a:solidFill>
                <a:schemeClr val="accent6">
                  <a:lumMod val="50000"/>
                </a:schemeClr>
              </a:solidFill>
              <a:latin typeface="Arial" pitchFamily="34" charset="0"/>
              <a:cs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randombar(horizontal)">
                                      <p:cBhvr>
                                        <p:cTn id="7" dur="1000"/>
                                        <p:tgtEl>
                                          <p:spTgt spid="27650"/>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1720" y="260648"/>
            <a:ext cx="6264696" cy="70788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000" b="1" dirty="0" smtClean="0">
                <a:solidFill>
                  <a:schemeClr val="accent6">
                    <a:lumMod val="50000"/>
                  </a:schemeClr>
                </a:solidFill>
                <a:latin typeface="Arial" pitchFamily="34" charset="0"/>
                <a:cs typeface="Arial" pitchFamily="34" charset="0"/>
              </a:rPr>
              <a:t>Правила техники безопасности при работе с бисером, ножницами, иголками</a:t>
            </a:r>
            <a:endParaRPr lang="ru-RU" sz="2000" b="1" dirty="0">
              <a:solidFill>
                <a:schemeClr val="accent6">
                  <a:lumMod val="50000"/>
                </a:schemeClr>
              </a:solidFill>
              <a:latin typeface="Arial" pitchFamily="34" charset="0"/>
              <a:cs typeface="Arial" pitchFamily="34" charset="0"/>
            </a:endParaRPr>
          </a:p>
        </p:txBody>
      </p:sp>
      <p:sp>
        <p:nvSpPr>
          <p:cNvPr id="3" name="TextBox 2"/>
          <p:cNvSpPr txBox="1"/>
          <p:nvPr/>
        </p:nvSpPr>
        <p:spPr>
          <a:xfrm>
            <a:off x="1547664" y="1344228"/>
            <a:ext cx="7488832" cy="480131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lvl="0"/>
            <a:r>
              <a:rPr lang="ru-RU" dirty="0" smtClean="0"/>
              <a:t>1. Во </a:t>
            </a:r>
            <a:r>
              <a:rPr lang="ru-RU" dirty="0"/>
              <a:t>избежание несчастных случаев не рекомендуется бисер и бусины давать маленьким детям для игр, чтобы исключить опасность попадания в дыхательные пути и </a:t>
            </a:r>
            <a:r>
              <a:rPr lang="ru-RU" dirty="0" err="1"/>
              <a:t>травмирования</a:t>
            </a:r>
            <a:r>
              <a:rPr lang="ru-RU" dirty="0"/>
              <a:t> случайно разбившимся стеклом.</a:t>
            </a:r>
          </a:p>
          <a:p>
            <a:pPr lvl="0"/>
            <a:r>
              <a:rPr lang="ru-RU" dirty="0" smtClean="0"/>
              <a:t>2. После </a:t>
            </a:r>
            <a:r>
              <a:rPr lang="ru-RU" dirty="0"/>
              <a:t>того, как работа выполнена, бисер необходимо убрать в специально предназначенное для него место.</a:t>
            </a:r>
          </a:p>
          <a:p>
            <a:pPr lvl="0"/>
            <a:r>
              <a:rPr lang="ru-RU" dirty="0" smtClean="0"/>
              <a:t>3. Работа </a:t>
            </a:r>
            <a:r>
              <a:rPr lang="ru-RU" dirty="0"/>
              <a:t>с проволокой:</a:t>
            </a:r>
          </a:p>
          <a:p>
            <a:pPr lvl="0"/>
            <a:r>
              <a:rPr lang="ru-RU" dirty="0"/>
              <a:t> </a:t>
            </a:r>
            <a:r>
              <a:rPr lang="ru-RU" dirty="0" smtClean="0"/>
              <a:t>3.1.аккуратно </a:t>
            </a:r>
            <a:r>
              <a:rPr lang="ru-RU" dirty="0"/>
              <a:t>отделяем кусочки проволоки при помощи специальных инструментов (кусачки, пассатижи);</a:t>
            </a:r>
          </a:p>
          <a:p>
            <a:pPr lvl="0"/>
            <a:r>
              <a:rPr lang="ru-RU" dirty="0"/>
              <a:t> </a:t>
            </a:r>
            <a:r>
              <a:rPr lang="ru-RU" dirty="0" smtClean="0"/>
              <a:t>3.2. при </a:t>
            </a:r>
            <a:r>
              <a:rPr lang="ru-RU" dirty="0"/>
              <a:t>потере кусочка проволоки обязательно найти его;</a:t>
            </a:r>
          </a:p>
          <a:p>
            <a:pPr lvl="0"/>
            <a:r>
              <a:rPr lang="ru-RU" dirty="0"/>
              <a:t> </a:t>
            </a:r>
            <a:r>
              <a:rPr lang="ru-RU" dirty="0" smtClean="0"/>
              <a:t>3.3. ненужные </a:t>
            </a:r>
            <a:r>
              <a:rPr lang="ru-RU" dirty="0"/>
              <a:t>кусочки проволоки собрать и выбросить в безопасное место;</a:t>
            </a:r>
          </a:p>
          <a:p>
            <a:pPr lvl="0"/>
            <a:r>
              <a:rPr lang="ru-RU" dirty="0" smtClean="0"/>
              <a:t>3.4.нельзя </a:t>
            </a:r>
            <a:r>
              <a:rPr lang="ru-RU" dirty="0"/>
              <a:t>брать проволоку в рот.</a:t>
            </a:r>
          </a:p>
          <a:p>
            <a:r>
              <a:rPr lang="ru-RU" dirty="0" smtClean="0"/>
              <a:t>4.   </a:t>
            </a:r>
            <a:r>
              <a:rPr lang="ru-RU" dirty="0"/>
              <a:t>Работа с ножницами:</a:t>
            </a:r>
          </a:p>
          <a:p>
            <a:pPr lvl="0"/>
            <a:r>
              <a:rPr lang="ru-RU" dirty="0"/>
              <a:t> </a:t>
            </a:r>
            <a:r>
              <a:rPr lang="ru-RU" dirty="0" smtClean="0"/>
              <a:t>4.1.класть </a:t>
            </a:r>
            <a:r>
              <a:rPr lang="ru-RU" dirty="0"/>
              <a:t>ножницы справа с сомкнутыми лезвиями, направленными от себя;</a:t>
            </a:r>
          </a:p>
          <a:p>
            <a:pPr lvl="0"/>
            <a:r>
              <a:rPr lang="ru-RU" dirty="0"/>
              <a:t> </a:t>
            </a:r>
            <a:r>
              <a:rPr lang="ru-RU" dirty="0" smtClean="0"/>
              <a:t>4.2.передавать </a:t>
            </a:r>
            <a:r>
              <a:rPr lang="ru-RU" dirty="0"/>
              <a:t>и переносить ножницы кольцами вперед и с сомкнутыми лезвиями.</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79712" y="332656"/>
            <a:ext cx="6480720" cy="40011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000" b="1" dirty="0" smtClean="0">
                <a:solidFill>
                  <a:schemeClr val="accent6">
                    <a:lumMod val="50000"/>
                  </a:schemeClr>
                </a:solidFill>
                <a:latin typeface="Arial" pitchFamily="34" charset="0"/>
                <a:cs typeface="Arial" pitchFamily="34" charset="0"/>
              </a:rPr>
              <a:t>ПРАКТИЧЕСКАЯ РАБОТА</a:t>
            </a:r>
            <a:endParaRPr lang="ru-RU" sz="2000" b="1" dirty="0">
              <a:solidFill>
                <a:schemeClr val="accent6">
                  <a:lumMod val="50000"/>
                </a:schemeClr>
              </a:solidFill>
              <a:latin typeface="Arial" pitchFamily="34" charset="0"/>
              <a:cs typeface="Arial" pitchFamily="34" charset="0"/>
            </a:endParaRPr>
          </a:p>
        </p:txBody>
      </p:sp>
      <p:pic>
        <p:nvPicPr>
          <p:cNvPr id="6" name="Рисунок 5" descr="http://festival.1september.ru/articles/595679/13.jpg"/>
          <p:cNvPicPr/>
          <p:nvPr/>
        </p:nvPicPr>
        <p:blipFill>
          <a:blip r:embed="rId2" cstate="print"/>
          <a:srcRect/>
          <a:stretch>
            <a:fillRect/>
          </a:stretch>
        </p:blipFill>
        <p:spPr bwMode="auto">
          <a:xfrm>
            <a:off x="2699792" y="1412776"/>
            <a:ext cx="4680520" cy="4680520"/>
          </a:xfrm>
          <a:prstGeom prst="rect">
            <a:avLst/>
          </a:prstGeom>
          <a:noFill/>
          <a:ln w="9525">
            <a:no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31" presetClass="entr" presetSubtype="0" fill="hold" nodeType="afterEffect">
                                  <p:stCondLst>
                                    <p:cond delay="0"/>
                                  </p:stCondLst>
                                  <p:iterate type="lt">
                                    <p:tmPct val="5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51720" y="332656"/>
            <a:ext cx="6336704" cy="40011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000" b="1" dirty="0" smtClean="0">
                <a:solidFill>
                  <a:schemeClr val="accent6">
                    <a:lumMod val="50000"/>
                  </a:schemeClr>
                </a:solidFill>
                <a:latin typeface="Arial" pitchFamily="34" charset="0"/>
                <a:cs typeface="Arial" pitchFamily="34" charset="0"/>
              </a:rPr>
              <a:t>ТЕХНОЛОГИЧЕСКАЯ КАРТА ИЗДЕЛИЯ</a:t>
            </a:r>
            <a:endParaRPr lang="ru-RU" sz="2000" b="1" dirty="0">
              <a:solidFill>
                <a:schemeClr val="accent6">
                  <a:lumMod val="50000"/>
                </a:schemeClr>
              </a:solidFill>
              <a:latin typeface="Arial" pitchFamily="34" charset="0"/>
              <a:cs typeface="Arial" pitchFamily="34" charset="0"/>
            </a:endParaRPr>
          </a:p>
        </p:txBody>
      </p:sp>
      <p:sp>
        <p:nvSpPr>
          <p:cNvPr id="3" name="TextBox 2"/>
          <p:cNvSpPr txBox="1"/>
          <p:nvPr/>
        </p:nvSpPr>
        <p:spPr>
          <a:xfrm>
            <a:off x="1763688" y="1340768"/>
            <a:ext cx="6912768" cy="132343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b="1" dirty="0" smtClean="0">
                <a:solidFill>
                  <a:schemeClr val="accent6">
                    <a:lumMod val="50000"/>
                  </a:schemeClr>
                </a:solidFill>
                <a:latin typeface="Arial" pitchFamily="34" charset="0"/>
                <a:cs typeface="Arial" pitchFamily="34" charset="0"/>
              </a:rPr>
              <a:t>1. Сначала плетётся цепочка, которая очень плотно охватывает «ножку» шарика. Используйте  проволоку потолще, она затягивается туже и не деформируется</a:t>
            </a:r>
            <a:endParaRPr lang="ru-RU" sz="2000" b="1" dirty="0">
              <a:solidFill>
                <a:schemeClr val="accent6">
                  <a:lumMod val="50000"/>
                </a:schemeClr>
              </a:solidFill>
              <a:latin typeface="Arial" pitchFamily="34" charset="0"/>
              <a:cs typeface="Arial" pitchFamily="34" charset="0"/>
            </a:endParaRPr>
          </a:p>
        </p:txBody>
      </p:sp>
      <p:sp>
        <p:nvSpPr>
          <p:cNvPr id="4" name="TextBox 3"/>
          <p:cNvSpPr txBox="1"/>
          <p:nvPr/>
        </p:nvSpPr>
        <p:spPr>
          <a:xfrm>
            <a:off x="1835696" y="3573016"/>
            <a:ext cx="6912768" cy="22467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b="1" dirty="0" smtClean="0">
                <a:solidFill>
                  <a:schemeClr val="accent6">
                    <a:lumMod val="50000"/>
                  </a:schemeClr>
                </a:solidFill>
                <a:latin typeface="Arial" pitchFamily="34" charset="0"/>
                <a:cs typeface="Arial" pitchFamily="34" charset="0"/>
              </a:rPr>
              <a:t>2. Затем плетётся кружевной поясок. Он состоит из простой или сложной цепочки – на ваше усмотрение. Размер пояска зависит от диаметра выбранного вами шарика. Можно плести на леске или капроновой нитке. Изделие на леске прочнее, но имеет свойство скручиваться, поэтому его необходимо закреплять на шарике.</a:t>
            </a:r>
            <a:endParaRPr lang="ru-RU" sz="2000" b="1" dirty="0">
              <a:solidFill>
                <a:schemeClr val="accent6">
                  <a:lumMod val="50000"/>
                </a:schemeClr>
              </a:solidFill>
              <a:latin typeface="Arial" pitchFamily="34" charset="0"/>
              <a:cs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91680" y="548680"/>
            <a:ext cx="6912768" cy="224676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b="1" dirty="0" smtClean="0">
                <a:solidFill>
                  <a:schemeClr val="accent6">
                    <a:lumMod val="50000"/>
                  </a:schemeClr>
                </a:solidFill>
                <a:latin typeface="Arial" pitchFamily="34" charset="0"/>
                <a:cs typeface="Arial" pitchFamily="34" charset="0"/>
              </a:rPr>
              <a:t>3. Теперь необходимо соединить цепочку, которая надета на «ножку» шарика, и кружевной поясок. Соединение производится низками, расположенными на равном расстоянии друг от друга. Поскольку поясок на шарике сам по себе не держится, для удобства его можно закрепить маленькими кусочками двустороннего скотча. </a:t>
            </a:r>
            <a:endParaRPr lang="ru-RU" sz="2000" b="1" dirty="0">
              <a:solidFill>
                <a:schemeClr val="accent6">
                  <a:lumMod val="50000"/>
                </a:schemeClr>
              </a:solidFill>
              <a:latin typeface="Arial" pitchFamily="34" charset="0"/>
              <a:cs typeface="Arial" pitchFamily="34" charset="0"/>
            </a:endParaRPr>
          </a:p>
        </p:txBody>
      </p:sp>
      <p:sp>
        <p:nvSpPr>
          <p:cNvPr id="4" name="TextBox 3"/>
          <p:cNvSpPr txBox="1"/>
          <p:nvPr/>
        </p:nvSpPr>
        <p:spPr>
          <a:xfrm>
            <a:off x="1763688" y="3933056"/>
            <a:ext cx="6912768" cy="163121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b="1" dirty="0" smtClean="0">
                <a:solidFill>
                  <a:schemeClr val="accent6">
                    <a:lumMod val="50000"/>
                  </a:schemeClr>
                </a:solidFill>
                <a:latin typeface="Arial" pitchFamily="34" charset="0"/>
                <a:cs typeface="Arial" pitchFamily="34" charset="0"/>
              </a:rPr>
              <a:t>4. Теперь оформляем подвески. Их можно выполнить просто из низок, а можно добавить </a:t>
            </a:r>
            <a:r>
              <a:rPr lang="ru-RU" sz="2000" b="1" dirty="0" err="1" smtClean="0">
                <a:solidFill>
                  <a:schemeClr val="accent6">
                    <a:lumMod val="50000"/>
                  </a:schemeClr>
                </a:solidFill>
                <a:latin typeface="Arial" pitchFamily="34" charset="0"/>
                <a:cs typeface="Arial" pitchFamily="34" charset="0"/>
              </a:rPr>
              <a:t>пайетки</a:t>
            </a:r>
            <a:r>
              <a:rPr lang="ru-RU" sz="2000" b="1" dirty="0" smtClean="0">
                <a:solidFill>
                  <a:schemeClr val="accent6">
                    <a:lumMod val="50000"/>
                  </a:schemeClr>
                </a:solidFill>
                <a:latin typeface="Arial" pitchFamily="34" charset="0"/>
                <a:cs typeface="Arial" pitchFamily="34" charset="0"/>
              </a:rPr>
              <a:t>, бусины, цепочки, отдельно выполненные бисерные изделия (цветы, снежинки и т.п.) – словом, что подскажет вам ваша фантазия.</a:t>
            </a:r>
            <a:endParaRPr lang="ru-RU" sz="2000" b="1" dirty="0">
              <a:solidFill>
                <a:schemeClr val="accent6">
                  <a:lumMod val="50000"/>
                </a:schemeClr>
              </a:solidFill>
              <a:latin typeface="Arial" pitchFamily="34" charset="0"/>
              <a:cs typeface="Arial" pitchFamily="34" charset="0"/>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c28e10152d5326e8fdde9837aba8e891.jpg"/>
          <p:cNvPicPr>
            <a:picLocks noChangeAspect="1"/>
          </p:cNvPicPr>
          <p:nvPr/>
        </p:nvPicPr>
        <p:blipFill>
          <a:blip r:embed="rId2" cstate="print"/>
          <a:stretch>
            <a:fillRect/>
          </a:stretch>
        </p:blipFill>
        <p:spPr>
          <a:xfrm>
            <a:off x="1787691" y="1052736"/>
            <a:ext cx="7032781" cy="5517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p:cNvSpPr txBox="1"/>
          <p:nvPr/>
        </p:nvSpPr>
        <p:spPr>
          <a:xfrm>
            <a:off x="1619672" y="260648"/>
            <a:ext cx="6264696" cy="175432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i="1" dirty="0" smtClean="0">
                <a:solidFill>
                  <a:srgbClr val="C00000"/>
                </a:solidFill>
                <a:latin typeface="Arial" pitchFamily="34" charset="0"/>
                <a:cs typeface="Arial" pitchFamily="34" charset="0"/>
              </a:rPr>
              <a:t>Все шалости фей, все дела чародеев, </a:t>
            </a:r>
          </a:p>
          <a:p>
            <a:pPr algn="ctr"/>
            <a:r>
              <a:rPr lang="ru-RU" i="1" dirty="0" smtClean="0">
                <a:solidFill>
                  <a:srgbClr val="C00000"/>
                </a:solidFill>
                <a:latin typeface="Arial" pitchFamily="34" charset="0"/>
                <a:cs typeface="Arial" pitchFamily="34" charset="0"/>
              </a:rPr>
              <a:t> Все елки на свете, все сны детворы,</a:t>
            </a:r>
          </a:p>
          <a:p>
            <a:pPr algn="ctr"/>
            <a:r>
              <a:rPr lang="ru-RU" i="1" dirty="0" smtClean="0">
                <a:solidFill>
                  <a:srgbClr val="C00000"/>
                </a:solidFill>
                <a:latin typeface="Arial" pitchFamily="34" charset="0"/>
                <a:cs typeface="Arial" pitchFamily="34" charset="0"/>
              </a:rPr>
              <a:t> Весь трепет затепленных свечек, все цепи,</a:t>
            </a:r>
          </a:p>
          <a:p>
            <a:pPr algn="ctr"/>
            <a:r>
              <a:rPr lang="ru-RU" i="1" dirty="0" smtClean="0">
                <a:solidFill>
                  <a:srgbClr val="C00000"/>
                </a:solidFill>
                <a:latin typeface="Arial" pitchFamily="34" charset="0"/>
                <a:cs typeface="Arial" pitchFamily="34" charset="0"/>
              </a:rPr>
              <a:t> Все великолепье цветной мишуры...</a:t>
            </a:r>
          </a:p>
          <a:p>
            <a:pPr algn="ctr"/>
            <a:r>
              <a:rPr lang="ru-RU" i="1" dirty="0" smtClean="0">
                <a:solidFill>
                  <a:srgbClr val="C00000"/>
                </a:solidFill>
                <a:latin typeface="Arial" pitchFamily="34" charset="0"/>
                <a:cs typeface="Arial" pitchFamily="34" charset="0"/>
              </a:rPr>
              <a:t> Все яблоки, все золотые шары...      </a:t>
            </a:r>
          </a:p>
          <a:p>
            <a:pPr algn="ctr"/>
            <a:r>
              <a:rPr lang="ru-RU" i="1" dirty="0" smtClean="0">
                <a:solidFill>
                  <a:srgbClr val="C00000"/>
                </a:solidFill>
                <a:latin typeface="Arial" pitchFamily="34" charset="0"/>
                <a:cs typeface="Arial" pitchFamily="34" charset="0"/>
              </a:rPr>
              <a:t>                                                 </a:t>
            </a:r>
            <a:r>
              <a:rPr lang="ru-RU" i="1" dirty="0" smtClean="0">
                <a:latin typeface="Arial" pitchFamily="34" charset="0"/>
                <a:cs typeface="Arial" pitchFamily="34" charset="0"/>
              </a:rPr>
              <a:t>Б.Пастернак.</a:t>
            </a:r>
            <a:endParaRPr lang="ru-RU" i="1" dirty="0">
              <a:latin typeface="Arial" pitchFamily="34" charset="0"/>
              <a:cs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915816" y="332656"/>
            <a:ext cx="4248472" cy="40011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just"/>
            <a:r>
              <a:rPr lang="ru-RU" sz="2000" b="1" dirty="0" smtClean="0">
                <a:solidFill>
                  <a:schemeClr val="accent6">
                    <a:lumMod val="50000"/>
                  </a:schemeClr>
                </a:solidFill>
                <a:latin typeface="Arial" pitchFamily="34" charset="0"/>
                <a:cs typeface="Arial" pitchFamily="34" charset="0"/>
              </a:rPr>
              <a:t>ФИЗКУЛЬТМИНУТКА ДЛЯ ГЛАЗ</a:t>
            </a:r>
            <a:endParaRPr lang="ru-RU" sz="2000" b="1" dirty="0">
              <a:solidFill>
                <a:schemeClr val="accent6">
                  <a:lumMod val="50000"/>
                </a:schemeClr>
              </a:solidFill>
              <a:latin typeface="Arial" pitchFamily="34" charset="0"/>
              <a:cs typeface="Arial" pitchFamily="34" charset="0"/>
            </a:endParaRPr>
          </a:p>
        </p:txBody>
      </p:sp>
      <p:sp>
        <p:nvSpPr>
          <p:cNvPr id="8" name="Улыбающееся лицо 7"/>
          <p:cNvSpPr/>
          <p:nvPr/>
        </p:nvSpPr>
        <p:spPr>
          <a:xfrm>
            <a:off x="1935642" y="1493974"/>
            <a:ext cx="6279696" cy="4935422"/>
          </a:xfrm>
          <a:prstGeom prst="smileyFac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Picture 2" descr="C:\мама\Мои рисунки\глаза\161_1.gif"/>
          <p:cNvPicPr>
            <a:picLocks noChangeAspect="1" noChangeArrowheads="1" noCrop="1"/>
          </p:cNvPicPr>
          <p:nvPr/>
        </p:nvPicPr>
        <p:blipFill>
          <a:blip r:embed="rId2" cstate="print"/>
          <a:srcRect/>
          <a:stretch>
            <a:fillRect/>
          </a:stretch>
        </p:blipFill>
        <p:spPr bwMode="auto">
          <a:xfrm>
            <a:off x="5004048" y="2708920"/>
            <a:ext cx="2627598" cy="1368541"/>
          </a:xfrm>
          <a:prstGeom prst="roundRect">
            <a:avLst/>
          </a:prstGeom>
          <a:noFill/>
        </p:spPr>
      </p:pic>
      <p:pic>
        <p:nvPicPr>
          <p:cNvPr id="10" name="Picture 2" descr="C:\мама\Мои рисунки\глаза\161_1.gif"/>
          <p:cNvPicPr>
            <a:picLocks noChangeAspect="1" noChangeArrowheads="1" noCrop="1"/>
          </p:cNvPicPr>
          <p:nvPr/>
        </p:nvPicPr>
        <p:blipFill>
          <a:blip r:embed="rId2" cstate="print"/>
          <a:srcRect/>
          <a:stretch>
            <a:fillRect/>
          </a:stretch>
        </p:blipFill>
        <p:spPr bwMode="auto">
          <a:xfrm flipH="1">
            <a:off x="2555776" y="2564904"/>
            <a:ext cx="2451122" cy="1440570"/>
          </a:xfrm>
          <a:prstGeom prst="roundRect">
            <a:avLst/>
          </a:prstGeom>
          <a:noFill/>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8"/>
          <p:cNvGrpSpPr>
            <a:grpSpLocks/>
          </p:cNvGrpSpPr>
          <p:nvPr/>
        </p:nvGrpSpPr>
        <p:grpSpPr bwMode="auto">
          <a:xfrm>
            <a:off x="1547664" y="0"/>
            <a:ext cx="1008062" cy="936625"/>
            <a:chOff x="340" y="1253"/>
            <a:chExt cx="635" cy="590"/>
          </a:xfrm>
        </p:grpSpPr>
        <p:sp>
          <p:nvSpPr>
            <p:cNvPr id="3" name="AutoShape 28"/>
            <p:cNvSpPr>
              <a:spLocks noChangeArrowheads="1"/>
            </p:cNvSpPr>
            <p:nvPr/>
          </p:nvSpPr>
          <p:spPr bwMode="auto">
            <a:xfrm>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sp>
          <p:nvSpPr>
            <p:cNvPr id="4" name="AutoShape 32"/>
            <p:cNvSpPr>
              <a:spLocks noChangeArrowheads="1"/>
            </p:cNvSpPr>
            <p:nvPr/>
          </p:nvSpPr>
          <p:spPr bwMode="auto">
            <a:xfrm rot="2241328">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grpSp>
      <p:grpSp>
        <p:nvGrpSpPr>
          <p:cNvPr id="5" name="Group 42"/>
          <p:cNvGrpSpPr>
            <a:grpSpLocks/>
          </p:cNvGrpSpPr>
          <p:nvPr/>
        </p:nvGrpSpPr>
        <p:grpSpPr bwMode="auto">
          <a:xfrm>
            <a:off x="7524924" y="3573761"/>
            <a:ext cx="1008062" cy="936625"/>
            <a:chOff x="340" y="1253"/>
            <a:chExt cx="635" cy="590"/>
          </a:xfrm>
        </p:grpSpPr>
        <p:sp>
          <p:nvSpPr>
            <p:cNvPr id="6" name="AutoShape 43"/>
            <p:cNvSpPr>
              <a:spLocks noChangeArrowheads="1"/>
            </p:cNvSpPr>
            <p:nvPr/>
          </p:nvSpPr>
          <p:spPr bwMode="auto">
            <a:xfrm>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sp>
          <p:nvSpPr>
            <p:cNvPr id="7" name="AutoShape 44"/>
            <p:cNvSpPr>
              <a:spLocks noChangeArrowheads="1"/>
            </p:cNvSpPr>
            <p:nvPr/>
          </p:nvSpPr>
          <p:spPr bwMode="auto">
            <a:xfrm rot="2241328">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grpSp>
      <p:grpSp>
        <p:nvGrpSpPr>
          <p:cNvPr id="8" name="Group 48"/>
          <p:cNvGrpSpPr>
            <a:grpSpLocks/>
          </p:cNvGrpSpPr>
          <p:nvPr/>
        </p:nvGrpSpPr>
        <p:grpSpPr bwMode="auto">
          <a:xfrm>
            <a:off x="5219874" y="3068936"/>
            <a:ext cx="1008062" cy="936625"/>
            <a:chOff x="340" y="1253"/>
            <a:chExt cx="635" cy="590"/>
          </a:xfrm>
        </p:grpSpPr>
        <p:sp>
          <p:nvSpPr>
            <p:cNvPr id="9" name="AutoShape 49"/>
            <p:cNvSpPr>
              <a:spLocks noChangeArrowheads="1"/>
            </p:cNvSpPr>
            <p:nvPr/>
          </p:nvSpPr>
          <p:spPr bwMode="auto">
            <a:xfrm>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sp>
          <p:nvSpPr>
            <p:cNvPr id="10" name="AutoShape 50"/>
            <p:cNvSpPr>
              <a:spLocks noChangeArrowheads="1"/>
            </p:cNvSpPr>
            <p:nvPr/>
          </p:nvSpPr>
          <p:spPr bwMode="auto">
            <a:xfrm rot="2241328">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grpSp>
      <p:grpSp>
        <p:nvGrpSpPr>
          <p:cNvPr id="11" name="Group 51"/>
          <p:cNvGrpSpPr>
            <a:grpSpLocks/>
          </p:cNvGrpSpPr>
          <p:nvPr/>
        </p:nvGrpSpPr>
        <p:grpSpPr bwMode="auto">
          <a:xfrm>
            <a:off x="2411586" y="2492673"/>
            <a:ext cx="1008063" cy="936625"/>
            <a:chOff x="340" y="1253"/>
            <a:chExt cx="635" cy="590"/>
          </a:xfrm>
        </p:grpSpPr>
        <p:sp>
          <p:nvSpPr>
            <p:cNvPr id="12" name="AutoShape 52"/>
            <p:cNvSpPr>
              <a:spLocks noChangeArrowheads="1"/>
            </p:cNvSpPr>
            <p:nvPr/>
          </p:nvSpPr>
          <p:spPr bwMode="auto">
            <a:xfrm>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sp>
          <p:nvSpPr>
            <p:cNvPr id="13" name="AutoShape 53"/>
            <p:cNvSpPr>
              <a:spLocks noChangeArrowheads="1"/>
            </p:cNvSpPr>
            <p:nvPr/>
          </p:nvSpPr>
          <p:spPr bwMode="auto">
            <a:xfrm rot="2241328">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grpSp>
      <p:grpSp>
        <p:nvGrpSpPr>
          <p:cNvPr id="14" name="Group 57"/>
          <p:cNvGrpSpPr>
            <a:grpSpLocks/>
          </p:cNvGrpSpPr>
          <p:nvPr/>
        </p:nvGrpSpPr>
        <p:grpSpPr bwMode="auto">
          <a:xfrm>
            <a:off x="1547664" y="5445224"/>
            <a:ext cx="1008062" cy="936625"/>
            <a:chOff x="340" y="1253"/>
            <a:chExt cx="635" cy="590"/>
          </a:xfrm>
        </p:grpSpPr>
        <p:sp>
          <p:nvSpPr>
            <p:cNvPr id="15" name="AutoShape 58"/>
            <p:cNvSpPr>
              <a:spLocks noChangeArrowheads="1"/>
            </p:cNvSpPr>
            <p:nvPr/>
          </p:nvSpPr>
          <p:spPr bwMode="auto">
            <a:xfrm>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sp>
          <p:nvSpPr>
            <p:cNvPr id="16" name="AutoShape 59"/>
            <p:cNvSpPr>
              <a:spLocks noChangeArrowheads="1"/>
            </p:cNvSpPr>
            <p:nvPr/>
          </p:nvSpPr>
          <p:spPr bwMode="auto">
            <a:xfrm rot="2241328">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grpSp>
      <p:grpSp>
        <p:nvGrpSpPr>
          <p:cNvPr id="17" name="Group 60"/>
          <p:cNvGrpSpPr>
            <a:grpSpLocks/>
          </p:cNvGrpSpPr>
          <p:nvPr/>
        </p:nvGrpSpPr>
        <p:grpSpPr bwMode="auto">
          <a:xfrm>
            <a:off x="4716636" y="4942186"/>
            <a:ext cx="1008063" cy="936625"/>
            <a:chOff x="340" y="1253"/>
            <a:chExt cx="635" cy="590"/>
          </a:xfrm>
        </p:grpSpPr>
        <p:sp>
          <p:nvSpPr>
            <p:cNvPr id="18" name="AutoShape 61"/>
            <p:cNvSpPr>
              <a:spLocks noChangeArrowheads="1"/>
            </p:cNvSpPr>
            <p:nvPr/>
          </p:nvSpPr>
          <p:spPr bwMode="auto">
            <a:xfrm>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sp>
          <p:nvSpPr>
            <p:cNvPr id="19" name="AutoShape 62"/>
            <p:cNvSpPr>
              <a:spLocks noChangeArrowheads="1"/>
            </p:cNvSpPr>
            <p:nvPr/>
          </p:nvSpPr>
          <p:spPr bwMode="auto">
            <a:xfrm rot="2241328">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grpSp>
      <p:grpSp>
        <p:nvGrpSpPr>
          <p:cNvPr id="20" name="Group 63"/>
          <p:cNvGrpSpPr>
            <a:grpSpLocks/>
          </p:cNvGrpSpPr>
          <p:nvPr/>
        </p:nvGrpSpPr>
        <p:grpSpPr bwMode="auto">
          <a:xfrm>
            <a:off x="5653261" y="1341736"/>
            <a:ext cx="1008063" cy="936625"/>
            <a:chOff x="340" y="1253"/>
            <a:chExt cx="635" cy="590"/>
          </a:xfrm>
        </p:grpSpPr>
        <p:sp>
          <p:nvSpPr>
            <p:cNvPr id="21" name="AutoShape 64"/>
            <p:cNvSpPr>
              <a:spLocks noChangeArrowheads="1"/>
            </p:cNvSpPr>
            <p:nvPr/>
          </p:nvSpPr>
          <p:spPr bwMode="auto">
            <a:xfrm>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sp>
          <p:nvSpPr>
            <p:cNvPr id="22" name="AutoShape 65"/>
            <p:cNvSpPr>
              <a:spLocks noChangeArrowheads="1"/>
            </p:cNvSpPr>
            <p:nvPr/>
          </p:nvSpPr>
          <p:spPr bwMode="auto">
            <a:xfrm rot="2241328">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grpSp>
      <p:grpSp>
        <p:nvGrpSpPr>
          <p:cNvPr id="23" name="Group 66"/>
          <p:cNvGrpSpPr>
            <a:grpSpLocks/>
          </p:cNvGrpSpPr>
          <p:nvPr/>
        </p:nvGrpSpPr>
        <p:grpSpPr bwMode="auto">
          <a:xfrm>
            <a:off x="4284836" y="260648"/>
            <a:ext cx="1008063" cy="936625"/>
            <a:chOff x="340" y="1253"/>
            <a:chExt cx="635" cy="590"/>
          </a:xfrm>
        </p:grpSpPr>
        <p:sp>
          <p:nvSpPr>
            <p:cNvPr id="24" name="AutoShape 67"/>
            <p:cNvSpPr>
              <a:spLocks noChangeArrowheads="1"/>
            </p:cNvSpPr>
            <p:nvPr/>
          </p:nvSpPr>
          <p:spPr bwMode="auto">
            <a:xfrm>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sp>
          <p:nvSpPr>
            <p:cNvPr id="25" name="AutoShape 68"/>
            <p:cNvSpPr>
              <a:spLocks noChangeArrowheads="1"/>
            </p:cNvSpPr>
            <p:nvPr/>
          </p:nvSpPr>
          <p:spPr bwMode="auto">
            <a:xfrm rot="2241328">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grpSp>
      <p:grpSp>
        <p:nvGrpSpPr>
          <p:cNvPr id="26" name="Group 72"/>
          <p:cNvGrpSpPr>
            <a:grpSpLocks/>
          </p:cNvGrpSpPr>
          <p:nvPr/>
        </p:nvGrpSpPr>
        <p:grpSpPr bwMode="auto">
          <a:xfrm>
            <a:off x="7812261" y="260648"/>
            <a:ext cx="1008063" cy="936625"/>
            <a:chOff x="340" y="1253"/>
            <a:chExt cx="635" cy="590"/>
          </a:xfrm>
        </p:grpSpPr>
        <p:sp>
          <p:nvSpPr>
            <p:cNvPr id="27" name="AutoShape 73"/>
            <p:cNvSpPr>
              <a:spLocks noChangeArrowheads="1"/>
            </p:cNvSpPr>
            <p:nvPr/>
          </p:nvSpPr>
          <p:spPr bwMode="auto">
            <a:xfrm>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sp>
          <p:nvSpPr>
            <p:cNvPr id="28" name="AutoShape 74"/>
            <p:cNvSpPr>
              <a:spLocks noChangeArrowheads="1"/>
            </p:cNvSpPr>
            <p:nvPr/>
          </p:nvSpPr>
          <p:spPr bwMode="auto">
            <a:xfrm rot="2241328">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grpSp>
      <p:grpSp>
        <p:nvGrpSpPr>
          <p:cNvPr id="29" name="Group 75"/>
          <p:cNvGrpSpPr>
            <a:grpSpLocks/>
          </p:cNvGrpSpPr>
          <p:nvPr/>
        </p:nvGrpSpPr>
        <p:grpSpPr bwMode="auto">
          <a:xfrm>
            <a:off x="4284836" y="2421236"/>
            <a:ext cx="1008063" cy="936625"/>
            <a:chOff x="340" y="1253"/>
            <a:chExt cx="635" cy="590"/>
          </a:xfrm>
        </p:grpSpPr>
        <p:sp>
          <p:nvSpPr>
            <p:cNvPr id="30" name="AutoShape 76"/>
            <p:cNvSpPr>
              <a:spLocks noChangeArrowheads="1"/>
            </p:cNvSpPr>
            <p:nvPr/>
          </p:nvSpPr>
          <p:spPr bwMode="auto">
            <a:xfrm>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sp>
          <p:nvSpPr>
            <p:cNvPr id="31" name="AutoShape 77"/>
            <p:cNvSpPr>
              <a:spLocks noChangeArrowheads="1"/>
            </p:cNvSpPr>
            <p:nvPr/>
          </p:nvSpPr>
          <p:spPr bwMode="auto">
            <a:xfrm rot="2241328">
              <a:off x="340" y="1253"/>
              <a:ext cx="635" cy="590"/>
            </a:xfrm>
            <a:prstGeom prst="star4">
              <a:avLst>
                <a:gd name="adj" fmla="val 12500"/>
              </a:avLst>
            </a:prstGeom>
            <a:gradFill rotWithShape="1">
              <a:gsLst>
                <a:gs pos="0">
                  <a:srgbClr val="FFFF99"/>
                </a:gs>
                <a:gs pos="100000">
                  <a:srgbClr val="800080"/>
                </a:gs>
              </a:gsLst>
              <a:path path="shape">
                <a:fillToRect l="50000" t="50000" r="50000" b="50000"/>
              </a:path>
            </a:gradFill>
            <a:ln w="9525">
              <a:noFill/>
              <a:miter lim="800000"/>
              <a:headEnd/>
              <a:tailEnd/>
            </a:ln>
          </p:spPr>
          <p:txBody>
            <a:bodyPr wrap="none" anchor="ctr"/>
            <a:lstStyle/>
            <a:p>
              <a:endParaRPr lang="ru-RU"/>
            </a:p>
          </p:txBody>
        </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 presetClass="exit" presetSubtype="0" fill="hold" nodeType="afterEffect">
                                  <p:stCondLst>
                                    <p:cond delay="0"/>
                                  </p:stCondLst>
                                  <p:childTnLst>
                                    <p:set>
                                      <p:cBhvr>
                                        <p:cTn id="12" dur="1" fill="hold">
                                          <p:stCondLst>
                                            <p:cond delay="0"/>
                                          </p:stCondLst>
                                        </p:cTn>
                                        <p:tgtEl>
                                          <p:spTgt spid="2"/>
                                        </p:tgtEl>
                                        <p:attrNameLst>
                                          <p:attrName>style.visibility</p:attrName>
                                        </p:attrNameLst>
                                      </p:cBhvr>
                                      <p:to>
                                        <p:strVal val="hidden"/>
                                      </p:to>
                                    </p:set>
                                  </p:childTnLst>
                                </p:cTn>
                              </p:par>
                            </p:childTnLst>
                          </p:cTn>
                        </p:par>
                        <p:par>
                          <p:cTn id="13" fill="hold">
                            <p:stCondLst>
                              <p:cond delay="500"/>
                            </p:stCondLst>
                            <p:childTnLst>
                              <p:par>
                                <p:cTn id="14" presetID="53"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000"/>
                            </p:stCondLst>
                            <p:childTnLst>
                              <p:par>
                                <p:cTn id="20" presetID="1" presetClass="exit" presetSubtype="0" fill="hold" nodeType="afterEffect">
                                  <p:stCondLst>
                                    <p:cond delay="0"/>
                                  </p:stCondLst>
                                  <p:childTnLst>
                                    <p:set>
                                      <p:cBhvr>
                                        <p:cTn id="21" dur="1" fill="hold">
                                          <p:stCondLst>
                                            <p:cond delay="0"/>
                                          </p:stCondLst>
                                        </p:cTn>
                                        <p:tgtEl>
                                          <p:spTgt spid="23"/>
                                        </p:tgtEl>
                                        <p:attrNameLst>
                                          <p:attrName>style.visibility</p:attrName>
                                        </p:attrNameLst>
                                      </p:cBhvr>
                                      <p:to>
                                        <p:strVal val="hidden"/>
                                      </p:to>
                                    </p:set>
                                  </p:childTnLst>
                                </p:cTn>
                              </p:par>
                            </p:childTnLst>
                          </p:cTn>
                        </p:par>
                        <p:par>
                          <p:cTn id="22" fill="hold">
                            <p:stCondLst>
                              <p:cond delay="1000"/>
                            </p:stCondLst>
                            <p:childTnLst>
                              <p:par>
                                <p:cTn id="23" presetID="53"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1500"/>
                            </p:stCondLst>
                            <p:childTnLst>
                              <p:par>
                                <p:cTn id="29" presetID="1" presetClass="exit" presetSubtype="0" fill="hold" nodeType="afterEffect">
                                  <p:stCondLst>
                                    <p:cond delay="0"/>
                                  </p:stCondLst>
                                  <p:childTnLst>
                                    <p:set>
                                      <p:cBhvr>
                                        <p:cTn id="30" dur="1" fill="hold">
                                          <p:stCondLst>
                                            <p:cond delay="0"/>
                                          </p:stCondLst>
                                        </p:cTn>
                                        <p:tgtEl>
                                          <p:spTgt spid="26"/>
                                        </p:tgtEl>
                                        <p:attrNameLst>
                                          <p:attrName>style.visibility</p:attrName>
                                        </p:attrNameLst>
                                      </p:cBhvr>
                                      <p:to>
                                        <p:strVal val="hidden"/>
                                      </p:to>
                                    </p:set>
                                  </p:childTnLst>
                                </p:cTn>
                              </p:par>
                            </p:childTnLst>
                          </p:cTn>
                        </p:par>
                        <p:par>
                          <p:cTn id="31" fill="hold">
                            <p:stCondLst>
                              <p:cond delay="1500"/>
                            </p:stCondLst>
                            <p:childTnLst>
                              <p:par>
                                <p:cTn id="32" presetID="53"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par>
                          <p:cTn id="37" fill="hold">
                            <p:stCondLst>
                              <p:cond delay="2000"/>
                            </p:stCondLst>
                            <p:childTnLst>
                              <p:par>
                                <p:cTn id="38" presetID="1" presetClass="exit" presetSubtype="0" fill="hold" nodeType="afterEffect">
                                  <p:stCondLst>
                                    <p:cond delay="0"/>
                                  </p:stCondLst>
                                  <p:childTnLst>
                                    <p:set>
                                      <p:cBhvr>
                                        <p:cTn id="39" dur="1" fill="hold">
                                          <p:stCondLst>
                                            <p:cond delay="0"/>
                                          </p:stCondLst>
                                        </p:cTn>
                                        <p:tgtEl>
                                          <p:spTgt spid="20"/>
                                        </p:tgtEl>
                                        <p:attrNameLst>
                                          <p:attrName>style.visibility</p:attrName>
                                        </p:attrNameLst>
                                      </p:cBhvr>
                                      <p:to>
                                        <p:strVal val="hidden"/>
                                      </p:to>
                                    </p:set>
                                  </p:childTnLst>
                                </p:cTn>
                              </p:par>
                            </p:childTnLst>
                          </p:cTn>
                        </p:par>
                        <p:par>
                          <p:cTn id="40" fill="hold">
                            <p:stCondLst>
                              <p:cond delay="2000"/>
                            </p:stCondLst>
                            <p:childTnLst>
                              <p:par>
                                <p:cTn id="41" presetID="53"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par>
                          <p:cTn id="46" fill="hold">
                            <p:stCondLst>
                              <p:cond delay="2500"/>
                            </p:stCondLst>
                            <p:childTnLst>
                              <p:par>
                                <p:cTn id="47" presetID="1" presetClass="exit" presetSubtype="0" fill="hold" nodeType="afterEffect">
                                  <p:stCondLst>
                                    <p:cond delay="0"/>
                                  </p:stCondLst>
                                  <p:childTnLst>
                                    <p:set>
                                      <p:cBhvr>
                                        <p:cTn id="48" dur="1" fill="hold">
                                          <p:stCondLst>
                                            <p:cond delay="0"/>
                                          </p:stCondLst>
                                        </p:cTn>
                                        <p:tgtEl>
                                          <p:spTgt spid="11"/>
                                        </p:tgtEl>
                                        <p:attrNameLst>
                                          <p:attrName>style.visibility</p:attrName>
                                        </p:attrNameLst>
                                      </p:cBhvr>
                                      <p:to>
                                        <p:strVal val="hidden"/>
                                      </p:to>
                                    </p:set>
                                  </p:childTnLst>
                                </p:cTn>
                              </p:par>
                            </p:childTnLst>
                          </p:cTn>
                        </p:par>
                        <p:par>
                          <p:cTn id="49" fill="hold">
                            <p:stCondLst>
                              <p:cond delay="2500"/>
                            </p:stCondLst>
                            <p:childTnLst>
                              <p:par>
                                <p:cTn id="50" presetID="53"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childTnLst>
                          </p:cTn>
                        </p:par>
                        <p:par>
                          <p:cTn id="55" fill="hold">
                            <p:stCondLst>
                              <p:cond delay="3000"/>
                            </p:stCondLst>
                            <p:childTnLst>
                              <p:par>
                                <p:cTn id="56" presetID="1" presetClass="exit" presetSubtype="0" fill="hold" nodeType="afterEffect">
                                  <p:stCondLst>
                                    <p:cond delay="0"/>
                                  </p:stCondLst>
                                  <p:childTnLst>
                                    <p:set>
                                      <p:cBhvr>
                                        <p:cTn id="57" dur="1" fill="hold">
                                          <p:stCondLst>
                                            <p:cond delay="0"/>
                                          </p:stCondLst>
                                        </p:cTn>
                                        <p:tgtEl>
                                          <p:spTgt spid="8"/>
                                        </p:tgtEl>
                                        <p:attrNameLst>
                                          <p:attrName>style.visibility</p:attrName>
                                        </p:attrNameLst>
                                      </p:cBhvr>
                                      <p:to>
                                        <p:strVal val="hidden"/>
                                      </p:to>
                                    </p:set>
                                  </p:childTnLst>
                                </p:cTn>
                              </p:par>
                            </p:childTnLst>
                          </p:cTn>
                        </p:par>
                        <p:par>
                          <p:cTn id="58" fill="hold">
                            <p:stCondLst>
                              <p:cond delay="3000"/>
                            </p:stCondLst>
                            <p:childTnLst>
                              <p:par>
                                <p:cTn id="59" presetID="53" presetClass="entr" presetSubtype="0" fill="hold" nodeType="after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p:cTn id="61" dur="500" fill="hold"/>
                                        <p:tgtEl>
                                          <p:spTgt spid="5"/>
                                        </p:tgtEl>
                                        <p:attrNameLst>
                                          <p:attrName>ppt_w</p:attrName>
                                        </p:attrNameLst>
                                      </p:cBhvr>
                                      <p:tavLst>
                                        <p:tav tm="0">
                                          <p:val>
                                            <p:fltVal val="0"/>
                                          </p:val>
                                        </p:tav>
                                        <p:tav tm="100000">
                                          <p:val>
                                            <p:strVal val="#ppt_w"/>
                                          </p:val>
                                        </p:tav>
                                      </p:tavLst>
                                    </p:anim>
                                    <p:anim calcmode="lin" valueType="num">
                                      <p:cBhvr>
                                        <p:cTn id="62" dur="500" fill="hold"/>
                                        <p:tgtEl>
                                          <p:spTgt spid="5"/>
                                        </p:tgtEl>
                                        <p:attrNameLst>
                                          <p:attrName>ppt_h</p:attrName>
                                        </p:attrNameLst>
                                      </p:cBhvr>
                                      <p:tavLst>
                                        <p:tav tm="0">
                                          <p:val>
                                            <p:fltVal val="0"/>
                                          </p:val>
                                        </p:tav>
                                        <p:tav tm="100000">
                                          <p:val>
                                            <p:strVal val="#ppt_h"/>
                                          </p:val>
                                        </p:tav>
                                      </p:tavLst>
                                    </p:anim>
                                    <p:animEffect transition="in" filter="fade">
                                      <p:cBhvr>
                                        <p:cTn id="63" dur="500"/>
                                        <p:tgtEl>
                                          <p:spTgt spid="5"/>
                                        </p:tgtEl>
                                      </p:cBhvr>
                                    </p:animEffect>
                                  </p:childTnLst>
                                </p:cTn>
                              </p:par>
                            </p:childTnLst>
                          </p:cTn>
                        </p:par>
                        <p:par>
                          <p:cTn id="64" fill="hold">
                            <p:stCondLst>
                              <p:cond delay="3500"/>
                            </p:stCondLst>
                            <p:childTnLst>
                              <p:par>
                                <p:cTn id="65" presetID="1" presetClass="exit" presetSubtype="0" fill="hold" nodeType="afterEffect">
                                  <p:stCondLst>
                                    <p:cond delay="0"/>
                                  </p:stCondLst>
                                  <p:childTnLst>
                                    <p:set>
                                      <p:cBhvr>
                                        <p:cTn id="66" dur="1" fill="hold">
                                          <p:stCondLst>
                                            <p:cond delay="0"/>
                                          </p:stCondLst>
                                        </p:cTn>
                                        <p:tgtEl>
                                          <p:spTgt spid="5"/>
                                        </p:tgtEl>
                                        <p:attrNameLst>
                                          <p:attrName>style.visibility</p:attrName>
                                        </p:attrNameLst>
                                      </p:cBhvr>
                                      <p:to>
                                        <p:strVal val="hidden"/>
                                      </p:to>
                                    </p:set>
                                  </p:childTnLst>
                                </p:cTn>
                              </p:par>
                            </p:childTnLst>
                          </p:cTn>
                        </p:par>
                        <p:par>
                          <p:cTn id="67" fill="hold">
                            <p:stCondLst>
                              <p:cond delay="3500"/>
                            </p:stCondLst>
                            <p:childTnLst>
                              <p:par>
                                <p:cTn id="68" presetID="53" presetClass="entr" presetSubtype="0"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animEffect transition="in" filter="fade">
                                      <p:cBhvr>
                                        <p:cTn id="72" dur="500"/>
                                        <p:tgtEl>
                                          <p:spTgt spid="17"/>
                                        </p:tgtEl>
                                      </p:cBhvr>
                                    </p:animEffect>
                                  </p:childTnLst>
                                </p:cTn>
                              </p:par>
                            </p:childTnLst>
                          </p:cTn>
                        </p:par>
                        <p:par>
                          <p:cTn id="73" fill="hold">
                            <p:stCondLst>
                              <p:cond delay="4000"/>
                            </p:stCondLst>
                            <p:childTnLst>
                              <p:par>
                                <p:cTn id="74" presetID="1" presetClass="exit" presetSubtype="0" fill="hold" nodeType="afterEffect">
                                  <p:stCondLst>
                                    <p:cond delay="0"/>
                                  </p:stCondLst>
                                  <p:childTnLst>
                                    <p:set>
                                      <p:cBhvr>
                                        <p:cTn id="75" dur="1" fill="hold">
                                          <p:stCondLst>
                                            <p:cond delay="0"/>
                                          </p:stCondLst>
                                        </p:cTn>
                                        <p:tgtEl>
                                          <p:spTgt spid="17"/>
                                        </p:tgtEl>
                                        <p:attrNameLst>
                                          <p:attrName>style.visibility</p:attrName>
                                        </p:attrNameLst>
                                      </p:cBhvr>
                                      <p:to>
                                        <p:strVal val="hidden"/>
                                      </p:to>
                                    </p:set>
                                  </p:childTnLst>
                                </p:cTn>
                              </p:par>
                            </p:childTnLst>
                          </p:cTn>
                        </p:par>
                        <p:par>
                          <p:cTn id="76" fill="hold">
                            <p:stCondLst>
                              <p:cond delay="4000"/>
                            </p:stCondLst>
                            <p:childTnLst>
                              <p:par>
                                <p:cTn id="77" presetID="53"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Effect transition="in" filter="fade">
                                      <p:cBhvr>
                                        <p:cTn id="81" dur="500"/>
                                        <p:tgtEl>
                                          <p:spTgt spid="14"/>
                                        </p:tgtEl>
                                      </p:cBhvr>
                                    </p:animEffect>
                                  </p:childTnLst>
                                </p:cTn>
                              </p:par>
                            </p:childTnLst>
                          </p:cTn>
                        </p:par>
                        <p:par>
                          <p:cTn id="82" fill="hold">
                            <p:stCondLst>
                              <p:cond delay="4500"/>
                            </p:stCondLst>
                            <p:childTnLst>
                              <p:par>
                                <p:cTn id="83" presetID="1" presetClass="exit" presetSubtype="0" fill="hold" nodeType="afterEffect">
                                  <p:stCondLst>
                                    <p:cond delay="0"/>
                                  </p:stCondLst>
                                  <p:childTnLst>
                                    <p:set>
                                      <p:cBhvr>
                                        <p:cTn id="84" dur="1" fill="hold">
                                          <p:stCondLst>
                                            <p:cond delay="0"/>
                                          </p:stCondLst>
                                        </p:cTn>
                                        <p:tgtEl>
                                          <p:spTgt spid="14"/>
                                        </p:tgtEl>
                                        <p:attrNameLst>
                                          <p:attrName>style.visibility</p:attrName>
                                        </p:attrNameLst>
                                      </p:cBhvr>
                                      <p:to>
                                        <p:strVal val="hidden"/>
                                      </p:to>
                                    </p:set>
                                  </p:childTnLst>
                                </p:cTn>
                              </p:par>
                            </p:childTnLst>
                          </p:cTn>
                        </p:par>
                        <p:par>
                          <p:cTn id="85" fill="hold">
                            <p:stCondLst>
                              <p:cond delay="4500"/>
                            </p:stCondLst>
                            <p:childTnLst>
                              <p:par>
                                <p:cTn id="86" presetID="53" presetClass="entr" presetSubtype="0" fill="hold" nodeType="afterEffect">
                                  <p:stCondLst>
                                    <p:cond delay="0"/>
                                  </p:stCondLst>
                                  <p:childTnLst>
                                    <p:set>
                                      <p:cBhvr>
                                        <p:cTn id="87" dur="1" fill="hold">
                                          <p:stCondLst>
                                            <p:cond delay="0"/>
                                          </p:stCondLst>
                                        </p:cTn>
                                        <p:tgtEl>
                                          <p:spTgt spid="14"/>
                                        </p:tgtEl>
                                        <p:attrNameLst>
                                          <p:attrName>style.visibility</p:attrName>
                                        </p:attrNameLst>
                                      </p:cBhvr>
                                      <p:to>
                                        <p:strVal val="visible"/>
                                      </p:to>
                                    </p:set>
                                    <p:anim calcmode="lin" valueType="num">
                                      <p:cBhvr>
                                        <p:cTn id="88" dur="500" fill="hold"/>
                                        <p:tgtEl>
                                          <p:spTgt spid="14"/>
                                        </p:tgtEl>
                                        <p:attrNameLst>
                                          <p:attrName>ppt_w</p:attrName>
                                        </p:attrNameLst>
                                      </p:cBhvr>
                                      <p:tavLst>
                                        <p:tav tm="0">
                                          <p:val>
                                            <p:fltVal val="0"/>
                                          </p:val>
                                        </p:tav>
                                        <p:tav tm="100000">
                                          <p:val>
                                            <p:strVal val="#ppt_w"/>
                                          </p:val>
                                        </p:tav>
                                      </p:tavLst>
                                    </p:anim>
                                    <p:anim calcmode="lin" valueType="num">
                                      <p:cBhvr>
                                        <p:cTn id="89" dur="500" fill="hold"/>
                                        <p:tgtEl>
                                          <p:spTgt spid="14"/>
                                        </p:tgtEl>
                                        <p:attrNameLst>
                                          <p:attrName>ppt_h</p:attrName>
                                        </p:attrNameLst>
                                      </p:cBhvr>
                                      <p:tavLst>
                                        <p:tav tm="0">
                                          <p:val>
                                            <p:fltVal val="0"/>
                                          </p:val>
                                        </p:tav>
                                        <p:tav tm="100000">
                                          <p:val>
                                            <p:strVal val="#ppt_h"/>
                                          </p:val>
                                        </p:tav>
                                      </p:tavLst>
                                    </p:anim>
                                    <p:animEffect transition="in" filter="fade">
                                      <p:cBhvr>
                                        <p:cTn id="90" dur="500"/>
                                        <p:tgtEl>
                                          <p:spTgt spid="14"/>
                                        </p:tgtEl>
                                      </p:cBhvr>
                                    </p:animEffect>
                                  </p:childTnLst>
                                </p:cTn>
                              </p:par>
                            </p:childTnLst>
                          </p:cTn>
                        </p:par>
                        <p:par>
                          <p:cTn id="91" fill="hold">
                            <p:stCondLst>
                              <p:cond delay="5000"/>
                            </p:stCondLst>
                            <p:childTnLst>
                              <p:par>
                                <p:cTn id="92" presetID="1" presetClass="exit" presetSubtype="0" fill="hold" nodeType="afterEffect">
                                  <p:stCondLst>
                                    <p:cond delay="0"/>
                                  </p:stCondLst>
                                  <p:childTnLst>
                                    <p:set>
                                      <p:cBhvr>
                                        <p:cTn id="93" dur="1" fill="hold">
                                          <p:stCondLst>
                                            <p:cond delay="0"/>
                                          </p:stCondLst>
                                        </p:cTn>
                                        <p:tgtEl>
                                          <p:spTgt spid="14"/>
                                        </p:tgtEl>
                                        <p:attrNameLst>
                                          <p:attrName>style.visibility</p:attrName>
                                        </p:attrNameLst>
                                      </p:cBhvr>
                                      <p:to>
                                        <p:strVal val="hidden"/>
                                      </p:to>
                                    </p:set>
                                  </p:childTnLst>
                                </p:cTn>
                              </p:par>
                            </p:childTnLst>
                          </p:cTn>
                        </p:par>
                        <p:par>
                          <p:cTn id="94" fill="hold">
                            <p:stCondLst>
                              <p:cond delay="5000"/>
                            </p:stCondLst>
                            <p:childTnLst>
                              <p:par>
                                <p:cTn id="95" presetID="53" presetClass="entr" presetSubtype="0" fill="hold" nodeType="after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childTnLst>
                          </p:cTn>
                        </p:par>
                        <p:par>
                          <p:cTn id="100" fill="hold">
                            <p:stCondLst>
                              <p:cond delay="5500"/>
                            </p:stCondLst>
                            <p:childTnLst>
                              <p:par>
                                <p:cTn id="101" presetID="1" presetClass="exit" presetSubtype="0" fill="hold" nodeType="afterEffect">
                                  <p:stCondLst>
                                    <p:cond delay="0"/>
                                  </p:stCondLst>
                                  <p:childTnLst>
                                    <p:set>
                                      <p:cBhvr>
                                        <p:cTn id="102" dur="1" fill="hold">
                                          <p:stCondLst>
                                            <p:cond delay="0"/>
                                          </p:stCondLst>
                                        </p:cTn>
                                        <p:tgtEl>
                                          <p:spTgt spid="17"/>
                                        </p:tgtEl>
                                        <p:attrNameLst>
                                          <p:attrName>style.visibility</p:attrName>
                                        </p:attrNameLst>
                                      </p:cBhvr>
                                      <p:to>
                                        <p:strVal val="hidden"/>
                                      </p:to>
                                    </p:set>
                                  </p:childTnLst>
                                </p:cTn>
                              </p:par>
                            </p:childTnLst>
                          </p:cTn>
                        </p:par>
                        <p:par>
                          <p:cTn id="103" fill="hold">
                            <p:stCondLst>
                              <p:cond delay="5500"/>
                            </p:stCondLst>
                            <p:childTnLst>
                              <p:par>
                                <p:cTn id="104" presetID="53" presetClass="entr" presetSubtype="0" fill="hold" nodeType="afterEffect">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cBhvr>
                                        <p:cTn id="106" dur="500" fill="hold"/>
                                        <p:tgtEl>
                                          <p:spTgt spid="5"/>
                                        </p:tgtEl>
                                        <p:attrNameLst>
                                          <p:attrName>ppt_w</p:attrName>
                                        </p:attrNameLst>
                                      </p:cBhvr>
                                      <p:tavLst>
                                        <p:tav tm="0">
                                          <p:val>
                                            <p:fltVal val="0"/>
                                          </p:val>
                                        </p:tav>
                                        <p:tav tm="100000">
                                          <p:val>
                                            <p:strVal val="#ppt_w"/>
                                          </p:val>
                                        </p:tav>
                                      </p:tavLst>
                                    </p:anim>
                                    <p:anim calcmode="lin" valueType="num">
                                      <p:cBhvr>
                                        <p:cTn id="107" dur="500" fill="hold"/>
                                        <p:tgtEl>
                                          <p:spTgt spid="5"/>
                                        </p:tgtEl>
                                        <p:attrNameLst>
                                          <p:attrName>ppt_h</p:attrName>
                                        </p:attrNameLst>
                                      </p:cBhvr>
                                      <p:tavLst>
                                        <p:tav tm="0">
                                          <p:val>
                                            <p:fltVal val="0"/>
                                          </p:val>
                                        </p:tav>
                                        <p:tav tm="100000">
                                          <p:val>
                                            <p:strVal val="#ppt_h"/>
                                          </p:val>
                                        </p:tav>
                                      </p:tavLst>
                                    </p:anim>
                                    <p:animEffect transition="in" filter="fade">
                                      <p:cBhvr>
                                        <p:cTn id="108" dur="500"/>
                                        <p:tgtEl>
                                          <p:spTgt spid="5"/>
                                        </p:tgtEl>
                                      </p:cBhvr>
                                    </p:animEffect>
                                  </p:childTnLst>
                                </p:cTn>
                              </p:par>
                            </p:childTnLst>
                          </p:cTn>
                        </p:par>
                        <p:par>
                          <p:cTn id="109" fill="hold">
                            <p:stCondLst>
                              <p:cond delay="6000"/>
                            </p:stCondLst>
                            <p:childTnLst>
                              <p:par>
                                <p:cTn id="110" presetID="1" presetClass="exit" presetSubtype="0" fill="hold" nodeType="afterEffect">
                                  <p:stCondLst>
                                    <p:cond delay="0"/>
                                  </p:stCondLst>
                                  <p:childTnLst>
                                    <p:set>
                                      <p:cBhvr>
                                        <p:cTn id="111" dur="1" fill="hold">
                                          <p:stCondLst>
                                            <p:cond delay="0"/>
                                          </p:stCondLst>
                                        </p:cTn>
                                        <p:tgtEl>
                                          <p:spTgt spid="5"/>
                                        </p:tgtEl>
                                        <p:attrNameLst>
                                          <p:attrName>style.visibility</p:attrName>
                                        </p:attrNameLst>
                                      </p:cBhvr>
                                      <p:to>
                                        <p:strVal val="hidden"/>
                                      </p:to>
                                    </p:set>
                                  </p:childTnLst>
                                </p:cTn>
                              </p:par>
                            </p:childTnLst>
                          </p:cTn>
                        </p:par>
                        <p:par>
                          <p:cTn id="112" fill="hold">
                            <p:stCondLst>
                              <p:cond delay="6000"/>
                            </p:stCondLst>
                            <p:childTnLst>
                              <p:par>
                                <p:cTn id="113" presetID="53" presetClass="entr" presetSubtype="0" fill="hold" nodeType="afterEffect">
                                  <p:stCondLst>
                                    <p:cond delay="0"/>
                                  </p:stCondLst>
                                  <p:childTnLst>
                                    <p:set>
                                      <p:cBhvr>
                                        <p:cTn id="114" dur="1" fill="hold">
                                          <p:stCondLst>
                                            <p:cond delay="0"/>
                                          </p:stCondLst>
                                        </p:cTn>
                                        <p:tgtEl>
                                          <p:spTgt spid="8"/>
                                        </p:tgtEl>
                                        <p:attrNameLst>
                                          <p:attrName>style.visibility</p:attrName>
                                        </p:attrNameLst>
                                      </p:cBhvr>
                                      <p:to>
                                        <p:strVal val="visible"/>
                                      </p:to>
                                    </p:set>
                                    <p:anim calcmode="lin" valueType="num">
                                      <p:cBhvr>
                                        <p:cTn id="115" dur="500" fill="hold"/>
                                        <p:tgtEl>
                                          <p:spTgt spid="8"/>
                                        </p:tgtEl>
                                        <p:attrNameLst>
                                          <p:attrName>ppt_w</p:attrName>
                                        </p:attrNameLst>
                                      </p:cBhvr>
                                      <p:tavLst>
                                        <p:tav tm="0">
                                          <p:val>
                                            <p:fltVal val="0"/>
                                          </p:val>
                                        </p:tav>
                                        <p:tav tm="100000">
                                          <p:val>
                                            <p:strVal val="#ppt_w"/>
                                          </p:val>
                                        </p:tav>
                                      </p:tavLst>
                                    </p:anim>
                                    <p:anim calcmode="lin" valueType="num">
                                      <p:cBhvr>
                                        <p:cTn id="116" dur="500" fill="hold"/>
                                        <p:tgtEl>
                                          <p:spTgt spid="8"/>
                                        </p:tgtEl>
                                        <p:attrNameLst>
                                          <p:attrName>ppt_h</p:attrName>
                                        </p:attrNameLst>
                                      </p:cBhvr>
                                      <p:tavLst>
                                        <p:tav tm="0">
                                          <p:val>
                                            <p:fltVal val="0"/>
                                          </p:val>
                                        </p:tav>
                                        <p:tav tm="100000">
                                          <p:val>
                                            <p:strVal val="#ppt_h"/>
                                          </p:val>
                                        </p:tav>
                                      </p:tavLst>
                                    </p:anim>
                                    <p:animEffect transition="in" filter="fade">
                                      <p:cBhvr>
                                        <p:cTn id="117" dur="500"/>
                                        <p:tgtEl>
                                          <p:spTgt spid="8"/>
                                        </p:tgtEl>
                                      </p:cBhvr>
                                    </p:animEffect>
                                  </p:childTnLst>
                                </p:cTn>
                              </p:par>
                            </p:childTnLst>
                          </p:cTn>
                        </p:par>
                        <p:par>
                          <p:cTn id="118" fill="hold">
                            <p:stCondLst>
                              <p:cond delay="6500"/>
                            </p:stCondLst>
                            <p:childTnLst>
                              <p:par>
                                <p:cTn id="119" presetID="1" presetClass="exit" presetSubtype="0" fill="hold" nodeType="afterEffect">
                                  <p:stCondLst>
                                    <p:cond delay="0"/>
                                  </p:stCondLst>
                                  <p:childTnLst>
                                    <p:set>
                                      <p:cBhvr>
                                        <p:cTn id="120" dur="1" fill="hold">
                                          <p:stCondLst>
                                            <p:cond delay="0"/>
                                          </p:stCondLst>
                                        </p:cTn>
                                        <p:tgtEl>
                                          <p:spTgt spid="8"/>
                                        </p:tgtEl>
                                        <p:attrNameLst>
                                          <p:attrName>style.visibility</p:attrName>
                                        </p:attrNameLst>
                                      </p:cBhvr>
                                      <p:to>
                                        <p:strVal val="hidden"/>
                                      </p:to>
                                    </p:set>
                                  </p:childTnLst>
                                </p:cTn>
                              </p:par>
                            </p:childTnLst>
                          </p:cTn>
                        </p:par>
                        <p:par>
                          <p:cTn id="121" fill="hold">
                            <p:stCondLst>
                              <p:cond delay="6500"/>
                            </p:stCondLst>
                            <p:childTnLst>
                              <p:par>
                                <p:cTn id="122" presetID="53" presetClass="entr" presetSubtype="0" fill="hold" nodeType="afterEffect">
                                  <p:stCondLst>
                                    <p:cond delay="0"/>
                                  </p:stCondLst>
                                  <p:childTnLst>
                                    <p:set>
                                      <p:cBhvr>
                                        <p:cTn id="123" dur="1" fill="hold">
                                          <p:stCondLst>
                                            <p:cond delay="0"/>
                                          </p:stCondLst>
                                        </p:cTn>
                                        <p:tgtEl>
                                          <p:spTgt spid="11"/>
                                        </p:tgtEl>
                                        <p:attrNameLst>
                                          <p:attrName>style.visibility</p:attrName>
                                        </p:attrNameLst>
                                      </p:cBhvr>
                                      <p:to>
                                        <p:strVal val="visible"/>
                                      </p:to>
                                    </p:set>
                                    <p:anim calcmode="lin" valueType="num">
                                      <p:cBhvr>
                                        <p:cTn id="124" dur="500" fill="hold"/>
                                        <p:tgtEl>
                                          <p:spTgt spid="11"/>
                                        </p:tgtEl>
                                        <p:attrNameLst>
                                          <p:attrName>ppt_w</p:attrName>
                                        </p:attrNameLst>
                                      </p:cBhvr>
                                      <p:tavLst>
                                        <p:tav tm="0">
                                          <p:val>
                                            <p:fltVal val="0"/>
                                          </p:val>
                                        </p:tav>
                                        <p:tav tm="100000">
                                          <p:val>
                                            <p:strVal val="#ppt_w"/>
                                          </p:val>
                                        </p:tav>
                                      </p:tavLst>
                                    </p:anim>
                                    <p:anim calcmode="lin" valueType="num">
                                      <p:cBhvr>
                                        <p:cTn id="125" dur="500" fill="hold"/>
                                        <p:tgtEl>
                                          <p:spTgt spid="11"/>
                                        </p:tgtEl>
                                        <p:attrNameLst>
                                          <p:attrName>ppt_h</p:attrName>
                                        </p:attrNameLst>
                                      </p:cBhvr>
                                      <p:tavLst>
                                        <p:tav tm="0">
                                          <p:val>
                                            <p:fltVal val="0"/>
                                          </p:val>
                                        </p:tav>
                                        <p:tav tm="100000">
                                          <p:val>
                                            <p:strVal val="#ppt_h"/>
                                          </p:val>
                                        </p:tav>
                                      </p:tavLst>
                                    </p:anim>
                                    <p:animEffect transition="in" filter="fade">
                                      <p:cBhvr>
                                        <p:cTn id="126" dur="500"/>
                                        <p:tgtEl>
                                          <p:spTgt spid="11"/>
                                        </p:tgtEl>
                                      </p:cBhvr>
                                    </p:animEffect>
                                  </p:childTnLst>
                                </p:cTn>
                              </p:par>
                            </p:childTnLst>
                          </p:cTn>
                        </p:par>
                        <p:par>
                          <p:cTn id="127" fill="hold">
                            <p:stCondLst>
                              <p:cond delay="7000"/>
                            </p:stCondLst>
                            <p:childTnLst>
                              <p:par>
                                <p:cTn id="128" presetID="1" presetClass="exit" presetSubtype="0" fill="hold" nodeType="afterEffect">
                                  <p:stCondLst>
                                    <p:cond delay="0"/>
                                  </p:stCondLst>
                                  <p:childTnLst>
                                    <p:set>
                                      <p:cBhvr>
                                        <p:cTn id="129" dur="1" fill="hold">
                                          <p:stCondLst>
                                            <p:cond delay="0"/>
                                          </p:stCondLst>
                                        </p:cTn>
                                        <p:tgtEl>
                                          <p:spTgt spid="11"/>
                                        </p:tgtEl>
                                        <p:attrNameLst>
                                          <p:attrName>style.visibility</p:attrName>
                                        </p:attrNameLst>
                                      </p:cBhvr>
                                      <p:to>
                                        <p:strVal val="hidden"/>
                                      </p:to>
                                    </p:set>
                                  </p:childTnLst>
                                </p:cTn>
                              </p:par>
                            </p:childTnLst>
                          </p:cTn>
                        </p:par>
                        <p:par>
                          <p:cTn id="130" fill="hold">
                            <p:stCondLst>
                              <p:cond delay="7000"/>
                            </p:stCondLst>
                            <p:childTnLst>
                              <p:par>
                                <p:cTn id="131" presetID="53" presetClass="entr" presetSubtype="0" fill="hold" nodeType="afterEffect">
                                  <p:stCondLst>
                                    <p:cond delay="0"/>
                                  </p:stCondLst>
                                  <p:childTnLst>
                                    <p:set>
                                      <p:cBhvr>
                                        <p:cTn id="132" dur="1" fill="hold">
                                          <p:stCondLst>
                                            <p:cond delay="0"/>
                                          </p:stCondLst>
                                        </p:cTn>
                                        <p:tgtEl>
                                          <p:spTgt spid="20"/>
                                        </p:tgtEl>
                                        <p:attrNameLst>
                                          <p:attrName>style.visibility</p:attrName>
                                        </p:attrNameLst>
                                      </p:cBhvr>
                                      <p:to>
                                        <p:strVal val="visible"/>
                                      </p:to>
                                    </p:set>
                                    <p:anim calcmode="lin" valueType="num">
                                      <p:cBhvr>
                                        <p:cTn id="133" dur="500" fill="hold"/>
                                        <p:tgtEl>
                                          <p:spTgt spid="20"/>
                                        </p:tgtEl>
                                        <p:attrNameLst>
                                          <p:attrName>ppt_w</p:attrName>
                                        </p:attrNameLst>
                                      </p:cBhvr>
                                      <p:tavLst>
                                        <p:tav tm="0">
                                          <p:val>
                                            <p:fltVal val="0"/>
                                          </p:val>
                                        </p:tav>
                                        <p:tav tm="100000">
                                          <p:val>
                                            <p:strVal val="#ppt_w"/>
                                          </p:val>
                                        </p:tav>
                                      </p:tavLst>
                                    </p:anim>
                                    <p:anim calcmode="lin" valueType="num">
                                      <p:cBhvr>
                                        <p:cTn id="134" dur="500" fill="hold"/>
                                        <p:tgtEl>
                                          <p:spTgt spid="20"/>
                                        </p:tgtEl>
                                        <p:attrNameLst>
                                          <p:attrName>ppt_h</p:attrName>
                                        </p:attrNameLst>
                                      </p:cBhvr>
                                      <p:tavLst>
                                        <p:tav tm="0">
                                          <p:val>
                                            <p:fltVal val="0"/>
                                          </p:val>
                                        </p:tav>
                                        <p:tav tm="100000">
                                          <p:val>
                                            <p:strVal val="#ppt_h"/>
                                          </p:val>
                                        </p:tav>
                                      </p:tavLst>
                                    </p:anim>
                                    <p:animEffect transition="in" filter="fade">
                                      <p:cBhvr>
                                        <p:cTn id="135" dur="500"/>
                                        <p:tgtEl>
                                          <p:spTgt spid="20"/>
                                        </p:tgtEl>
                                      </p:cBhvr>
                                    </p:animEffect>
                                  </p:childTnLst>
                                </p:cTn>
                              </p:par>
                            </p:childTnLst>
                          </p:cTn>
                        </p:par>
                        <p:par>
                          <p:cTn id="136" fill="hold">
                            <p:stCondLst>
                              <p:cond delay="7500"/>
                            </p:stCondLst>
                            <p:childTnLst>
                              <p:par>
                                <p:cTn id="137" presetID="1" presetClass="exit" presetSubtype="0" fill="hold" nodeType="afterEffect">
                                  <p:stCondLst>
                                    <p:cond delay="0"/>
                                  </p:stCondLst>
                                  <p:childTnLst>
                                    <p:set>
                                      <p:cBhvr>
                                        <p:cTn id="138" dur="1" fill="hold">
                                          <p:stCondLst>
                                            <p:cond delay="0"/>
                                          </p:stCondLst>
                                        </p:cTn>
                                        <p:tgtEl>
                                          <p:spTgt spid="20"/>
                                        </p:tgtEl>
                                        <p:attrNameLst>
                                          <p:attrName>style.visibility</p:attrName>
                                        </p:attrNameLst>
                                      </p:cBhvr>
                                      <p:to>
                                        <p:strVal val="hidden"/>
                                      </p:to>
                                    </p:set>
                                  </p:childTnLst>
                                </p:cTn>
                              </p:par>
                            </p:childTnLst>
                          </p:cTn>
                        </p:par>
                        <p:par>
                          <p:cTn id="139" fill="hold">
                            <p:stCondLst>
                              <p:cond delay="7500"/>
                            </p:stCondLst>
                            <p:childTnLst>
                              <p:par>
                                <p:cTn id="140" presetID="53" presetClass="entr" presetSubtype="0" fill="hold" nodeType="afterEffect">
                                  <p:stCondLst>
                                    <p:cond delay="0"/>
                                  </p:stCondLst>
                                  <p:childTnLst>
                                    <p:set>
                                      <p:cBhvr>
                                        <p:cTn id="141" dur="1" fill="hold">
                                          <p:stCondLst>
                                            <p:cond delay="0"/>
                                          </p:stCondLst>
                                        </p:cTn>
                                        <p:tgtEl>
                                          <p:spTgt spid="26"/>
                                        </p:tgtEl>
                                        <p:attrNameLst>
                                          <p:attrName>style.visibility</p:attrName>
                                        </p:attrNameLst>
                                      </p:cBhvr>
                                      <p:to>
                                        <p:strVal val="visible"/>
                                      </p:to>
                                    </p:set>
                                    <p:anim calcmode="lin" valueType="num">
                                      <p:cBhvr>
                                        <p:cTn id="142" dur="500" fill="hold"/>
                                        <p:tgtEl>
                                          <p:spTgt spid="26"/>
                                        </p:tgtEl>
                                        <p:attrNameLst>
                                          <p:attrName>ppt_w</p:attrName>
                                        </p:attrNameLst>
                                      </p:cBhvr>
                                      <p:tavLst>
                                        <p:tav tm="0">
                                          <p:val>
                                            <p:fltVal val="0"/>
                                          </p:val>
                                        </p:tav>
                                        <p:tav tm="100000">
                                          <p:val>
                                            <p:strVal val="#ppt_w"/>
                                          </p:val>
                                        </p:tav>
                                      </p:tavLst>
                                    </p:anim>
                                    <p:anim calcmode="lin" valueType="num">
                                      <p:cBhvr>
                                        <p:cTn id="143" dur="500" fill="hold"/>
                                        <p:tgtEl>
                                          <p:spTgt spid="26"/>
                                        </p:tgtEl>
                                        <p:attrNameLst>
                                          <p:attrName>ppt_h</p:attrName>
                                        </p:attrNameLst>
                                      </p:cBhvr>
                                      <p:tavLst>
                                        <p:tav tm="0">
                                          <p:val>
                                            <p:fltVal val="0"/>
                                          </p:val>
                                        </p:tav>
                                        <p:tav tm="100000">
                                          <p:val>
                                            <p:strVal val="#ppt_h"/>
                                          </p:val>
                                        </p:tav>
                                      </p:tavLst>
                                    </p:anim>
                                    <p:animEffect transition="in" filter="fade">
                                      <p:cBhvr>
                                        <p:cTn id="144" dur="500"/>
                                        <p:tgtEl>
                                          <p:spTgt spid="26"/>
                                        </p:tgtEl>
                                      </p:cBhvr>
                                    </p:animEffect>
                                  </p:childTnLst>
                                </p:cTn>
                              </p:par>
                            </p:childTnLst>
                          </p:cTn>
                        </p:par>
                        <p:par>
                          <p:cTn id="145" fill="hold">
                            <p:stCondLst>
                              <p:cond delay="8000"/>
                            </p:stCondLst>
                            <p:childTnLst>
                              <p:par>
                                <p:cTn id="146" presetID="1" presetClass="exit" presetSubtype="0" fill="hold" nodeType="afterEffect">
                                  <p:stCondLst>
                                    <p:cond delay="0"/>
                                  </p:stCondLst>
                                  <p:childTnLst>
                                    <p:set>
                                      <p:cBhvr>
                                        <p:cTn id="147" dur="1" fill="hold">
                                          <p:stCondLst>
                                            <p:cond delay="0"/>
                                          </p:stCondLst>
                                        </p:cTn>
                                        <p:tgtEl>
                                          <p:spTgt spid="26"/>
                                        </p:tgtEl>
                                        <p:attrNameLst>
                                          <p:attrName>style.visibility</p:attrName>
                                        </p:attrNameLst>
                                      </p:cBhvr>
                                      <p:to>
                                        <p:strVal val="hidden"/>
                                      </p:to>
                                    </p:set>
                                  </p:childTnLst>
                                </p:cTn>
                              </p:par>
                            </p:childTnLst>
                          </p:cTn>
                        </p:par>
                        <p:par>
                          <p:cTn id="148" fill="hold">
                            <p:stCondLst>
                              <p:cond delay="8000"/>
                            </p:stCondLst>
                            <p:childTnLst>
                              <p:par>
                                <p:cTn id="149" presetID="53" presetClass="entr" presetSubtype="0" fill="hold" nodeType="afterEffect">
                                  <p:stCondLst>
                                    <p:cond delay="0"/>
                                  </p:stCondLst>
                                  <p:childTnLst>
                                    <p:set>
                                      <p:cBhvr>
                                        <p:cTn id="150" dur="1" fill="hold">
                                          <p:stCondLst>
                                            <p:cond delay="0"/>
                                          </p:stCondLst>
                                        </p:cTn>
                                        <p:tgtEl>
                                          <p:spTgt spid="23"/>
                                        </p:tgtEl>
                                        <p:attrNameLst>
                                          <p:attrName>style.visibility</p:attrName>
                                        </p:attrNameLst>
                                      </p:cBhvr>
                                      <p:to>
                                        <p:strVal val="visible"/>
                                      </p:to>
                                    </p:set>
                                    <p:anim calcmode="lin" valueType="num">
                                      <p:cBhvr>
                                        <p:cTn id="151" dur="500" fill="hold"/>
                                        <p:tgtEl>
                                          <p:spTgt spid="23"/>
                                        </p:tgtEl>
                                        <p:attrNameLst>
                                          <p:attrName>ppt_w</p:attrName>
                                        </p:attrNameLst>
                                      </p:cBhvr>
                                      <p:tavLst>
                                        <p:tav tm="0">
                                          <p:val>
                                            <p:fltVal val="0"/>
                                          </p:val>
                                        </p:tav>
                                        <p:tav tm="100000">
                                          <p:val>
                                            <p:strVal val="#ppt_w"/>
                                          </p:val>
                                        </p:tav>
                                      </p:tavLst>
                                    </p:anim>
                                    <p:anim calcmode="lin" valueType="num">
                                      <p:cBhvr>
                                        <p:cTn id="152" dur="500" fill="hold"/>
                                        <p:tgtEl>
                                          <p:spTgt spid="23"/>
                                        </p:tgtEl>
                                        <p:attrNameLst>
                                          <p:attrName>ppt_h</p:attrName>
                                        </p:attrNameLst>
                                      </p:cBhvr>
                                      <p:tavLst>
                                        <p:tav tm="0">
                                          <p:val>
                                            <p:fltVal val="0"/>
                                          </p:val>
                                        </p:tav>
                                        <p:tav tm="100000">
                                          <p:val>
                                            <p:strVal val="#ppt_h"/>
                                          </p:val>
                                        </p:tav>
                                      </p:tavLst>
                                    </p:anim>
                                    <p:animEffect transition="in" filter="fade">
                                      <p:cBhvr>
                                        <p:cTn id="153" dur="500"/>
                                        <p:tgtEl>
                                          <p:spTgt spid="23"/>
                                        </p:tgtEl>
                                      </p:cBhvr>
                                    </p:animEffect>
                                  </p:childTnLst>
                                </p:cTn>
                              </p:par>
                            </p:childTnLst>
                          </p:cTn>
                        </p:par>
                        <p:par>
                          <p:cTn id="154" fill="hold">
                            <p:stCondLst>
                              <p:cond delay="8500"/>
                            </p:stCondLst>
                            <p:childTnLst>
                              <p:par>
                                <p:cTn id="155" presetID="1" presetClass="exit" presetSubtype="0" fill="hold" nodeType="afterEffect">
                                  <p:stCondLst>
                                    <p:cond delay="0"/>
                                  </p:stCondLst>
                                  <p:childTnLst>
                                    <p:set>
                                      <p:cBhvr>
                                        <p:cTn id="156" dur="1" fill="hold">
                                          <p:stCondLst>
                                            <p:cond delay="0"/>
                                          </p:stCondLst>
                                        </p:cTn>
                                        <p:tgtEl>
                                          <p:spTgt spid="23"/>
                                        </p:tgtEl>
                                        <p:attrNameLst>
                                          <p:attrName>style.visibility</p:attrName>
                                        </p:attrNameLst>
                                      </p:cBhvr>
                                      <p:to>
                                        <p:strVal val="hidden"/>
                                      </p:to>
                                    </p:set>
                                  </p:childTnLst>
                                </p:cTn>
                              </p:par>
                            </p:childTnLst>
                          </p:cTn>
                        </p:par>
                        <p:par>
                          <p:cTn id="157" fill="hold">
                            <p:stCondLst>
                              <p:cond delay="8500"/>
                            </p:stCondLst>
                            <p:childTnLst>
                              <p:par>
                                <p:cTn id="158" presetID="53" presetClass="entr" presetSubtype="0" fill="hold" nodeType="afterEffect">
                                  <p:stCondLst>
                                    <p:cond delay="0"/>
                                  </p:stCondLst>
                                  <p:childTnLst>
                                    <p:set>
                                      <p:cBhvr>
                                        <p:cTn id="159" dur="1" fill="hold">
                                          <p:stCondLst>
                                            <p:cond delay="0"/>
                                          </p:stCondLst>
                                        </p:cTn>
                                        <p:tgtEl>
                                          <p:spTgt spid="2"/>
                                        </p:tgtEl>
                                        <p:attrNameLst>
                                          <p:attrName>style.visibility</p:attrName>
                                        </p:attrNameLst>
                                      </p:cBhvr>
                                      <p:to>
                                        <p:strVal val="visible"/>
                                      </p:to>
                                    </p:set>
                                    <p:anim calcmode="lin" valueType="num">
                                      <p:cBhvr>
                                        <p:cTn id="160" dur="500" fill="hold"/>
                                        <p:tgtEl>
                                          <p:spTgt spid="2"/>
                                        </p:tgtEl>
                                        <p:attrNameLst>
                                          <p:attrName>ppt_w</p:attrName>
                                        </p:attrNameLst>
                                      </p:cBhvr>
                                      <p:tavLst>
                                        <p:tav tm="0">
                                          <p:val>
                                            <p:fltVal val="0"/>
                                          </p:val>
                                        </p:tav>
                                        <p:tav tm="100000">
                                          <p:val>
                                            <p:strVal val="#ppt_w"/>
                                          </p:val>
                                        </p:tav>
                                      </p:tavLst>
                                    </p:anim>
                                    <p:anim calcmode="lin" valueType="num">
                                      <p:cBhvr>
                                        <p:cTn id="161" dur="500" fill="hold"/>
                                        <p:tgtEl>
                                          <p:spTgt spid="2"/>
                                        </p:tgtEl>
                                        <p:attrNameLst>
                                          <p:attrName>ppt_h</p:attrName>
                                        </p:attrNameLst>
                                      </p:cBhvr>
                                      <p:tavLst>
                                        <p:tav tm="0">
                                          <p:val>
                                            <p:fltVal val="0"/>
                                          </p:val>
                                        </p:tav>
                                        <p:tav tm="100000">
                                          <p:val>
                                            <p:strVal val="#ppt_h"/>
                                          </p:val>
                                        </p:tav>
                                      </p:tavLst>
                                    </p:anim>
                                    <p:animEffect transition="in" filter="fade">
                                      <p:cBhvr>
                                        <p:cTn id="162" dur="500"/>
                                        <p:tgtEl>
                                          <p:spTgt spid="2"/>
                                        </p:tgtEl>
                                      </p:cBhvr>
                                    </p:animEffect>
                                  </p:childTnLst>
                                </p:cTn>
                              </p:par>
                            </p:childTnLst>
                          </p:cTn>
                        </p:par>
                        <p:par>
                          <p:cTn id="163" fill="hold">
                            <p:stCondLst>
                              <p:cond delay="9000"/>
                            </p:stCondLst>
                            <p:childTnLst>
                              <p:par>
                                <p:cTn id="164" presetID="1" presetClass="exit" presetSubtype="0" fill="hold" nodeType="afterEffect">
                                  <p:stCondLst>
                                    <p:cond delay="0"/>
                                  </p:stCondLst>
                                  <p:childTnLst>
                                    <p:set>
                                      <p:cBhvr>
                                        <p:cTn id="165" dur="1" fill="hold">
                                          <p:stCondLst>
                                            <p:cond delay="0"/>
                                          </p:stCondLst>
                                        </p:cTn>
                                        <p:tgtEl>
                                          <p:spTgt spid="2"/>
                                        </p:tgtEl>
                                        <p:attrNameLst>
                                          <p:attrName>style.visibility</p:attrName>
                                        </p:attrNameLst>
                                      </p:cBhvr>
                                      <p:to>
                                        <p:strVal val="hidden"/>
                                      </p:to>
                                    </p:set>
                                  </p:childTnLst>
                                </p:cTn>
                              </p:par>
                            </p:childTnLst>
                          </p:cTn>
                        </p:par>
                        <p:par>
                          <p:cTn id="166" fill="hold">
                            <p:stCondLst>
                              <p:cond delay="9000"/>
                            </p:stCondLst>
                            <p:childTnLst>
                              <p:par>
                                <p:cTn id="167" presetID="53" presetClass="entr" presetSubtype="0" fill="hold" nodeType="afterEffect">
                                  <p:stCondLst>
                                    <p:cond delay="0"/>
                                  </p:stCondLst>
                                  <p:childTnLst>
                                    <p:set>
                                      <p:cBhvr>
                                        <p:cTn id="168" dur="1" fill="hold">
                                          <p:stCondLst>
                                            <p:cond delay="0"/>
                                          </p:stCondLst>
                                        </p:cTn>
                                        <p:tgtEl>
                                          <p:spTgt spid="29"/>
                                        </p:tgtEl>
                                        <p:attrNameLst>
                                          <p:attrName>style.visibility</p:attrName>
                                        </p:attrNameLst>
                                      </p:cBhvr>
                                      <p:to>
                                        <p:strVal val="visible"/>
                                      </p:to>
                                    </p:set>
                                    <p:anim calcmode="lin" valueType="num">
                                      <p:cBhvr>
                                        <p:cTn id="169" dur="500" fill="hold"/>
                                        <p:tgtEl>
                                          <p:spTgt spid="29"/>
                                        </p:tgtEl>
                                        <p:attrNameLst>
                                          <p:attrName>ppt_w</p:attrName>
                                        </p:attrNameLst>
                                      </p:cBhvr>
                                      <p:tavLst>
                                        <p:tav tm="0">
                                          <p:val>
                                            <p:fltVal val="0"/>
                                          </p:val>
                                        </p:tav>
                                        <p:tav tm="100000">
                                          <p:val>
                                            <p:strVal val="#ppt_w"/>
                                          </p:val>
                                        </p:tav>
                                      </p:tavLst>
                                    </p:anim>
                                    <p:anim calcmode="lin" valueType="num">
                                      <p:cBhvr>
                                        <p:cTn id="170" dur="500" fill="hold"/>
                                        <p:tgtEl>
                                          <p:spTgt spid="29"/>
                                        </p:tgtEl>
                                        <p:attrNameLst>
                                          <p:attrName>ppt_h</p:attrName>
                                        </p:attrNameLst>
                                      </p:cBhvr>
                                      <p:tavLst>
                                        <p:tav tm="0">
                                          <p:val>
                                            <p:fltVal val="0"/>
                                          </p:val>
                                        </p:tav>
                                        <p:tav tm="100000">
                                          <p:val>
                                            <p:strVal val="#ppt_h"/>
                                          </p:val>
                                        </p:tav>
                                      </p:tavLst>
                                    </p:anim>
                                    <p:animEffect transition="in" filter="fade">
                                      <p:cBhvr>
                                        <p:cTn id="171" dur="500"/>
                                        <p:tgtEl>
                                          <p:spTgt spid="29"/>
                                        </p:tgtEl>
                                      </p:cBhvr>
                                    </p:animEffect>
                                  </p:childTnLst>
                                </p:cTn>
                              </p:par>
                            </p:childTnLst>
                          </p:cTn>
                        </p:par>
                        <p:par>
                          <p:cTn id="172" fill="hold">
                            <p:stCondLst>
                              <p:cond delay="9500"/>
                            </p:stCondLst>
                            <p:childTnLst>
                              <p:par>
                                <p:cTn id="173" presetID="1" presetClass="path" presetSubtype="0" repeatCount="3000" accel="50000" decel="50000" fill="hold" nodeType="afterEffect">
                                  <p:stCondLst>
                                    <p:cond delay="0"/>
                                  </p:stCondLst>
                                  <p:childTnLst>
                                    <p:animMotion origin="layout" path="M 0.00764 -0.28856 C 0.15521 -0.28856 0.2757 -0.14936 0.2757 0.02196 C 0.2757 0.19306 0.15521 0.33295 0.00764 0.33295 C -0.1401 0.33295 -0.25989 0.19306 -0.25989 0.02196 C -0.25989 -0.14936 -0.1401 -0.28856 0.00764 -0.28856 Z " pathEditMode="relative" rAng="0" ptsTypes="fffff">
                                      <p:cBhvr>
                                        <p:cTn id="174" dur="3000" fill="hold"/>
                                        <p:tgtEl>
                                          <p:spTgt spid="29"/>
                                        </p:tgtEl>
                                        <p:attrNameLst>
                                          <p:attrName>ppt_x</p:attrName>
                                          <p:attrName>ppt_y</p:attrName>
                                        </p:attrNameLst>
                                      </p:cBhvr>
                                      <p:rCtr x="0" y="311"/>
                                    </p:animMotion>
                                  </p:childTnLst>
                                </p:cTn>
                              </p:par>
                            </p:childTnLst>
                          </p:cTn>
                        </p:par>
                        <p:par>
                          <p:cTn id="175" fill="hold">
                            <p:stCondLst>
                              <p:cond delay="18500"/>
                            </p:stCondLst>
                            <p:childTnLst>
                              <p:par>
                                <p:cTn id="176" presetID="1" presetClass="path" presetSubtype="0" repeatCount="3000" accel="50000" decel="50000" fill="hold" nodeType="afterEffect">
                                  <p:stCondLst>
                                    <p:cond delay="0"/>
                                  </p:stCondLst>
                                  <p:childTnLst>
                                    <p:animMotion origin="layout" path="M 0.00764 -0.28856 C 0.15434 -0.28856 0.27413 -0.14752 0.27413 0.0259 C 0.27413 0.19954 0.15434 0.34058 0.00764 0.34058 C -0.13889 0.34058 -0.25764 0.19954 -0.25764 0.0259 C -0.25764 -0.14752 -0.13889 -0.28856 0.00764 -0.28856 Z " pathEditMode="relative" rAng="0" ptsTypes="fffff">
                                      <p:cBhvr>
                                        <p:cTn id="177" dur="2000" spd="-100000" fill="hold"/>
                                        <p:tgtEl>
                                          <p:spTgt spid="29"/>
                                        </p:tgtEl>
                                        <p:attrNameLst>
                                          <p:attrName>ppt_x</p:attrName>
                                          <p:attrName>ppt_y</p:attrName>
                                        </p:attrNameLst>
                                      </p:cBhvr>
                                      <p:rCtr x="1" y="314"/>
                                    </p:animMotion>
                                  </p:childTnLst>
                                </p:cTn>
                              </p:par>
                            </p:childTnLst>
                          </p:cTn>
                        </p:par>
                        <p:par>
                          <p:cTn id="178" fill="hold">
                            <p:stCondLst>
                              <p:cond delay="24500"/>
                            </p:stCondLst>
                            <p:childTnLst>
                              <p:par>
                                <p:cTn id="179" presetID="35" presetClass="emph" presetSubtype="0" repeatCount="5000" fill="hold" nodeType="afterEffect">
                                  <p:stCondLst>
                                    <p:cond delay="0"/>
                                  </p:stCondLst>
                                  <p:childTnLst>
                                    <p:anim calcmode="discrete" valueType="str">
                                      <p:cBhvr>
                                        <p:cTn id="180" dur="1000" fill="hold"/>
                                        <p:tgtEl>
                                          <p:spTgt spid="29"/>
                                        </p:tgtEl>
                                        <p:attrNameLst>
                                          <p:attrName>style.visibility</p:attrName>
                                        </p:attrNameLst>
                                      </p:cBhvr>
                                      <p:tavLst>
                                        <p:tav tm="0">
                                          <p:val>
                                            <p:strVal val="hidden"/>
                                          </p:val>
                                        </p:tav>
                                        <p:tav tm="50000">
                                          <p:val>
                                            <p:strVal val="visible"/>
                                          </p:val>
                                        </p:tav>
                                      </p:tavLst>
                                    </p:anim>
                                  </p:childTnLst>
                                </p:cTn>
                              </p:par>
                              <p:par>
                                <p:cTn id="181" presetID="11" presetClass="exit" presetSubtype="0" fill="hold" nodeType="withEffect">
                                  <p:stCondLst>
                                    <p:cond delay="0"/>
                                  </p:stCondLst>
                                  <p:childTnLst>
                                    <p:anim calcmode="discrete" valueType="str">
                                      <p:cBhvr>
                                        <p:cTn id="182" dur="1000"/>
                                        <p:tgtEl>
                                          <p:spTgt spid="26"/>
                                        </p:tgtEl>
                                        <p:attrNameLst>
                                          <p:attrName>style.visibility</p:attrName>
                                        </p:attrNameLst>
                                      </p:cBhvr>
                                      <p:tavLst>
                                        <p:tav tm="0">
                                          <p:val>
                                            <p:strVal val="hidden"/>
                                          </p:val>
                                        </p:tav>
                                        <p:tav tm="50000">
                                          <p:val>
                                            <p:strVal val="visible"/>
                                          </p:val>
                                        </p:tav>
                                      </p:tavLst>
                                    </p:anim>
                                    <p:set>
                                      <p:cBhvr>
                                        <p:cTn id="183" dur="1" fill="hold">
                                          <p:stCondLst>
                                            <p:cond delay="9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2051050" y="692150"/>
            <a:ext cx="4824413" cy="4752975"/>
          </a:xfrm>
          <a:prstGeom prst="ellipse">
            <a:avLst/>
          </a:prstGeom>
          <a:noFill/>
          <a:ln w="57150">
            <a:solidFill>
              <a:schemeClr val="accent5">
                <a:lumMod val="50000"/>
              </a:schemeClr>
            </a:solidFill>
            <a:round/>
            <a:headEnd/>
            <a:tailEnd/>
          </a:ln>
        </p:spPr>
        <p:txBody>
          <a:bodyPr wrap="none" anchor="ctr"/>
          <a:lstStyle/>
          <a:p>
            <a:pPr algn="ctr"/>
            <a:endParaRPr lang="ru-RU"/>
          </a:p>
        </p:txBody>
      </p:sp>
      <p:sp>
        <p:nvSpPr>
          <p:cNvPr id="3" name="Oval 3"/>
          <p:cNvSpPr>
            <a:spLocks noChangeArrowheads="1"/>
          </p:cNvSpPr>
          <p:nvPr/>
        </p:nvSpPr>
        <p:spPr bwMode="auto">
          <a:xfrm>
            <a:off x="7000892" y="2214554"/>
            <a:ext cx="431800" cy="431800"/>
          </a:xfrm>
          <a:prstGeom prst="ellipse">
            <a:avLst/>
          </a:prstGeom>
          <a:gradFill rotWithShape="1">
            <a:gsLst>
              <a:gs pos="0">
                <a:srgbClr val="FFFF00"/>
              </a:gs>
              <a:gs pos="100000">
                <a:srgbClr val="767600"/>
              </a:gs>
            </a:gsLst>
            <a:path path="shape">
              <a:fillToRect l="50000" t="50000" r="50000" b="50000"/>
            </a:path>
          </a:gradFill>
          <a:ln w="9525">
            <a:noFill/>
            <a:round/>
            <a:headEnd/>
            <a:tailEnd/>
          </a:ln>
        </p:spPr>
        <p:txBody>
          <a:bodyPr wrap="none" anchor="ctr"/>
          <a:lstStyle/>
          <a:p>
            <a:pPr algn="ctr"/>
            <a:endParaRPr lang="ru-RU"/>
          </a:p>
        </p:txBody>
      </p:sp>
      <p:sp>
        <p:nvSpPr>
          <p:cNvPr id="4" name="Управляющая кнопка: домой 3">
            <a:hlinkClick r:id="rId2" action="ppaction://hlinksldjump" highlightClick="1"/>
          </p:cNvPr>
          <p:cNvSpPr/>
          <p:nvPr/>
        </p:nvSpPr>
        <p:spPr>
          <a:xfrm>
            <a:off x="8244408" y="6165304"/>
            <a:ext cx="432048" cy="43204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grpId="0" nodeType="afterEffect">
                                  <p:stCondLst>
                                    <p:cond delay="0"/>
                                  </p:stCondLst>
                                  <p:childTnLst>
                                    <p:animMotion origin="layout" path="M -0.30348 -0.24121 C -0.16268 -0.24121 -0.04723 -0.08843 -0.04723 0.09977 C -0.04723 0.28773 -0.16268 0.44074 -0.30348 0.44074 C -0.44462 0.44074 -0.55903 0.28773 -0.55903 0.09977 C -0.55903 -0.08843 -0.44462 -0.24121 -0.30348 -0.24121 Z " pathEditMode="relative" rAng="0" ptsTypes="fffff">
                                      <p:cBhvr>
                                        <p:cTn id="6" dur="2000" fill="hold"/>
                                        <p:tgtEl>
                                          <p:spTgt spid="3"/>
                                        </p:tgtEl>
                                        <p:attrNameLst>
                                          <p:attrName>ppt_x</p:attrName>
                                          <p:attrName>ppt_y</p:attrName>
                                        </p:attrNameLst>
                                      </p:cBhvr>
                                      <p:rCtr x="0" y="341"/>
                                    </p:animMotion>
                                  </p:childTnLst>
                                </p:cTn>
                              </p:par>
                            </p:childTnLst>
                          </p:cTn>
                        </p:par>
                        <p:par>
                          <p:cTn id="7" fill="hold">
                            <p:stCondLst>
                              <p:cond delay="2000"/>
                            </p:stCondLst>
                            <p:childTnLst>
                              <p:par>
                                <p:cTn id="8" presetID="1" presetClass="path" presetSubtype="0" accel="50000" decel="50000" fill="hold" grpId="1" nodeType="afterEffect">
                                  <p:stCondLst>
                                    <p:cond delay="0"/>
                                  </p:stCondLst>
                                  <p:childTnLst>
                                    <p:animMotion origin="layout" path="M -0.30348 -0.24121 C -0.16268 -0.24121 -0.04757 -0.08843 -0.04757 0.09977 C -0.04757 0.28773 -0.16268 0.44074 -0.30348 0.44074 C -0.4448 0.44074 -0.55938 0.28773 -0.55938 0.09977 C -0.55938 -0.08843 -0.4448 -0.24121 -0.30348 -0.24121 Z " pathEditMode="relative" rAng="0" ptsTypes="fffff">
                                      <p:cBhvr>
                                        <p:cTn id="9" dur="2000" spd="-100000" fill="hold"/>
                                        <p:tgtEl>
                                          <p:spTgt spid="3"/>
                                        </p:tgtEl>
                                        <p:attrNameLst>
                                          <p:attrName>ppt_x</p:attrName>
                                          <p:attrName>ppt_y</p:attrName>
                                        </p:attrNameLst>
                                      </p:cBhvr>
                                      <p:rCtr x="0" y="341"/>
                                    </p:animMotion>
                                  </p:childTnLst>
                                </p:cTn>
                              </p:par>
                            </p:childTnLst>
                          </p:cTn>
                        </p:par>
                        <p:par>
                          <p:cTn id="10" fill="hold">
                            <p:stCondLst>
                              <p:cond delay="4000"/>
                            </p:stCondLst>
                            <p:childTnLst>
                              <p:par>
                                <p:cTn id="11" presetID="35" presetClass="path" presetSubtype="0" accel="50000" decel="50000" fill="hold" grpId="2" nodeType="afterEffect">
                                  <p:stCondLst>
                                    <p:cond delay="0"/>
                                  </p:stCondLst>
                                  <p:childTnLst>
                                    <p:animMotion origin="layout" path="M -0.02934 0.1037 L -0.57275 0.1037 " pathEditMode="relative" rAng="0" ptsTypes="AA">
                                      <p:cBhvr>
                                        <p:cTn id="12" dur="2000" fill="hold"/>
                                        <p:tgtEl>
                                          <p:spTgt spid="3"/>
                                        </p:tgtEl>
                                        <p:attrNameLst>
                                          <p:attrName>ppt_x</p:attrName>
                                          <p:attrName>ppt_y</p:attrName>
                                        </p:attrNameLst>
                                      </p:cBhvr>
                                      <p:rCtr x="-272" y="0"/>
                                    </p:animMotion>
                                  </p:childTnLst>
                                </p:cTn>
                              </p:par>
                            </p:childTnLst>
                          </p:cTn>
                        </p:par>
                        <p:par>
                          <p:cTn id="13" fill="hold">
                            <p:stCondLst>
                              <p:cond delay="6000"/>
                            </p:stCondLst>
                            <p:childTnLst>
                              <p:par>
                                <p:cTn id="14" presetID="1" presetClass="path" presetSubtype="0" accel="50000" decel="50000" fill="hold" grpId="3" nodeType="afterEffect">
                                  <p:stCondLst>
                                    <p:cond delay="0"/>
                                  </p:stCondLst>
                                  <p:childTnLst>
                                    <p:animMotion origin="layout" path="M -0.30348 -0.24121 C -0.15834 -0.24121 -0.03941 -0.09074 -0.03941 0.09467 C -0.03941 0.27986 -0.15834 0.43079 -0.30348 0.43079 C -0.44844 0.43079 -0.5665 0.27986 -0.5665 0.09467 C -0.5665 -0.09074 -0.44844 -0.24121 -0.30348 -0.24121 Z " pathEditMode="relative" rAng="0" ptsTypes="fffff">
                                      <p:cBhvr>
                                        <p:cTn id="15" dur="2000" fill="hold"/>
                                        <p:tgtEl>
                                          <p:spTgt spid="3"/>
                                        </p:tgtEl>
                                        <p:attrNameLst>
                                          <p:attrName>ppt_x</p:attrName>
                                          <p:attrName>ppt_y</p:attrName>
                                        </p:attrNameLst>
                                      </p:cBhvr>
                                      <p:rCtr x="1" y="336"/>
                                    </p:animMotion>
                                  </p:childTnLst>
                                </p:cTn>
                              </p:par>
                            </p:childTnLst>
                          </p:cTn>
                        </p:par>
                        <p:par>
                          <p:cTn id="16" fill="hold">
                            <p:stCondLst>
                              <p:cond delay="8000"/>
                            </p:stCondLst>
                            <p:childTnLst>
                              <p:par>
                                <p:cTn id="17" presetID="1" presetClass="path" presetSubtype="0" accel="50000" decel="50000" fill="hold" grpId="4" nodeType="afterEffect">
                                  <p:stCondLst>
                                    <p:cond delay="0"/>
                                  </p:stCondLst>
                                  <p:childTnLst>
                                    <p:animMotion origin="layout" path="M -0.30348 -0.24121 C -0.16546 -0.24121 -0.05226 -0.08611 -0.05226 0.10486 C -0.05226 0.29583 -0.16546 0.45185 -0.30348 0.45185 C -0.44167 0.45185 -0.554 0.29583 -0.554 0.10486 C -0.554 -0.08611 -0.44167 -0.24121 -0.30348 -0.24121 Z " pathEditMode="relative" rAng="0" ptsTypes="fffff">
                                      <p:cBhvr>
                                        <p:cTn id="18" dur="2000" spd="-100000" fill="hold"/>
                                        <p:tgtEl>
                                          <p:spTgt spid="3"/>
                                        </p:tgtEl>
                                        <p:attrNameLst>
                                          <p:attrName>ppt_x</p:attrName>
                                          <p:attrName>ppt_y</p:attrName>
                                        </p:attrNameLst>
                                      </p:cBhvr>
                                      <p:rCtr x="0" y="347"/>
                                    </p:animMotion>
                                  </p:childTnLst>
                                </p:cTn>
                              </p:par>
                            </p:childTnLst>
                          </p:cTn>
                        </p:par>
                        <p:par>
                          <p:cTn id="19" fill="hold">
                            <p:stCondLst>
                              <p:cond delay="10000"/>
                            </p:stCondLst>
                            <p:childTnLst>
                              <p:par>
                                <p:cTn id="20" presetID="1" presetClass="path" presetSubtype="0" accel="50000" decel="50000" fill="hold" grpId="5" nodeType="afterEffect">
                                  <p:stCondLst>
                                    <p:cond delay="0"/>
                                  </p:stCondLst>
                                  <p:childTnLst>
                                    <p:animMotion origin="layout" path="M -0.30348 -0.24121 C -0.16302 -0.24121 -0.04809 -0.08866 -0.04809 0.09907 C -0.04809 0.28657 -0.16302 0.43958 -0.30348 0.43958 C -0.44393 0.43958 -0.55816 0.28657 -0.55816 0.09907 C -0.55816 -0.08866 -0.44393 -0.24121 -0.30348 -0.24121 Z " pathEditMode="relative" rAng="0" ptsTypes="fffff">
                                      <p:cBhvr>
                                        <p:cTn id="21" dur="2000" fill="hold"/>
                                        <p:tgtEl>
                                          <p:spTgt spid="3"/>
                                        </p:tgtEl>
                                        <p:attrNameLst>
                                          <p:attrName>ppt_x</p:attrName>
                                          <p:attrName>ppt_y</p:attrName>
                                        </p:attrNameLst>
                                      </p:cBhvr>
                                      <p:rCtr x="0" y="34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P spid="3" grpId="4" animBg="1"/>
      <p:bldP spid="3" grpId="5"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descr="http://minus5.ru/files/articles/362.jpg?1321512133"/>
          <p:cNvSpPr>
            <a:spLocks noChangeAspect="1" noChangeArrowheads="1"/>
          </p:cNvSpPr>
          <p:nvPr/>
        </p:nvSpPr>
        <p:spPr bwMode="auto">
          <a:xfrm>
            <a:off x="63500" y="-136525"/>
            <a:ext cx="2562225" cy="3857625"/>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5366" name="AutoShape 6" descr="http://shop-stitcher.ru/Statiy/ng-2.jpg"/>
          <p:cNvSpPr>
            <a:spLocks noChangeAspect="1" noChangeArrowheads="1"/>
          </p:cNvSpPr>
          <p:nvPr/>
        </p:nvSpPr>
        <p:spPr bwMode="auto">
          <a:xfrm>
            <a:off x="63500" y="-136525"/>
            <a:ext cx="1428750" cy="200025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5370" name="AutoShape 10" descr="http://minus5.ru/files/articles/362.jpg?1321512133"/>
          <p:cNvSpPr>
            <a:spLocks noChangeAspect="1" noChangeArrowheads="1"/>
          </p:cNvSpPr>
          <p:nvPr/>
        </p:nvSpPr>
        <p:spPr bwMode="auto">
          <a:xfrm>
            <a:off x="63500" y="-136525"/>
            <a:ext cx="2562225" cy="3857625"/>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5372" name="AutoShape 12" descr="http://cs10687.vkontakte.ru/u33478120/a_89c6e6b1.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grpSp>
        <p:nvGrpSpPr>
          <p:cNvPr id="17" name="Группа 16"/>
          <p:cNvGrpSpPr/>
          <p:nvPr/>
        </p:nvGrpSpPr>
        <p:grpSpPr>
          <a:xfrm>
            <a:off x="1547664" y="404664"/>
            <a:ext cx="2732223" cy="5016753"/>
            <a:chOff x="1547664" y="404664"/>
            <a:chExt cx="2732223" cy="5016753"/>
          </a:xfrm>
        </p:grpSpPr>
        <p:pic>
          <p:nvPicPr>
            <p:cNvPr id="15" name="Рисунок 14" descr="362.jpg"/>
            <p:cNvPicPr>
              <a:picLocks noChangeAspect="1"/>
            </p:cNvPicPr>
            <p:nvPr/>
          </p:nvPicPr>
          <p:blipFill>
            <a:blip r:embed="rId2" cstate="print"/>
            <a:stretch>
              <a:fillRect/>
            </a:stretch>
          </p:blipFill>
          <p:spPr>
            <a:xfrm>
              <a:off x="1619672" y="404664"/>
              <a:ext cx="2660215" cy="4000475"/>
            </a:xfrm>
            <a:prstGeom prst="round2DiagRect">
              <a:avLst/>
            </a:prstGeom>
          </p:spPr>
        </p:pic>
        <p:sp>
          <p:nvSpPr>
            <p:cNvPr id="12" name="TextBox 11"/>
            <p:cNvSpPr txBox="1"/>
            <p:nvPr/>
          </p:nvSpPr>
          <p:spPr>
            <a:xfrm>
              <a:off x="1547664" y="4221088"/>
              <a:ext cx="2520280"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b="1" dirty="0" smtClean="0">
                  <a:latin typeface="Arial" pitchFamily="34" charset="0"/>
                  <a:cs typeface="Arial" pitchFamily="34" charset="0"/>
                </a:rPr>
                <a:t>Минимум украшений, максимум естественного</a:t>
              </a:r>
              <a:endParaRPr lang="ru-RU" b="1" dirty="0">
                <a:latin typeface="Arial" pitchFamily="34" charset="0"/>
                <a:cs typeface="Arial" pitchFamily="34" charset="0"/>
              </a:endParaRPr>
            </a:p>
          </p:txBody>
        </p:sp>
      </p:grpSp>
      <p:grpSp>
        <p:nvGrpSpPr>
          <p:cNvPr id="19" name="Группа 18"/>
          <p:cNvGrpSpPr/>
          <p:nvPr/>
        </p:nvGrpSpPr>
        <p:grpSpPr>
          <a:xfrm>
            <a:off x="6300192" y="332656"/>
            <a:ext cx="2590800" cy="4523730"/>
            <a:chOff x="6300192" y="332656"/>
            <a:chExt cx="2590800" cy="4523730"/>
          </a:xfrm>
        </p:grpSpPr>
        <p:pic>
          <p:nvPicPr>
            <p:cNvPr id="2050" name="Picture 2" descr="http://image.shutterstock.com/display_pic_with_logo/459127/459127,1254672081,12/stock-vector-christmas-tree-vector-image-38215774.jpg"/>
            <p:cNvPicPr>
              <a:picLocks noChangeAspect="1" noChangeArrowheads="1"/>
            </p:cNvPicPr>
            <p:nvPr/>
          </p:nvPicPr>
          <p:blipFill>
            <a:blip r:embed="rId3" cstate="print"/>
            <a:srcRect/>
            <a:stretch>
              <a:fillRect/>
            </a:stretch>
          </p:blipFill>
          <p:spPr bwMode="auto">
            <a:xfrm>
              <a:off x="6300192" y="332656"/>
              <a:ext cx="2590800" cy="3857625"/>
            </a:xfrm>
            <a:prstGeom prst="snipRoundRect">
              <a:avLst/>
            </a:prstGeom>
            <a:noFill/>
          </p:spPr>
        </p:pic>
        <p:sp>
          <p:nvSpPr>
            <p:cNvPr id="13" name="TextBox 12"/>
            <p:cNvSpPr txBox="1"/>
            <p:nvPr/>
          </p:nvSpPr>
          <p:spPr>
            <a:xfrm>
              <a:off x="6660232" y="3933056"/>
              <a:ext cx="2160240" cy="92333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b="1" dirty="0" smtClean="0">
                  <a:latin typeface="Arial" pitchFamily="34" charset="0"/>
                  <a:cs typeface="Arial" pitchFamily="34" charset="0"/>
                </a:rPr>
                <a:t>Сочетающиеся по цвету шары одного размера</a:t>
              </a:r>
              <a:endParaRPr lang="ru-RU" b="1" dirty="0">
                <a:latin typeface="Arial" pitchFamily="34" charset="0"/>
                <a:cs typeface="Arial" pitchFamily="34" charset="0"/>
              </a:endParaRPr>
            </a:p>
          </p:txBody>
        </p:sp>
      </p:grpSp>
      <p:grpSp>
        <p:nvGrpSpPr>
          <p:cNvPr id="18" name="Группа 17"/>
          <p:cNvGrpSpPr/>
          <p:nvPr/>
        </p:nvGrpSpPr>
        <p:grpSpPr>
          <a:xfrm>
            <a:off x="4211960" y="2276872"/>
            <a:ext cx="2243830" cy="4174723"/>
            <a:chOff x="4211960" y="2276872"/>
            <a:chExt cx="2243830" cy="4174723"/>
          </a:xfrm>
        </p:grpSpPr>
        <p:sp>
          <p:nvSpPr>
            <p:cNvPr id="14" name="TextBox 13"/>
            <p:cNvSpPr txBox="1"/>
            <p:nvPr/>
          </p:nvSpPr>
          <p:spPr>
            <a:xfrm>
              <a:off x="4211960" y="5805264"/>
              <a:ext cx="216024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b="1" dirty="0" smtClean="0">
                  <a:latin typeface="Arial" pitchFamily="34" charset="0"/>
                  <a:cs typeface="Arial" pitchFamily="34" charset="0"/>
                </a:rPr>
                <a:t>Ёлочка в стиле «</a:t>
              </a:r>
              <a:r>
                <a:rPr lang="ru-RU" b="1" dirty="0" err="1" smtClean="0">
                  <a:latin typeface="Arial" pitchFamily="34" charset="0"/>
                  <a:cs typeface="Arial" pitchFamily="34" charset="0"/>
                </a:rPr>
                <a:t>хай-тек</a:t>
              </a:r>
              <a:r>
                <a:rPr lang="ru-RU" b="1" dirty="0" smtClean="0">
                  <a:latin typeface="Arial" pitchFamily="34" charset="0"/>
                  <a:cs typeface="Arial" pitchFamily="34" charset="0"/>
                </a:rPr>
                <a:t>»</a:t>
              </a:r>
              <a:endParaRPr lang="ru-RU" b="1" dirty="0">
                <a:latin typeface="Arial" pitchFamily="34" charset="0"/>
                <a:cs typeface="Arial" pitchFamily="34" charset="0"/>
              </a:endParaRPr>
            </a:p>
          </p:txBody>
        </p:sp>
        <p:pic>
          <p:nvPicPr>
            <p:cNvPr id="16" name="Рисунок 15" descr="259.jpg"/>
            <p:cNvPicPr>
              <a:picLocks noChangeAspect="1"/>
            </p:cNvPicPr>
            <p:nvPr/>
          </p:nvPicPr>
          <p:blipFill>
            <a:blip r:embed="rId4" cstate="print"/>
            <a:stretch>
              <a:fillRect/>
            </a:stretch>
          </p:blipFill>
          <p:spPr>
            <a:xfrm>
              <a:off x="4211960" y="2276872"/>
              <a:ext cx="2243830" cy="3527301"/>
            </a:xfrm>
            <a:prstGeom prst="rect">
              <a:avLst/>
            </a:prstGeom>
          </p:spPr>
        </p:pic>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ppt_x"/>
                                          </p:val>
                                        </p:tav>
                                        <p:tav tm="100000">
                                          <p:val>
                                            <p:strVal val="#ppt_x"/>
                                          </p:val>
                                        </p:tav>
                                      </p:tavLst>
                                    </p:anim>
                                    <p:anim calcmode="lin" valueType="num">
                                      <p:cBhvr additive="base">
                                        <p:cTn id="8" dur="10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1000" fill="hold"/>
                                        <p:tgtEl>
                                          <p:spTgt spid="19"/>
                                        </p:tgtEl>
                                        <p:attrNameLst>
                                          <p:attrName>ppt_x</p:attrName>
                                        </p:attrNameLst>
                                      </p:cBhvr>
                                      <p:tavLst>
                                        <p:tav tm="0">
                                          <p:val>
                                            <p:strVal val="#ppt_x"/>
                                          </p:val>
                                        </p:tav>
                                        <p:tav tm="100000">
                                          <p:val>
                                            <p:strVal val="#ppt_x"/>
                                          </p:val>
                                        </p:tav>
                                      </p:tavLst>
                                    </p:anim>
                                    <p:anim calcmode="lin" valueType="num">
                                      <p:cBhvr additive="base">
                                        <p:cTn id="13" dur="1000" fill="hold"/>
                                        <p:tgtEl>
                                          <p:spTgt spid="19"/>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000" fill="hold"/>
                                        <p:tgtEl>
                                          <p:spTgt spid="18"/>
                                        </p:tgtEl>
                                        <p:attrNameLst>
                                          <p:attrName>ppt_x</p:attrName>
                                        </p:attrNameLst>
                                      </p:cBhvr>
                                      <p:tavLst>
                                        <p:tav tm="0">
                                          <p:val>
                                            <p:strVal val="0-#ppt_w/2"/>
                                          </p:val>
                                        </p:tav>
                                        <p:tav tm="100000">
                                          <p:val>
                                            <p:strVal val="#ppt_x"/>
                                          </p:val>
                                        </p:tav>
                                      </p:tavLst>
                                    </p:anim>
                                    <p:anim calcmode="lin" valueType="num">
                                      <p:cBhvr additive="base">
                                        <p:cTn id="1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03679192.jpg"/>
          <p:cNvPicPr>
            <a:picLocks noChangeAspect="1"/>
          </p:cNvPicPr>
          <p:nvPr/>
        </p:nvPicPr>
        <p:blipFill>
          <a:blip r:embed="rId2" cstate="print"/>
          <a:stretch>
            <a:fillRect/>
          </a:stretch>
        </p:blipFill>
        <p:spPr>
          <a:xfrm>
            <a:off x="1547664" y="764704"/>
            <a:ext cx="7331968" cy="54989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 calcmode="lin" valueType="num">
                                      <p:cBhvr>
                                        <p:cTn id="9" dur="2000" fill="hold"/>
                                        <p:tgtEl>
                                          <p:spTgt spid="2"/>
                                        </p:tgtEl>
                                        <p:attrNameLst>
                                          <p:attrName>style.rotation</p:attrName>
                                        </p:attrNameLst>
                                      </p:cBhvr>
                                      <p:tavLst>
                                        <p:tav tm="0">
                                          <p:val>
                                            <p:fltVal val="90"/>
                                          </p:val>
                                        </p:tav>
                                        <p:tav tm="100000">
                                          <p:val>
                                            <p:fltVal val="0"/>
                                          </p:val>
                                        </p:tav>
                                      </p:tavLst>
                                    </p:anim>
                                    <p:animEffect transition="in" filter="fade">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6839871_s_2388838d524.gif"/>
          <p:cNvPicPr>
            <a:picLocks noChangeAspect="1"/>
          </p:cNvPicPr>
          <p:nvPr/>
        </p:nvPicPr>
        <p:blipFill>
          <a:blip r:embed="rId2" cstate="print"/>
          <a:stretch>
            <a:fillRect/>
          </a:stretch>
        </p:blipFill>
        <p:spPr>
          <a:xfrm>
            <a:off x="1763688" y="79326"/>
            <a:ext cx="3528392" cy="6366446"/>
          </a:xfrm>
          <a:prstGeom prst="rect">
            <a:avLst/>
          </a:prstGeom>
        </p:spPr>
      </p:pic>
      <p:sp>
        <p:nvSpPr>
          <p:cNvPr id="3" name="TextBox 2"/>
          <p:cNvSpPr txBox="1"/>
          <p:nvPr/>
        </p:nvSpPr>
        <p:spPr>
          <a:xfrm>
            <a:off x="5508104" y="1340768"/>
            <a:ext cx="3024336" cy="132343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2000" dirty="0" smtClean="0">
                <a:solidFill>
                  <a:srgbClr val="C00000"/>
                </a:solidFill>
                <a:latin typeface="Arial" pitchFamily="34" charset="0"/>
                <a:cs typeface="Arial" pitchFamily="34" charset="0"/>
              </a:rPr>
              <a:t>ДРУИДЫ – древние кельтские жрецы и поэты, поклонявшиеся живой природе</a:t>
            </a:r>
            <a:endParaRPr lang="ru-RU" sz="2000" dirty="0">
              <a:solidFill>
                <a:srgbClr val="C00000"/>
              </a:solidFill>
              <a:latin typeface="Arial" pitchFamily="34" charset="0"/>
              <a:cs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2000"/>
                            </p:stCondLst>
                            <p:childTnLst>
                              <p:par>
                                <p:cTn id="10" presetID="8" presetClass="entr" presetSubtype="3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out)">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Группа 3"/>
          <p:cNvGrpSpPr/>
          <p:nvPr/>
        </p:nvGrpSpPr>
        <p:grpSpPr>
          <a:xfrm>
            <a:off x="2699792" y="260648"/>
            <a:ext cx="5400600" cy="6232758"/>
            <a:chOff x="2699792" y="260648"/>
            <a:chExt cx="5400600" cy="6232758"/>
          </a:xfrm>
        </p:grpSpPr>
        <p:pic>
          <p:nvPicPr>
            <p:cNvPr id="2" name="Рисунок 1" descr="Hebel_Mutter_am_Christabend__500x585_.jpg"/>
            <p:cNvPicPr>
              <a:picLocks noChangeAspect="1"/>
            </p:cNvPicPr>
            <p:nvPr/>
          </p:nvPicPr>
          <p:blipFill>
            <a:blip r:embed="rId2" cstate="print"/>
            <a:stretch>
              <a:fillRect/>
            </a:stretch>
          </p:blipFill>
          <p:spPr>
            <a:xfrm>
              <a:off x="2771800" y="260648"/>
              <a:ext cx="5321840" cy="6226552"/>
            </a:xfrm>
            <a:prstGeom prst="rect">
              <a:avLst/>
            </a:prstGeom>
          </p:spPr>
        </p:pic>
        <p:sp>
          <p:nvSpPr>
            <p:cNvPr id="3" name="TextBox 2"/>
            <p:cNvSpPr txBox="1"/>
            <p:nvPr/>
          </p:nvSpPr>
          <p:spPr>
            <a:xfrm>
              <a:off x="2699792" y="6093296"/>
              <a:ext cx="5400600" cy="40011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2000" dirty="0" smtClean="0">
                  <a:latin typeface="Arial" pitchFamily="34" charset="0"/>
                  <a:cs typeface="Arial" pitchFamily="34" charset="0"/>
                </a:rPr>
                <a:t>Рождественская ёлка в Эльзасе. Гравюра</a:t>
              </a:r>
              <a:endParaRPr lang="ru-RU" sz="2000" dirty="0">
                <a:latin typeface="Arial" pitchFamily="34" charset="0"/>
                <a:cs typeface="Arial" pitchFamily="34" charset="0"/>
              </a:endParaRPr>
            </a:p>
          </p:txBody>
        </p:sp>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08104" y="548680"/>
            <a:ext cx="3096344" cy="224676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2000" b="1" dirty="0" smtClean="0">
                <a:solidFill>
                  <a:srgbClr val="C00000"/>
                </a:solidFill>
                <a:latin typeface="Arial" pitchFamily="34" charset="0"/>
                <a:cs typeface="Arial" pitchFamily="34" charset="0"/>
              </a:rPr>
              <a:t>Старинное елочное украшение, символизирующее </a:t>
            </a:r>
            <a:r>
              <a:rPr lang="ru-RU" sz="2000" b="1" dirty="0" err="1" smtClean="0">
                <a:solidFill>
                  <a:srgbClr val="C00000"/>
                </a:solidFill>
                <a:latin typeface="Arial" pitchFamily="34" charset="0"/>
                <a:cs typeface="Arial" pitchFamily="34" charset="0"/>
              </a:rPr>
              <a:t>Вифлиемскую</a:t>
            </a:r>
            <a:r>
              <a:rPr lang="ru-RU" sz="2000" b="1" dirty="0" smtClean="0">
                <a:solidFill>
                  <a:srgbClr val="C00000"/>
                </a:solidFill>
                <a:latin typeface="Arial" pitchFamily="34" charset="0"/>
                <a:cs typeface="Arial" pitchFamily="34" charset="0"/>
              </a:rPr>
              <a:t> звезду. Изготовлено из позолоченной бумаги и соломы.</a:t>
            </a:r>
            <a:endParaRPr lang="ru-RU" sz="2000" b="1" dirty="0">
              <a:solidFill>
                <a:srgbClr val="C00000"/>
              </a:solidFill>
              <a:latin typeface="Arial" pitchFamily="34" charset="0"/>
              <a:cs typeface="Arial" pitchFamily="34" charset="0"/>
            </a:endParaRPr>
          </a:p>
        </p:txBody>
      </p:sp>
      <p:grpSp>
        <p:nvGrpSpPr>
          <p:cNvPr id="5" name="Группа 4"/>
          <p:cNvGrpSpPr/>
          <p:nvPr/>
        </p:nvGrpSpPr>
        <p:grpSpPr>
          <a:xfrm>
            <a:off x="1619672" y="404664"/>
            <a:ext cx="7524328" cy="6165220"/>
            <a:chOff x="1619672" y="404664"/>
            <a:chExt cx="7524328" cy="6165220"/>
          </a:xfrm>
        </p:grpSpPr>
        <p:pic>
          <p:nvPicPr>
            <p:cNvPr id="3" name="Рисунок 2" descr="http://festival.1september.ru/articles/595679/1.jpg"/>
            <p:cNvPicPr/>
            <p:nvPr/>
          </p:nvPicPr>
          <p:blipFill>
            <a:blip r:embed="rId2" cstate="print"/>
            <a:srcRect/>
            <a:stretch>
              <a:fillRect/>
            </a:stretch>
          </p:blipFill>
          <p:spPr bwMode="auto">
            <a:xfrm>
              <a:off x="1619672" y="404664"/>
              <a:ext cx="3456384" cy="5256584"/>
            </a:xfrm>
            <a:prstGeom prst="roundRect">
              <a:avLst/>
            </a:prstGeom>
            <a:noFill/>
            <a:ln w="9525">
              <a:noFill/>
              <a:miter lim="800000"/>
              <a:headEnd/>
              <a:tailEnd/>
            </a:ln>
          </p:spPr>
        </p:pic>
        <p:pic>
          <p:nvPicPr>
            <p:cNvPr id="18434" name="Picture 2" descr="http://www.mishanita.ru/data/images/Events/Weihnachten/Straw-star.jpg"/>
            <p:cNvPicPr>
              <a:picLocks noChangeAspect="1" noChangeArrowheads="1"/>
            </p:cNvPicPr>
            <p:nvPr/>
          </p:nvPicPr>
          <p:blipFill>
            <a:blip r:embed="rId3" cstate="print">
              <a:clrChange>
                <a:clrFrom>
                  <a:srgbClr val="050505"/>
                </a:clrFrom>
                <a:clrTo>
                  <a:srgbClr val="050505">
                    <a:alpha val="0"/>
                  </a:srgbClr>
                </a:clrTo>
              </a:clrChange>
            </a:blip>
            <a:srcRect/>
            <a:stretch>
              <a:fillRect/>
            </a:stretch>
          </p:blipFill>
          <p:spPr bwMode="auto">
            <a:xfrm>
              <a:off x="5004048" y="2492896"/>
              <a:ext cx="4139952" cy="4076988"/>
            </a:xfrm>
            <a:prstGeom prst="rect">
              <a:avLst/>
            </a:prstGeom>
            <a:noFill/>
          </p:spPr>
        </p:pic>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2000"/>
                                        <p:tgtEl>
                                          <p:spTgt spid="5"/>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http://img-fotki.yandex.ru/get/3205/adobrozhanskaya.0/0_1f82_38b12ac5_XL.jpg"/>
          <p:cNvPicPr>
            <a:picLocks noChangeAspect="1" noChangeArrowheads="1"/>
          </p:cNvPicPr>
          <p:nvPr/>
        </p:nvPicPr>
        <p:blipFill>
          <a:blip r:embed="rId2" cstate="print"/>
          <a:srcRect/>
          <a:stretch>
            <a:fillRect/>
          </a:stretch>
        </p:blipFill>
        <p:spPr bwMode="auto">
          <a:xfrm>
            <a:off x="2699792" y="260648"/>
            <a:ext cx="2349624" cy="2989478"/>
          </a:xfrm>
          <a:prstGeom prst="rect">
            <a:avLst/>
          </a:prstGeom>
          <a:noFill/>
        </p:spPr>
      </p:pic>
      <p:pic>
        <p:nvPicPr>
          <p:cNvPr id="17414" name="Picture 6" descr="http://img-fotki.yandex.ru/get/3204/adobrozhanskaya.1/0_1fa8_9be94ce8_XL.jpg"/>
          <p:cNvPicPr>
            <a:picLocks noChangeAspect="1" noChangeArrowheads="1"/>
          </p:cNvPicPr>
          <p:nvPr/>
        </p:nvPicPr>
        <p:blipFill>
          <a:blip r:embed="rId3" cstate="print"/>
          <a:srcRect/>
          <a:stretch>
            <a:fillRect/>
          </a:stretch>
        </p:blipFill>
        <p:spPr bwMode="auto">
          <a:xfrm>
            <a:off x="5580112" y="692696"/>
            <a:ext cx="3200400" cy="4762500"/>
          </a:xfrm>
          <a:prstGeom prst="rect">
            <a:avLst/>
          </a:prstGeom>
          <a:noFill/>
        </p:spPr>
      </p:pic>
      <p:pic>
        <p:nvPicPr>
          <p:cNvPr id="17416" name="Picture 8" descr="http://img-fotki.yandex.ru/get/3101/adobrozhanskaya.1/0_1fa2_564254ed_XL.jpg"/>
          <p:cNvPicPr>
            <a:picLocks noChangeAspect="1" noChangeArrowheads="1"/>
          </p:cNvPicPr>
          <p:nvPr/>
        </p:nvPicPr>
        <p:blipFill>
          <a:blip r:embed="rId4" cstate="print"/>
          <a:srcRect t="7824" b="10029"/>
          <a:stretch>
            <a:fillRect/>
          </a:stretch>
        </p:blipFill>
        <p:spPr bwMode="auto">
          <a:xfrm>
            <a:off x="1763688" y="3429000"/>
            <a:ext cx="2448272" cy="3024336"/>
          </a:xfrm>
          <a:prstGeom prst="rect">
            <a:avLst/>
          </a:prstGeom>
          <a:noFill/>
        </p:spPr>
      </p:pic>
      <p:sp>
        <p:nvSpPr>
          <p:cNvPr id="6" name="TextBox 5"/>
          <p:cNvSpPr txBox="1"/>
          <p:nvPr/>
        </p:nvSpPr>
        <p:spPr>
          <a:xfrm>
            <a:off x="4355976" y="5805264"/>
            <a:ext cx="4032448" cy="70788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sz="2000" b="1" dirty="0" smtClean="0">
                <a:solidFill>
                  <a:srgbClr val="C00000"/>
                </a:solidFill>
                <a:latin typeface="Arial" pitchFamily="34" charset="0"/>
                <a:cs typeface="Arial" pitchFamily="34" charset="0"/>
              </a:rPr>
              <a:t>Изделия мастеров из </a:t>
            </a:r>
            <a:r>
              <a:rPr lang="ru-RU" sz="2000" b="1" dirty="0" err="1" smtClean="0">
                <a:solidFill>
                  <a:srgbClr val="C00000"/>
                </a:solidFill>
                <a:latin typeface="Arial" pitchFamily="34" charset="0"/>
                <a:cs typeface="Arial" pitchFamily="34" charset="0"/>
              </a:rPr>
              <a:t>Лауша</a:t>
            </a:r>
            <a:endParaRPr lang="ru-RU" sz="2000" b="1" dirty="0" smtClean="0">
              <a:solidFill>
                <a:srgbClr val="C00000"/>
              </a:solidFill>
              <a:latin typeface="Arial" pitchFamily="34" charset="0"/>
              <a:cs typeface="Arial" pitchFamily="34" charset="0"/>
            </a:endParaRPr>
          </a:p>
          <a:p>
            <a:pPr algn="ctr"/>
            <a:r>
              <a:rPr lang="ru-RU" sz="2000" b="1" dirty="0" smtClean="0">
                <a:solidFill>
                  <a:srgbClr val="C00000"/>
                </a:solidFill>
                <a:latin typeface="Arial" pitchFamily="34" charset="0"/>
                <a:cs typeface="Arial" pitchFamily="34" charset="0"/>
              </a:rPr>
              <a:t> (Х</a:t>
            </a:r>
            <a:r>
              <a:rPr lang="en-US" sz="2000" b="1" dirty="0" smtClean="0">
                <a:solidFill>
                  <a:srgbClr val="C00000"/>
                </a:solidFill>
                <a:latin typeface="Arial" pitchFamily="34" charset="0"/>
                <a:cs typeface="Arial" pitchFamily="34" charset="0"/>
              </a:rPr>
              <a:t>IX</a:t>
            </a:r>
            <a:r>
              <a:rPr lang="ru-RU" sz="2000" b="1" dirty="0" smtClean="0">
                <a:solidFill>
                  <a:srgbClr val="C00000"/>
                </a:solidFill>
                <a:latin typeface="Arial" pitchFamily="34" charset="0"/>
                <a:cs typeface="Arial" pitchFamily="34" charset="0"/>
              </a:rPr>
              <a:t> век)</a:t>
            </a:r>
            <a:endParaRPr lang="ru-RU" sz="2000" b="1" dirty="0">
              <a:solidFill>
                <a:srgbClr val="C00000"/>
              </a:solidFill>
              <a:latin typeface="Arial" pitchFamily="34" charset="0"/>
              <a:cs typeface="Arial" pitchFamily="34"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7412"/>
                                        </p:tgtEl>
                                        <p:attrNameLst>
                                          <p:attrName>style.visibility</p:attrName>
                                        </p:attrNameLst>
                                      </p:cBhvr>
                                      <p:to>
                                        <p:strVal val="visible"/>
                                      </p:to>
                                    </p:set>
                                    <p:anim calcmode="lin" valueType="num">
                                      <p:cBhvr>
                                        <p:cTn id="7" dur="500" fill="hold"/>
                                        <p:tgtEl>
                                          <p:spTgt spid="17412"/>
                                        </p:tgtEl>
                                        <p:attrNameLst>
                                          <p:attrName>ppt_w</p:attrName>
                                        </p:attrNameLst>
                                      </p:cBhvr>
                                      <p:tavLst>
                                        <p:tav tm="0">
                                          <p:val>
                                            <p:fltVal val="0"/>
                                          </p:val>
                                        </p:tav>
                                        <p:tav tm="100000">
                                          <p:val>
                                            <p:strVal val="#ppt_w"/>
                                          </p:val>
                                        </p:tav>
                                      </p:tavLst>
                                    </p:anim>
                                    <p:anim calcmode="lin" valueType="num">
                                      <p:cBhvr>
                                        <p:cTn id="8" dur="500" fill="hold"/>
                                        <p:tgtEl>
                                          <p:spTgt spid="174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7414"/>
                                        </p:tgtEl>
                                        <p:attrNameLst>
                                          <p:attrName>style.visibility</p:attrName>
                                        </p:attrNameLst>
                                      </p:cBhvr>
                                      <p:to>
                                        <p:strVal val="visible"/>
                                      </p:to>
                                    </p:set>
                                    <p:anim calcmode="lin" valueType="num">
                                      <p:cBhvr>
                                        <p:cTn id="12" dur="500" fill="hold"/>
                                        <p:tgtEl>
                                          <p:spTgt spid="17414"/>
                                        </p:tgtEl>
                                        <p:attrNameLst>
                                          <p:attrName>ppt_w</p:attrName>
                                        </p:attrNameLst>
                                      </p:cBhvr>
                                      <p:tavLst>
                                        <p:tav tm="0">
                                          <p:val>
                                            <p:fltVal val="0"/>
                                          </p:val>
                                        </p:tav>
                                        <p:tav tm="100000">
                                          <p:val>
                                            <p:strVal val="#ppt_w"/>
                                          </p:val>
                                        </p:tav>
                                      </p:tavLst>
                                    </p:anim>
                                    <p:anim calcmode="lin" valueType="num">
                                      <p:cBhvr>
                                        <p:cTn id="13" dur="500" fill="hold"/>
                                        <p:tgtEl>
                                          <p:spTgt spid="1741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7416"/>
                                        </p:tgtEl>
                                        <p:attrNameLst>
                                          <p:attrName>style.visibility</p:attrName>
                                        </p:attrNameLst>
                                      </p:cBhvr>
                                      <p:to>
                                        <p:strVal val="visible"/>
                                      </p:to>
                                    </p:set>
                                    <p:anim calcmode="lin" valueType="num">
                                      <p:cBhvr>
                                        <p:cTn id="17" dur="500" fill="hold"/>
                                        <p:tgtEl>
                                          <p:spTgt spid="17416"/>
                                        </p:tgtEl>
                                        <p:attrNameLst>
                                          <p:attrName>ppt_w</p:attrName>
                                        </p:attrNameLst>
                                      </p:cBhvr>
                                      <p:tavLst>
                                        <p:tav tm="0">
                                          <p:val>
                                            <p:fltVal val="0"/>
                                          </p:val>
                                        </p:tav>
                                        <p:tav tm="100000">
                                          <p:val>
                                            <p:strVal val="#ppt_w"/>
                                          </p:val>
                                        </p:tav>
                                      </p:tavLst>
                                    </p:anim>
                                    <p:anim calcmode="lin" valueType="num">
                                      <p:cBhvr>
                                        <p:cTn id="18" dur="500" fill="hold"/>
                                        <p:tgtEl>
                                          <p:spTgt spid="1741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5"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5"/>
          <p:cNvGrpSpPr/>
          <p:nvPr/>
        </p:nvGrpSpPr>
        <p:grpSpPr>
          <a:xfrm>
            <a:off x="1619672" y="260648"/>
            <a:ext cx="3096344" cy="6240889"/>
            <a:chOff x="1619672" y="260648"/>
            <a:chExt cx="3096344" cy="6240889"/>
          </a:xfrm>
        </p:grpSpPr>
        <p:pic>
          <p:nvPicPr>
            <p:cNvPr id="21508" name="Picture 4" descr="http://img-fotki.yandex.ru/get/3203/adobrozhanskaya.1/0_1fa3_7a1d323_XL.jpg"/>
            <p:cNvPicPr>
              <a:picLocks noChangeAspect="1" noChangeArrowheads="1"/>
            </p:cNvPicPr>
            <p:nvPr/>
          </p:nvPicPr>
          <p:blipFill>
            <a:blip r:embed="rId2" cstate="print"/>
            <a:srcRect/>
            <a:stretch>
              <a:fillRect/>
            </a:stretch>
          </p:blipFill>
          <p:spPr bwMode="auto">
            <a:xfrm>
              <a:off x="1619673" y="260648"/>
              <a:ext cx="3079164" cy="5184576"/>
            </a:xfrm>
            <a:prstGeom prst="rect">
              <a:avLst/>
            </a:prstGeom>
            <a:noFill/>
          </p:spPr>
        </p:pic>
        <p:sp>
          <p:nvSpPr>
            <p:cNvPr id="4" name="TextBox 3"/>
            <p:cNvSpPr txBox="1"/>
            <p:nvPr/>
          </p:nvSpPr>
          <p:spPr>
            <a:xfrm>
              <a:off x="1619672" y="5301208"/>
              <a:ext cx="3096344"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b="1" dirty="0" smtClean="0">
                  <a:solidFill>
                    <a:srgbClr val="C00000"/>
                  </a:solidFill>
                  <a:latin typeface="Arial" pitchFamily="34" charset="0"/>
                  <a:cs typeface="Arial" pitchFamily="34" charset="0"/>
                </a:rPr>
                <a:t>Работы мастеров из Лейпцига. Изготовлены из картона и расписаны вручную</a:t>
              </a:r>
              <a:endParaRPr lang="ru-RU" b="1" dirty="0">
                <a:solidFill>
                  <a:srgbClr val="C00000"/>
                </a:solidFill>
                <a:latin typeface="Arial" pitchFamily="34" charset="0"/>
                <a:cs typeface="Arial" pitchFamily="34" charset="0"/>
              </a:endParaRPr>
            </a:p>
          </p:txBody>
        </p:sp>
      </p:grpSp>
      <p:grpSp>
        <p:nvGrpSpPr>
          <p:cNvPr id="7" name="Группа 6"/>
          <p:cNvGrpSpPr/>
          <p:nvPr/>
        </p:nvGrpSpPr>
        <p:grpSpPr>
          <a:xfrm>
            <a:off x="4932040" y="260648"/>
            <a:ext cx="3888432" cy="4660261"/>
            <a:chOff x="4932040" y="260648"/>
            <a:chExt cx="3888432" cy="4660261"/>
          </a:xfrm>
        </p:grpSpPr>
        <p:sp>
          <p:nvSpPr>
            <p:cNvPr id="5" name="TextBox 4"/>
            <p:cNvSpPr txBox="1"/>
            <p:nvPr/>
          </p:nvSpPr>
          <p:spPr>
            <a:xfrm>
              <a:off x="5364088" y="260648"/>
              <a:ext cx="3096344"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ru-RU" b="1" dirty="0" smtClean="0">
                  <a:solidFill>
                    <a:srgbClr val="C00000"/>
                  </a:solidFill>
                  <a:latin typeface="Arial" pitchFamily="34" charset="0"/>
                  <a:cs typeface="Arial" pitchFamily="34" charset="0"/>
                </a:rPr>
                <a:t>А в этих игрушках использована мишура, изготовленная из оловянной проволоки</a:t>
              </a:r>
              <a:endParaRPr lang="ru-RU" b="1" dirty="0">
                <a:solidFill>
                  <a:srgbClr val="C00000"/>
                </a:solidFill>
                <a:latin typeface="Arial" pitchFamily="34" charset="0"/>
                <a:cs typeface="Arial" pitchFamily="34" charset="0"/>
              </a:endParaRPr>
            </a:p>
          </p:txBody>
        </p:sp>
        <p:pic>
          <p:nvPicPr>
            <p:cNvPr id="21510" name="Picture 6" descr="http://img-fotki.yandex.ru/get/3300/adobrozhanskaya.1/0_1fac_b78d4a0f_XL.jpg"/>
            <p:cNvPicPr>
              <a:picLocks noChangeAspect="1" noChangeArrowheads="1"/>
            </p:cNvPicPr>
            <p:nvPr/>
          </p:nvPicPr>
          <p:blipFill>
            <a:blip r:embed="rId3" cstate="print"/>
            <a:srcRect/>
            <a:stretch>
              <a:fillRect/>
            </a:stretch>
          </p:blipFill>
          <p:spPr bwMode="auto">
            <a:xfrm>
              <a:off x="4932040" y="1844824"/>
              <a:ext cx="3888432" cy="3076085"/>
            </a:xfrm>
            <a:prstGeom prst="rect">
              <a:avLst/>
            </a:prstGeom>
            <a:noFill/>
          </p:spPr>
        </p:pic>
      </p:gr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000" fill="hold"/>
                                        <p:tgtEl>
                                          <p:spTgt spid="7"/>
                                        </p:tgtEl>
                                        <p:attrNameLst>
                                          <p:attrName>ppt_x</p:attrName>
                                        </p:attrNameLst>
                                      </p:cBhvr>
                                      <p:tavLst>
                                        <p:tav tm="0">
                                          <p:val>
                                            <p:strVal val="#ppt_x"/>
                                          </p:val>
                                        </p:tav>
                                        <p:tav tm="100000">
                                          <p:val>
                                            <p:strVal val="#ppt_x"/>
                                          </p:val>
                                        </p:tav>
                                      </p:tavLst>
                                    </p:anim>
                                    <p:anim calcmode="lin" valueType="num">
                                      <p:cBhvr additive="base">
                                        <p:cTn id="13" dur="2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311</TotalTime>
  <Words>474</Words>
  <Application>Microsoft Office PowerPoint</Application>
  <PresentationFormat>Экран (4:3)</PresentationFormat>
  <Paragraphs>42</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МОУ «Средняя общеобразовательная школа № 8» п. Спирово</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dc:creator>
  <cp:lastModifiedBy>Пользователь</cp:lastModifiedBy>
  <cp:revision>32</cp:revision>
  <cp:lastPrinted>2013-02-21T17:28:49Z</cp:lastPrinted>
  <dcterms:created xsi:type="dcterms:W3CDTF">2012-10-13T08:18:37Z</dcterms:created>
  <dcterms:modified xsi:type="dcterms:W3CDTF">2014-01-25T11:25:57Z</dcterms:modified>
</cp:coreProperties>
</file>